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79" r:id="rId3"/>
    <p:sldId id="283" r:id="rId4"/>
    <p:sldId id="275" r:id="rId5"/>
    <p:sldId id="269" r:id="rId6"/>
    <p:sldId id="260" r:id="rId7"/>
    <p:sldId id="258" r:id="rId8"/>
    <p:sldId id="268" r:id="rId9"/>
    <p:sldId id="267" r:id="rId10"/>
    <p:sldId id="278" r:id="rId11"/>
    <p:sldId id="270" r:id="rId12"/>
    <p:sldId id="273" r:id="rId13"/>
    <p:sldId id="286" r:id="rId14"/>
    <p:sldId id="261" r:id="rId15"/>
    <p:sldId id="272" r:id="rId16"/>
    <p:sldId id="262" r:id="rId17"/>
    <p:sldId id="287" r:id="rId18"/>
    <p:sldId id="289" r:id="rId19"/>
    <p:sldId id="257" r:id="rId20"/>
    <p:sldId id="285" r:id="rId21"/>
    <p:sldId id="265" r:id="rId22"/>
    <p:sldId id="290" r:id="rId23"/>
    <p:sldId id="263" r:id="rId24"/>
    <p:sldId id="282" r:id="rId25"/>
    <p:sldId id="291" r:id="rId26"/>
    <p:sldId id="292" r:id="rId27"/>
  </p:sldIdLst>
  <p:sldSz cx="9144000" cy="5143500" type="screen16x9"/>
  <p:notesSz cx="6858000" cy="9144000"/>
  <p:embeddedFontLst>
    <p:embeddedFont>
      <p:font typeface="Fira Sans Extra Condensed" panose="020B0604020202020204" charset="0"/>
      <p:regular r:id="rId29"/>
      <p:bold r:id="rId30"/>
      <p:italic r:id="rId31"/>
      <p:boldItalic r:id="rId32"/>
    </p:embeddedFont>
    <p:embeddedFont>
      <p:font typeface="Fira Sans Extra Condensed SemiBol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A3AF5-FE05-4E50-8487-13762E5D0829}">
  <a:tblStyle styleId="{49AA3AF5-FE05-4E50-8487-13762E5D08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3" d="100"/>
          <a:sy n="93" d="100"/>
        </p:scale>
        <p:origin x="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4722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93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e39f307736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e39f30773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72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39f307736_0_1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39f307736_0_1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60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389e62ae2_0_1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389e62ae2_0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26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e39f307736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e39f307736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60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389e62ae2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e389e62ae2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49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39f307736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39f307736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13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389e62ae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389e62ae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45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89e62ae2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89e62ae2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36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e39f307736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e39f307736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96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39f307736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39f307736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26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e39f307736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e39f307736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47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389e62ae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389e62ae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730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e39f307736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e39f307736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56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e39f307736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e39f307736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268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49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e39f307736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e39f307736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98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e389e62ae2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e389e62ae2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95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389e62ae2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e389e62ae2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22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389e62ae2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389e62ae2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66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e389e62ae2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e389e62ae2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51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e39f30773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e39f30773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18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e39f307736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e39f307736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21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071725"/>
            <a:ext cx="5060400" cy="2553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1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15" Type="http://schemas.openxmlformats.org/officeDocument/2006/relationships/image" Target="NUL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5.xml"/><Relationship Id="rId16" Type="http://schemas.openxmlformats.org/officeDocument/2006/relationships/image" Target="../media/image22.png"/><Relationship Id="rId1" Type="http://schemas.openxmlformats.org/officeDocument/2006/relationships/slideLayout" Target="../slideLayouts/slideLayout5.xml"/><Relationship Id="rId15"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8" Type="http://schemas.openxmlformats.org/officeDocument/2006/relationships/image" Target="../media/image24.png"/><Relationship Id="rId3" Type="http://schemas.openxmlformats.org/officeDocument/2006/relationships/image" Target="../media/image14.png"/><Relationship Id="rId17"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9.xml"/><Relationship Id="rId16" Type="http://schemas.openxmlformats.org/officeDocument/2006/relationships/image" Target="../media/image22.png"/><Relationship Id="rId1" Type="http://schemas.openxmlformats.org/officeDocument/2006/relationships/slideLayout" Target="../slideLayouts/slideLayout5.xml"/><Relationship Id="rId15"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NUL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UMTHSilAtGEAKAg28z7jM01V40Vm9ArNpIuxEh8JRXQ/copy"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9" name="Google Shape;49;p15"/>
          <p:cNvSpPr txBox="1">
            <a:spLocks noGrp="1"/>
          </p:cNvSpPr>
          <p:nvPr>
            <p:ph type="ctrTitle"/>
          </p:nvPr>
        </p:nvSpPr>
        <p:spPr>
          <a:xfrm>
            <a:off x="0" y="670884"/>
            <a:ext cx="9088015" cy="1540678"/>
          </a:xfrm>
          <a:prstGeom prst="rect">
            <a:avLst/>
          </a:prstGeom>
        </p:spPr>
        <p:txBody>
          <a:bodyPr spcFirstLastPara="1" wrap="square" lIns="91425" tIns="91425" rIns="91425" bIns="91425" anchor="ctr" anchorCtr="0">
            <a:noAutofit/>
          </a:bodyPr>
          <a:lstStyle/>
          <a:p>
            <a:pPr marL="0" lvl="0" indent="0" algn="ctr" rtl="0">
              <a:lnSpc>
                <a:spcPts val="5000"/>
              </a:lnSpc>
              <a:spcBef>
                <a:spcPts val="0"/>
              </a:spcBef>
              <a:spcAft>
                <a:spcPts val="0"/>
              </a:spcAft>
              <a:buNone/>
            </a:pPr>
            <a:r>
              <a:rPr lang="en" sz="3600" b="1" dirty="0" smtClean="0">
                <a:solidFill>
                  <a:schemeClr val="accent3">
                    <a:lumMod val="50000"/>
                  </a:schemeClr>
                </a:solidFill>
                <a:latin typeface="+mj-lt"/>
              </a:rPr>
              <a:t>CHÀO MỪNG CÁC EM </a:t>
            </a:r>
            <a:br>
              <a:rPr lang="en" sz="3600" b="1" dirty="0" smtClean="0">
                <a:solidFill>
                  <a:schemeClr val="accent3">
                    <a:lumMod val="50000"/>
                  </a:schemeClr>
                </a:solidFill>
                <a:latin typeface="+mj-lt"/>
              </a:rPr>
            </a:br>
            <a:r>
              <a:rPr lang="en" sz="3600" b="1" dirty="0" smtClean="0">
                <a:solidFill>
                  <a:schemeClr val="accent3">
                    <a:lumMod val="50000"/>
                  </a:schemeClr>
                </a:solidFill>
                <a:latin typeface="+mj-lt"/>
              </a:rPr>
              <a:t>ĐẾN VỚI BÀI HỌC NGÀY HÔM NAY!</a:t>
            </a:r>
            <a:endParaRPr sz="3600" b="1" dirty="0">
              <a:solidFill>
                <a:schemeClr val="accent3">
                  <a:lumMod val="50000"/>
                </a:schemeClr>
              </a:solidFill>
              <a:latin typeface="+mj-lt"/>
            </a:endParaRPr>
          </a:p>
        </p:txBody>
      </p:sp>
      <p:grpSp>
        <p:nvGrpSpPr>
          <p:cNvPr id="51" name="Google Shape;51;p15"/>
          <p:cNvGrpSpPr/>
          <p:nvPr/>
        </p:nvGrpSpPr>
        <p:grpSpPr>
          <a:xfrm>
            <a:off x="2763612" y="2306083"/>
            <a:ext cx="2809596" cy="2259865"/>
            <a:chOff x="1377475" y="1132125"/>
            <a:chExt cx="2900677" cy="2333126"/>
          </a:xfrm>
        </p:grpSpPr>
        <p:sp>
          <p:nvSpPr>
            <p:cNvPr id="52" name="Google Shape;52;p15"/>
            <p:cNvSpPr/>
            <p:nvPr/>
          </p:nvSpPr>
          <p:spPr>
            <a:xfrm>
              <a:off x="3216666" y="1132125"/>
              <a:ext cx="657771" cy="443543"/>
            </a:xfrm>
            <a:custGeom>
              <a:avLst/>
              <a:gdLst/>
              <a:ahLst/>
              <a:cxnLst/>
              <a:rect l="l" t="t" r="r" b="b"/>
              <a:pathLst>
                <a:path w="4360" h="2940" extrusionOk="0">
                  <a:moveTo>
                    <a:pt x="1295" y="0"/>
                  </a:moveTo>
                  <a:cubicBezTo>
                    <a:pt x="404" y="0"/>
                    <a:pt x="0" y="843"/>
                    <a:pt x="0" y="1122"/>
                  </a:cubicBezTo>
                  <a:lnTo>
                    <a:pt x="614" y="1294"/>
                  </a:lnTo>
                  <a:cubicBezTo>
                    <a:pt x="614" y="1294"/>
                    <a:pt x="823" y="662"/>
                    <a:pt x="1409" y="662"/>
                  </a:cubicBezTo>
                  <a:cubicBezTo>
                    <a:pt x="1615" y="662"/>
                    <a:pt x="1868" y="740"/>
                    <a:pt x="2174" y="951"/>
                  </a:cubicBezTo>
                  <a:cubicBezTo>
                    <a:pt x="3241" y="1674"/>
                    <a:pt x="2346" y="2485"/>
                    <a:pt x="2346" y="2485"/>
                  </a:cubicBezTo>
                  <a:lnTo>
                    <a:pt x="3058" y="2940"/>
                  </a:lnTo>
                  <a:cubicBezTo>
                    <a:pt x="3058" y="2940"/>
                    <a:pt x="4359" y="1601"/>
                    <a:pt x="2456" y="398"/>
                  </a:cubicBezTo>
                  <a:cubicBezTo>
                    <a:pt x="2002" y="111"/>
                    <a:pt x="1617" y="0"/>
                    <a:pt x="1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3298133" y="1551378"/>
              <a:ext cx="980019" cy="1894714"/>
            </a:xfrm>
            <a:custGeom>
              <a:avLst/>
              <a:gdLst/>
              <a:ahLst/>
              <a:cxnLst/>
              <a:rect l="l" t="t" r="r" b="b"/>
              <a:pathLst>
                <a:path w="6496" h="12559" extrusionOk="0">
                  <a:moveTo>
                    <a:pt x="1781" y="0"/>
                  </a:moveTo>
                  <a:lnTo>
                    <a:pt x="1928" y="922"/>
                  </a:lnTo>
                  <a:cubicBezTo>
                    <a:pt x="4420" y="1351"/>
                    <a:pt x="4199" y="4138"/>
                    <a:pt x="4592" y="6201"/>
                  </a:cubicBezTo>
                  <a:cubicBezTo>
                    <a:pt x="4973" y="8275"/>
                    <a:pt x="5391" y="10940"/>
                    <a:pt x="3512" y="11480"/>
                  </a:cubicBezTo>
                  <a:cubicBezTo>
                    <a:pt x="3265" y="11552"/>
                    <a:pt x="3022" y="11583"/>
                    <a:pt x="2789" y="11583"/>
                  </a:cubicBezTo>
                  <a:cubicBezTo>
                    <a:pt x="1596" y="11583"/>
                    <a:pt x="652" y="10793"/>
                    <a:pt x="652" y="10793"/>
                  </a:cubicBezTo>
                  <a:lnTo>
                    <a:pt x="0" y="11615"/>
                  </a:lnTo>
                  <a:cubicBezTo>
                    <a:pt x="0" y="11615"/>
                    <a:pt x="909" y="12351"/>
                    <a:pt x="2112" y="12523"/>
                  </a:cubicBezTo>
                  <a:cubicBezTo>
                    <a:pt x="2270" y="12547"/>
                    <a:pt x="2429" y="12558"/>
                    <a:pt x="2586" y="12558"/>
                  </a:cubicBezTo>
                  <a:cubicBezTo>
                    <a:pt x="3733" y="12558"/>
                    <a:pt x="4818" y="11944"/>
                    <a:pt x="5391" y="10940"/>
                  </a:cubicBezTo>
                  <a:cubicBezTo>
                    <a:pt x="6496" y="9025"/>
                    <a:pt x="5255" y="6311"/>
                    <a:pt x="5145" y="3659"/>
                  </a:cubicBezTo>
                  <a:cubicBezTo>
                    <a:pt x="5009" y="308"/>
                    <a:pt x="1781"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1586724" y="1195036"/>
              <a:ext cx="2256035" cy="2196142"/>
            </a:xfrm>
            <a:custGeom>
              <a:avLst/>
              <a:gdLst/>
              <a:ahLst/>
              <a:cxnLst/>
              <a:rect l="l" t="t" r="r" b="b"/>
              <a:pathLst>
                <a:path w="14954" h="14557" extrusionOk="0">
                  <a:moveTo>
                    <a:pt x="8999" y="0"/>
                  </a:moveTo>
                  <a:cubicBezTo>
                    <a:pt x="7290" y="0"/>
                    <a:pt x="5571" y="767"/>
                    <a:pt x="4420" y="2498"/>
                  </a:cubicBezTo>
                  <a:cubicBezTo>
                    <a:pt x="4371" y="2559"/>
                    <a:pt x="4322" y="2633"/>
                    <a:pt x="4273" y="2706"/>
                  </a:cubicBezTo>
                  <a:cubicBezTo>
                    <a:pt x="1314" y="7458"/>
                    <a:pt x="0" y="10920"/>
                    <a:pt x="4556" y="12847"/>
                  </a:cubicBezTo>
                  <a:cubicBezTo>
                    <a:pt x="6886" y="13834"/>
                    <a:pt x="8648" y="14557"/>
                    <a:pt x="10013" y="14557"/>
                  </a:cubicBezTo>
                  <a:cubicBezTo>
                    <a:pt x="11316" y="14557"/>
                    <a:pt x="12258" y="13899"/>
                    <a:pt x="12990" y="12184"/>
                  </a:cubicBezTo>
                  <a:cubicBezTo>
                    <a:pt x="13714" y="10478"/>
                    <a:pt x="14684" y="8206"/>
                    <a:pt x="14782" y="5985"/>
                  </a:cubicBezTo>
                  <a:cubicBezTo>
                    <a:pt x="14954" y="2351"/>
                    <a:pt x="11992" y="0"/>
                    <a:pt x="8999" y="0"/>
                  </a:cubicBezTo>
                  <a:close/>
                </a:path>
              </a:pathLst>
            </a:custGeom>
            <a:solidFill>
              <a:srgbClr val="90A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2233179" y="2907201"/>
              <a:ext cx="1358539" cy="558050"/>
            </a:xfrm>
            <a:custGeom>
              <a:avLst/>
              <a:gdLst/>
              <a:ahLst/>
              <a:cxnLst/>
              <a:rect l="l" t="t" r="r" b="b"/>
              <a:pathLst>
                <a:path w="9005" h="3699" extrusionOk="0">
                  <a:moveTo>
                    <a:pt x="4555" y="0"/>
                  </a:moveTo>
                  <a:cubicBezTo>
                    <a:pt x="4555" y="0"/>
                    <a:pt x="0" y="2395"/>
                    <a:pt x="4530" y="3487"/>
                  </a:cubicBezTo>
                  <a:cubicBezTo>
                    <a:pt x="5144" y="3635"/>
                    <a:pt x="5670" y="3699"/>
                    <a:pt x="6120" y="3699"/>
                  </a:cubicBezTo>
                  <a:cubicBezTo>
                    <a:pt x="9005" y="3699"/>
                    <a:pt x="8803" y="1081"/>
                    <a:pt x="8803" y="1081"/>
                  </a:cubicBezTo>
                  <a:cubicBezTo>
                    <a:pt x="6532" y="1007"/>
                    <a:pt x="455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1586724" y="1195036"/>
              <a:ext cx="2256035" cy="2196142"/>
            </a:xfrm>
            <a:custGeom>
              <a:avLst/>
              <a:gdLst/>
              <a:ahLst/>
              <a:cxnLst/>
              <a:rect l="l" t="t" r="r" b="b"/>
              <a:pathLst>
                <a:path w="14954" h="14557" extrusionOk="0">
                  <a:moveTo>
                    <a:pt x="8999" y="0"/>
                  </a:moveTo>
                  <a:cubicBezTo>
                    <a:pt x="7290" y="0"/>
                    <a:pt x="5571" y="767"/>
                    <a:pt x="4420" y="2498"/>
                  </a:cubicBezTo>
                  <a:cubicBezTo>
                    <a:pt x="4371" y="2559"/>
                    <a:pt x="4322" y="2633"/>
                    <a:pt x="4273" y="2706"/>
                  </a:cubicBezTo>
                  <a:cubicBezTo>
                    <a:pt x="1314" y="7458"/>
                    <a:pt x="0" y="10920"/>
                    <a:pt x="4556" y="12847"/>
                  </a:cubicBezTo>
                  <a:cubicBezTo>
                    <a:pt x="6886" y="13834"/>
                    <a:pt x="8648" y="14557"/>
                    <a:pt x="10013" y="14557"/>
                  </a:cubicBezTo>
                  <a:cubicBezTo>
                    <a:pt x="11316" y="14557"/>
                    <a:pt x="12258" y="13899"/>
                    <a:pt x="12990" y="12184"/>
                  </a:cubicBezTo>
                  <a:cubicBezTo>
                    <a:pt x="13714" y="10478"/>
                    <a:pt x="14684" y="8206"/>
                    <a:pt x="14782" y="5985"/>
                  </a:cubicBezTo>
                  <a:cubicBezTo>
                    <a:pt x="14954" y="2351"/>
                    <a:pt x="11992" y="0"/>
                    <a:pt x="8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1377475" y="1658945"/>
              <a:ext cx="1930167" cy="1605053"/>
            </a:xfrm>
            <a:custGeom>
              <a:avLst/>
              <a:gdLst/>
              <a:ahLst/>
              <a:cxnLst/>
              <a:rect l="l" t="t" r="r" b="b"/>
              <a:pathLst>
                <a:path w="12794" h="10639" extrusionOk="0">
                  <a:moveTo>
                    <a:pt x="7247" y="0"/>
                  </a:moveTo>
                  <a:cubicBezTo>
                    <a:pt x="5022" y="0"/>
                    <a:pt x="4088" y="2394"/>
                    <a:pt x="4088" y="2394"/>
                  </a:cubicBezTo>
                  <a:cubicBezTo>
                    <a:pt x="0" y="8582"/>
                    <a:pt x="5562" y="9834"/>
                    <a:pt x="7575" y="10448"/>
                  </a:cubicBezTo>
                  <a:cubicBezTo>
                    <a:pt x="7985" y="10575"/>
                    <a:pt x="8324" y="10638"/>
                    <a:pt x="8612" y="10638"/>
                  </a:cubicBezTo>
                  <a:cubicBezTo>
                    <a:pt x="9736" y="10638"/>
                    <a:pt x="10089" y="9680"/>
                    <a:pt x="10939" y="7881"/>
                  </a:cubicBezTo>
                  <a:cubicBezTo>
                    <a:pt x="12008" y="5622"/>
                    <a:pt x="12793" y="2394"/>
                    <a:pt x="9171" y="528"/>
                  </a:cubicBezTo>
                  <a:cubicBezTo>
                    <a:pt x="8445" y="151"/>
                    <a:pt x="7805" y="0"/>
                    <a:pt x="7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2992632" y="1184324"/>
              <a:ext cx="668634" cy="1443325"/>
            </a:xfrm>
            <a:custGeom>
              <a:avLst/>
              <a:gdLst/>
              <a:ahLst/>
              <a:cxnLst/>
              <a:rect l="l" t="t" r="r" b="b"/>
              <a:pathLst>
                <a:path w="4432" h="9567" extrusionOk="0">
                  <a:moveTo>
                    <a:pt x="95" y="0"/>
                  </a:moveTo>
                  <a:cubicBezTo>
                    <a:pt x="62" y="0"/>
                    <a:pt x="23" y="32"/>
                    <a:pt x="12" y="64"/>
                  </a:cubicBezTo>
                  <a:cubicBezTo>
                    <a:pt x="0" y="114"/>
                    <a:pt x="36" y="163"/>
                    <a:pt x="86" y="174"/>
                  </a:cubicBezTo>
                  <a:cubicBezTo>
                    <a:pt x="98" y="174"/>
                    <a:pt x="2185" y="605"/>
                    <a:pt x="3290" y="2581"/>
                  </a:cubicBezTo>
                  <a:cubicBezTo>
                    <a:pt x="4248" y="4288"/>
                    <a:pt x="4224" y="6596"/>
                    <a:pt x="3192" y="9456"/>
                  </a:cubicBezTo>
                  <a:cubicBezTo>
                    <a:pt x="3179" y="9493"/>
                    <a:pt x="3192" y="9542"/>
                    <a:pt x="3241" y="9567"/>
                  </a:cubicBezTo>
                  <a:lnTo>
                    <a:pt x="3266" y="9567"/>
                  </a:lnTo>
                  <a:cubicBezTo>
                    <a:pt x="3302" y="9567"/>
                    <a:pt x="3340" y="9542"/>
                    <a:pt x="3351" y="9518"/>
                  </a:cubicBezTo>
                  <a:cubicBezTo>
                    <a:pt x="4395" y="6608"/>
                    <a:pt x="4432" y="4250"/>
                    <a:pt x="3438" y="2495"/>
                  </a:cubicBezTo>
                  <a:cubicBezTo>
                    <a:pt x="2295" y="457"/>
                    <a:pt x="135" y="3"/>
                    <a:pt x="110" y="3"/>
                  </a:cubicBezTo>
                  <a:cubicBezTo>
                    <a:pt x="105" y="1"/>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3027633" y="2720128"/>
              <a:ext cx="607684" cy="231729"/>
            </a:xfrm>
            <a:custGeom>
              <a:avLst/>
              <a:gdLst/>
              <a:ahLst/>
              <a:cxnLst/>
              <a:rect l="l" t="t" r="r" b="b"/>
              <a:pathLst>
                <a:path w="4028" h="1536" extrusionOk="0">
                  <a:moveTo>
                    <a:pt x="369" y="1"/>
                  </a:moveTo>
                  <a:lnTo>
                    <a:pt x="1" y="847"/>
                  </a:lnTo>
                  <a:cubicBezTo>
                    <a:pt x="1530" y="1452"/>
                    <a:pt x="2769" y="1535"/>
                    <a:pt x="3337" y="1535"/>
                  </a:cubicBezTo>
                  <a:cubicBezTo>
                    <a:pt x="3554" y="1535"/>
                    <a:pt x="3672" y="1523"/>
                    <a:pt x="3672" y="1523"/>
                  </a:cubicBezTo>
                  <a:lnTo>
                    <a:pt x="4028" y="664"/>
                  </a:lnTo>
                  <a:cubicBezTo>
                    <a:pt x="2199" y="639"/>
                    <a:pt x="3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160915" y="1757007"/>
              <a:ext cx="1000235" cy="453953"/>
            </a:xfrm>
            <a:custGeom>
              <a:avLst/>
              <a:gdLst/>
              <a:ahLst/>
              <a:cxnLst/>
              <a:rect l="l" t="t" r="r" b="b"/>
              <a:pathLst>
                <a:path w="6630" h="3009" extrusionOk="0">
                  <a:moveTo>
                    <a:pt x="92" y="0"/>
                  </a:moveTo>
                  <a:cubicBezTo>
                    <a:pt x="77" y="0"/>
                    <a:pt x="62" y="4"/>
                    <a:pt x="49" y="12"/>
                  </a:cubicBezTo>
                  <a:cubicBezTo>
                    <a:pt x="13" y="37"/>
                    <a:pt x="0" y="99"/>
                    <a:pt x="25" y="135"/>
                  </a:cubicBezTo>
                  <a:cubicBezTo>
                    <a:pt x="38" y="160"/>
                    <a:pt x="491" y="896"/>
                    <a:pt x="1523" y="1633"/>
                  </a:cubicBezTo>
                  <a:cubicBezTo>
                    <a:pt x="2431" y="2271"/>
                    <a:pt x="3966" y="3008"/>
                    <a:pt x="6225" y="3008"/>
                  </a:cubicBezTo>
                  <a:lnTo>
                    <a:pt x="6544" y="3008"/>
                  </a:lnTo>
                  <a:cubicBezTo>
                    <a:pt x="6594" y="3008"/>
                    <a:pt x="6630" y="2972"/>
                    <a:pt x="6630" y="2923"/>
                  </a:cubicBezTo>
                  <a:cubicBezTo>
                    <a:pt x="6630" y="2874"/>
                    <a:pt x="6594" y="2836"/>
                    <a:pt x="6544" y="2836"/>
                  </a:cubicBezTo>
                  <a:cubicBezTo>
                    <a:pt x="6437" y="2840"/>
                    <a:pt x="6331" y="2841"/>
                    <a:pt x="6227" y="2841"/>
                  </a:cubicBezTo>
                  <a:cubicBezTo>
                    <a:pt x="4029" y="2841"/>
                    <a:pt x="2512" y="2119"/>
                    <a:pt x="1634" y="1499"/>
                  </a:cubicBezTo>
                  <a:cubicBezTo>
                    <a:pt x="627" y="786"/>
                    <a:pt x="172" y="50"/>
                    <a:pt x="172" y="50"/>
                  </a:cubicBezTo>
                  <a:cubicBezTo>
                    <a:pt x="156" y="17"/>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782999" y="2144126"/>
              <a:ext cx="1120776" cy="879543"/>
            </a:xfrm>
            <a:custGeom>
              <a:avLst/>
              <a:gdLst/>
              <a:ahLst/>
              <a:cxnLst/>
              <a:rect l="l" t="t" r="r" b="b"/>
              <a:pathLst>
                <a:path w="7429" h="5830" extrusionOk="0">
                  <a:moveTo>
                    <a:pt x="1953" y="0"/>
                  </a:moveTo>
                  <a:lnTo>
                    <a:pt x="1953" y="0"/>
                  </a:lnTo>
                  <a:cubicBezTo>
                    <a:pt x="1118" y="2100"/>
                    <a:pt x="1" y="4052"/>
                    <a:pt x="2444" y="5292"/>
                  </a:cubicBezTo>
                  <a:cubicBezTo>
                    <a:pt x="3146" y="5648"/>
                    <a:pt x="3753" y="5830"/>
                    <a:pt x="4292" y="5830"/>
                  </a:cubicBezTo>
                  <a:cubicBezTo>
                    <a:pt x="5629" y="5830"/>
                    <a:pt x="6545" y="4709"/>
                    <a:pt x="7429" y="2346"/>
                  </a:cubicBezTo>
                  <a:cubicBezTo>
                    <a:pt x="3476" y="1413"/>
                    <a:pt x="1953" y="0"/>
                    <a:pt x="1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344449" y="2602756"/>
              <a:ext cx="170628" cy="165951"/>
            </a:xfrm>
            <a:custGeom>
              <a:avLst/>
              <a:gdLst/>
              <a:ahLst/>
              <a:cxnLst/>
              <a:rect l="l" t="t" r="r" b="b"/>
              <a:pathLst>
                <a:path w="1131" h="1100" extrusionOk="0">
                  <a:moveTo>
                    <a:pt x="704" y="1"/>
                  </a:moveTo>
                  <a:cubicBezTo>
                    <a:pt x="594" y="1"/>
                    <a:pt x="484" y="48"/>
                    <a:pt x="405" y="140"/>
                  </a:cubicBezTo>
                  <a:lnTo>
                    <a:pt x="135" y="484"/>
                  </a:lnTo>
                  <a:cubicBezTo>
                    <a:pt x="1" y="643"/>
                    <a:pt x="25" y="889"/>
                    <a:pt x="184" y="1012"/>
                  </a:cubicBezTo>
                  <a:cubicBezTo>
                    <a:pt x="260" y="1071"/>
                    <a:pt x="347" y="1100"/>
                    <a:pt x="432" y="1100"/>
                  </a:cubicBezTo>
                  <a:cubicBezTo>
                    <a:pt x="542" y="1100"/>
                    <a:pt x="649" y="1052"/>
                    <a:pt x="725" y="963"/>
                  </a:cubicBezTo>
                  <a:lnTo>
                    <a:pt x="995" y="619"/>
                  </a:lnTo>
                  <a:cubicBezTo>
                    <a:pt x="1130" y="447"/>
                    <a:pt x="1106" y="214"/>
                    <a:pt x="934" y="79"/>
                  </a:cubicBezTo>
                  <a:cubicBezTo>
                    <a:pt x="866" y="27"/>
                    <a:pt x="785"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381561" y="2679093"/>
              <a:ext cx="61251" cy="54613"/>
            </a:xfrm>
            <a:custGeom>
              <a:avLst/>
              <a:gdLst/>
              <a:ahLst/>
              <a:cxnLst/>
              <a:rect l="l" t="t" r="r" b="b"/>
              <a:pathLst>
                <a:path w="406" h="362" extrusionOk="0">
                  <a:moveTo>
                    <a:pt x="210" y="1"/>
                  </a:moveTo>
                  <a:cubicBezTo>
                    <a:pt x="154" y="1"/>
                    <a:pt x="97" y="26"/>
                    <a:pt x="61" y="76"/>
                  </a:cubicBezTo>
                  <a:cubicBezTo>
                    <a:pt x="0" y="150"/>
                    <a:pt x="12" y="260"/>
                    <a:pt x="99" y="322"/>
                  </a:cubicBezTo>
                  <a:cubicBezTo>
                    <a:pt x="130" y="348"/>
                    <a:pt x="169" y="361"/>
                    <a:pt x="208" y="361"/>
                  </a:cubicBezTo>
                  <a:cubicBezTo>
                    <a:pt x="258" y="361"/>
                    <a:pt x="309" y="339"/>
                    <a:pt x="344" y="297"/>
                  </a:cubicBezTo>
                  <a:cubicBezTo>
                    <a:pt x="405" y="211"/>
                    <a:pt x="393" y="101"/>
                    <a:pt x="320" y="39"/>
                  </a:cubicBezTo>
                  <a:cubicBezTo>
                    <a:pt x="289" y="14"/>
                    <a:pt x="25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368436" y="2667175"/>
              <a:ext cx="89161" cy="79053"/>
            </a:xfrm>
            <a:custGeom>
              <a:avLst/>
              <a:gdLst/>
              <a:ahLst/>
              <a:cxnLst/>
              <a:rect l="l" t="t" r="r" b="b"/>
              <a:pathLst>
                <a:path w="591" h="524" extrusionOk="0">
                  <a:moveTo>
                    <a:pt x="296" y="167"/>
                  </a:moveTo>
                  <a:cubicBezTo>
                    <a:pt x="308" y="167"/>
                    <a:pt x="333" y="167"/>
                    <a:pt x="357" y="192"/>
                  </a:cubicBezTo>
                  <a:cubicBezTo>
                    <a:pt x="394" y="216"/>
                    <a:pt x="394" y="278"/>
                    <a:pt x="369" y="315"/>
                  </a:cubicBezTo>
                  <a:cubicBezTo>
                    <a:pt x="353" y="339"/>
                    <a:pt x="327" y="363"/>
                    <a:pt x="293" y="363"/>
                  </a:cubicBezTo>
                  <a:cubicBezTo>
                    <a:pt x="276" y="363"/>
                    <a:pt x="256" y="356"/>
                    <a:pt x="235" y="339"/>
                  </a:cubicBezTo>
                  <a:cubicBezTo>
                    <a:pt x="197" y="303"/>
                    <a:pt x="186" y="241"/>
                    <a:pt x="222" y="205"/>
                  </a:cubicBezTo>
                  <a:cubicBezTo>
                    <a:pt x="235" y="180"/>
                    <a:pt x="259" y="167"/>
                    <a:pt x="296" y="167"/>
                  </a:cubicBezTo>
                  <a:close/>
                  <a:moveTo>
                    <a:pt x="287" y="1"/>
                  </a:moveTo>
                  <a:cubicBezTo>
                    <a:pt x="211" y="1"/>
                    <a:pt x="135" y="32"/>
                    <a:pt x="87" y="94"/>
                  </a:cubicBezTo>
                  <a:cubicBezTo>
                    <a:pt x="1" y="216"/>
                    <a:pt x="14" y="376"/>
                    <a:pt x="124" y="462"/>
                  </a:cubicBezTo>
                  <a:cubicBezTo>
                    <a:pt x="173" y="499"/>
                    <a:pt x="235" y="524"/>
                    <a:pt x="296" y="524"/>
                  </a:cubicBezTo>
                  <a:cubicBezTo>
                    <a:pt x="369" y="524"/>
                    <a:pt x="443" y="486"/>
                    <a:pt x="505" y="426"/>
                  </a:cubicBezTo>
                  <a:cubicBezTo>
                    <a:pt x="590" y="315"/>
                    <a:pt x="566" y="143"/>
                    <a:pt x="456" y="57"/>
                  </a:cubicBezTo>
                  <a:cubicBezTo>
                    <a:pt x="407" y="19"/>
                    <a:pt x="347"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15"/>
          <p:cNvGrpSpPr/>
          <p:nvPr/>
        </p:nvGrpSpPr>
        <p:grpSpPr>
          <a:xfrm>
            <a:off x="6350871" y="2833657"/>
            <a:ext cx="2446477" cy="1828883"/>
            <a:chOff x="5674889" y="523995"/>
            <a:chExt cx="3249658" cy="4029327"/>
          </a:xfrm>
        </p:grpSpPr>
        <p:sp>
          <p:nvSpPr>
            <p:cNvPr id="66" name="Google Shape;66;p15"/>
            <p:cNvSpPr/>
            <p:nvPr/>
          </p:nvSpPr>
          <p:spPr>
            <a:xfrm>
              <a:off x="8194952" y="523995"/>
              <a:ext cx="608712" cy="422202"/>
            </a:xfrm>
            <a:custGeom>
              <a:avLst/>
              <a:gdLst/>
              <a:ahLst/>
              <a:cxnLst/>
              <a:rect l="l" t="t" r="r" b="b"/>
              <a:pathLst>
                <a:path w="7686" h="5331" extrusionOk="0">
                  <a:moveTo>
                    <a:pt x="479" y="0"/>
                  </a:moveTo>
                  <a:cubicBezTo>
                    <a:pt x="238" y="0"/>
                    <a:pt x="38" y="100"/>
                    <a:pt x="38" y="100"/>
                  </a:cubicBezTo>
                  <a:lnTo>
                    <a:pt x="0" y="972"/>
                  </a:lnTo>
                  <a:cubicBezTo>
                    <a:pt x="66" y="955"/>
                    <a:pt x="141" y="943"/>
                    <a:pt x="220" y="943"/>
                  </a:cubicBezTo>
                  <a:cubicBezTo>
                    <a:pt x="421" y="943"/>
                    <a:pt x="645" y="1024"/>
                    <a:pt x="786" y="1316"/>
                  </a:cubicBezTo>
                  <a:cubicBezTo>
                    <a:pt x="1102" y="1133"/>
                    <a:pt x="1363" y="1062"/>
                    <a:pt x="1580" y="1062"/>
                  </a:cubicBezTo>
                  <a:cubicBezTo>
                    <a:pt x="2289" y="1062"/>
                    <a:pt x="2505" y="1819"/>
                    <a:pt x="2505" y="1819"/>
                  </a:cubicBezTo>
                  <a:cubicBezTo>
                    <a:pt x="2505" y="1819"/>
                    <a:pt x="2754" y="1736"/>
                    <a:pt x="3057" y="1736"/>
                  </a:cubicBezTo>
                  <a:cubicBezTo>
                    <a:pt x="3470" y="1736"/>
                    <a:pt x="3982" y="1892"/>
                    <a:pt x="4089" y="2629"/>
                  </a:cubicBezTo>
                  <a:cubicBezTo>
                    <a:pt x="4117" y="2628"/>
                    <a:pt x="4145" y="2627"/>
                    <a:pt x="4172" y="2627"/>
                  </a:cubicBezTo>
                  <a:cubicBezTo>
                    <a:pt x="5418" y="2627"/>
                    <a:pt x="5219" y="3980"/>
                    <a:pt x="5219" y="3980"/>
                  </a:cubicBezTo>
                  <a:cubicBezTo>
                    <a:pt x="5219" y="3980"/>
                    <a:pt x="6728" y="4004"/>
                    <a:pt x="6250" y="5330"/>
                  </a:cubicBezTo>
                  <a:cubicBezTo>
                    <a:pt x="6532" y="5147"/>
                    <a:pt x="6802" y="4950"/>
                    <a:pt x="7085" y="4766"/>
                  </a:cubicBezTo>
                  <a:cubicBezTo>
                    <a:pt x="7686" y="3292"/>
                    <a:pt x="5967" y="3256"/>
                    <a:pt x="5967" y="3256"/>
                  </a:cubicBezTo>
                  <a:cubicBezTo>
                    <a:pt x="5967" y="3256"/>
                    <a:pt x="6201" y="1816"/>
                    <a:pt x="4831" y="1816"/>
                  </a:cubicBezTo>
                  <a:cubicBezTo>
                    <a:pt x="4797" y="1816"/>
                    <a:pt x="4763" y="1817"/>
                    <a:pt x="4728" y="1819"/>
                  </a:cubicBezTo>
                  <a:cubicBezTo>
                    <a:pt x="4614" y="1026"/>
                    <a:pt x="4055" y="858"/>
                    <a:pt x="3602" y="858"/>
                  </a:cubicBezTo>
                  <a:cubicBezTo>
                    <a:pt x="3271" y="858"/>
                    <a:pt x="2996" y="948"/>
                    <a:pt x="2996" y="948"/>
                  </a:cubicBezTo>
                  <a:cubicBezTo>
                    <a:pt x="2996" y="948"/>
                    <a:pt x="2758" y="139"/>
                    <a:pt x="1982" y="139"/>
                  </a:cubicBezTo>
                  <a:cubicBezTo>
                    <a:pt x="1746" y="139"/>
                    <a:pt x="1461" y="213"/>
                    <a:pt x="1118" y="408"/>
                  </a:cubicBezTo>
                  <a:cubicBezTo>
                    <a:pt x="954" y="84"/>
                    <a:pt x="699"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179350" y="598600"/>
              <a:ext cx="548522" cy="557630"/>
            </a:xfrm>
            <a:custGeom>
              <a:avLst/>
              <a:gdLst/>
              <a:ahLst/>
              <a:cxnLst/>
              <a:rect l="l" t="t" r="r" b="b"/>
              <a:pathLst>
                <a:path w="6926" h="7041" extrusionOk="0">
                  <a:moveTo>
                    <a:pt x="417" y="1"/>
                  </a:moveTo>
                  <a:cubicBezTo>
                    <a:pt x="338" y="1"/>
                    <a:pt x="263" y="13"/>
                    <a:pt x="197" y="30"/>
                  </a:cubicBezTo>
                  <a:lnTo>
                    <a:pt x="1" y="5064"/>
                  </a:lnTo>
                  <a:lnTo>
                    <a:pt x="308" y="5297"/>
                  </a:lnTo>
                  <a:lnTo>
                    <a:pt x="639" y="4929"/>
                  </a:lnTo>
                  <a:lnTo>
                    <a:pt x="639" y="5604"/>
                  </a:lnTo>
                  <a:lnTo>
                    <a:pt x="1204" y="5395"/>
                  </a:lnTo>
                  <a:lnTo>
                    <a:pt x="1106" y="5997"/>
                  </a:lnTo>
                  <a:lnTo>
                    <a:pt x="1683" y="6132"/>
                  </a:lnTo>
                  <a:lnTo>
                    <a:pt x="1511" y="6500"/>
                  </a:lnTo>
                  <a:lnTo>
                    <a:pt x="2076" y="6636"/>
                  </a:lnTo>
                  <a:lnTo>
                    <a:pt x="2052" y="7040"/>
                  </a:lnTo>
                  <a:cubicBezTo>
                    <a:pt x="2052" y="7040"/>
                    <a:pt x="4322" y="5788"/>
                    <a:pt x="6447" y="4388"/>
                  </a:cubicBezTo>
                  <a:cubicBezTo>
                    <a:pt x="6925" y="3062"/>
                    <a:pt x="5416" y="3038"/>
                    <a:pt x="5416" y="3038"/>
                  </a:cubicBezTo>
                  <a:cubicBezTo>
                    <a:pt x="5416" y="3038"/>
                    <a:pt x="5615" y="1685"/>
                    <a:pt x="4369" y="1685"/>
                  </a:cubicBezTo>
                  <a:cubicBezTo>
                    <a:pt x="4342" y="1685"/>
                    <a:pt x="4314" y="1686"/>
                    <a:pt x="4286" y="1687"/>
                  </a:cubicBezTo>
                  <a:cubicBezTo>
                    <a:pt x="4179" y="950"/>
                    <a:pt x="3667" y="794"/>
                    <a:pt x="3254" y="794"/>
                  </a:cubicBezTo>
                  <a:cubicBezTo>
                    <a:pt x="2951" y="794"/>
                    <a:pt x="2702" y="877"/>
                    <a:pt x="2702" y="877"/>
                  </a:cubicBezTo>
                  <a:cubicBezTo>
                    <a:pt x="2702" y="877"/>
                    <a:pt x="2486" y="120"/>
                    <a:pt x="1777" y="120"/>
                  </a:cubicBezTo>
                  <a:cubicBezTo>
                    <a:pt x="1560" y="120"/>
                    <a:pt x="1299" y="191"/>
                    <a:pt x="983" y="374"/>
                  </a:cubicBezTo>
                  <a:cubicBezTo>
                    <a:pt x="842" y="82"/>
                    <a:pt x="618" y="1"/>
                    <a:pt x="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6178322" y="4092314"/>
              <a:ext cx="443506" cy="307365"/>
            </a:xfrm>
            <a:custGeom>
              <a:avLst/>
              <a:gdLst/>
              <a:ahLst/>
              <a:cxnLst/>
              <a:rect l="l" t="t" r="r" b="b"/>
              <a:pathLst>
                <a:path w="5600" h="3881" extrusionOk="0">
                  <a:moveTo>
                    <a:pt x="350" y="0"/>
                  </a:moveTo>
                  <a:cubicBezTo>
                    <a:pt x="174" y="0"/>
                    <a:pt x="25" y="74"/>
                    <a:pt x="25" y="74"/>
                  </a:cubicBezTo>
                  <a:lnTo>
                    <a:pt x="1" y="701"/>
                  </a:lnTo>
                  <a:cubicBezTo>
                    <a:pt x="45" y="691"/>
                    <a:pt x="99" y="682"/>
                    <a:pt x="156" y="682"/>
                  </a:cubicBezTo>
                  <a:cubicBezTo>
                    <a:pt x="302" y="682"/>
                    <a:pt x="471" y="738"/>
                    <a:pt x="577" y="958"/>
                  </a:cubicBezTo>
                  <a:cubicBezTo>
                    <a:pt x="806" y="822"/>
                    <a:pt x="996" y="770"/>
                    <a:pt x="1153" y="770"/>
                  </a:cubicBezTo>
                  <a:cubicBezTo>
                    <a:pt x="1660" y="770"/>
                    <a:pt x="1818" y="1315"/>
                    <a:pt x="1818" y="1315"/>
                  </a:cubicBezTo>
                  <a:cubicBezTo>
                    <a:pt x="1818" y="1315"/>
                    <a:pt x="1996" y="1258"/>
                    <a:pt x="2214" y="1258"/>
                  </a:cubicBezTo>
                  <a:cubicBezTo>
                    <a:pt x="2520" y="1258"/>
                    <a:pt x="2905" y="1371"/>
                    <a:pt x="2984" y="1916"/>
                  </a:cubicBezTo>
                  <a:cubicBezTo>
                    <a:pt x="3006" y="1915"/>
                    <a:pt x="3028" y="1914"/>
                    <a:pt x="3050" y="1914"/>
                  </a:cubicBezTo>
                  <a:cubicBezTo>
                    <a:pt x="3947" y="1914"/>
                    <a:pt x="3807" y="2898"/>
                    <a:pt x="3807" y="2898"/>
                  </a:cubicBezTo>
                  <a:cubicBezTo>
                    <a:pt x="3807" y="2898"/>
                    <a:pt x="4912" y="2911"/>
                    <a:pt x="4555" y="3880"/>
                  </a:cubicBezTo>
                  <a:cubicBezTo>
                    <a:pt x="4752" y="3746"/>
                    <a:pt x="4961" y="3610"/>
                    <a:pt x="5157" y="3463"/>
                  </a:cubicBezTo>
                  <a:cubicBezTo>
                    <a:pt x="5599" y="2395"/>
                    <a:pt x="4359" y="2371"/>
                    <a:pt x="4359" y="2371"/>
                  </a:cubicBezTo>
                  <a:cubicBezTo>
                    <a:pt x="4359" y="2371"/>
                    <a:pt x="4512" y="1313"/>
                    <a:pt x="3518" y="1313"/>
                  </a:cubicBezTo>
                  <a:cubicBezTo>
                    <a:pt x="3496" y="1313"/>
                    <a:pt x="3473" y="1314"/>
                    <a:pt x="3450" y="1315"/>
                  </a:cubicBezTo>
                  <a:cubicBezTo>
                    <a:pt x="3364" y="735"/>
                    <a:pt x="2945" y="614"/>
                    <a:pt x="2610" y="614"/>
                  </a:cubicBezTo>
                  <a:cubicBezTo>
                    <a:pt x="2370" y="614"/>
                    <a:pt x="2173" y="677"/>
                    <a:pt x="2173" y="677"/>
                  </a:cubicBezTo>
                  <a:cubicBezTo>
                    <a:pt x="2173" y="677"/>
                    <a:pt x="2001" y="95"/>
                    <a:pt x="1444" y="95"/>
                  </a:cubicBezTo>
                  <a:cubicBezTo>
                    <a:pt x="1271" y="95"/>
                    <a:pt x="1063" y="151"/>
                    <a:pt x="811" y="295"/>
                  </a:cubicBezTo>
                  <a:cubicBezTo>
                    <a:pt x="694" y="62"/>
                    <a:pt x="510"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6166680" y="4146327"/>
              <a:ext cx="400660" cy="406996"/>
            </a:xfrm>
            <a:custGeom>
              <a:avLst/>
              <a:gdLst/>
              <a:ahLst/>
              <a:cxnLst/>
              <a:rect l="l" t="t" r="r" b="b"/>
              <a:pathLst>
                <a:path w="5059" h="5139" extrusionOk="0">
                  <a:moveTo>
                    <a:pt x="303" y="0"/>
                  </a:moveTo>
                  <a:cubicBezTo>
                    <a:pt x="246" y="0"/>
                    <a:pt x="192" y="9"/>
                    <a:pt x="148" y="19"/>
                  </a:cubicBezTo>
                  <a:lnTo>
                    <a:pt x="0" y="3689"/>
                  </a:lnTo>
                  <a:lnTo>
                    <a:pt x="221" y="3861"/>
                  </a:lnTo>
                  <a:lnTo>
                    <a:pt x="467" y="3591"/>
                  </a:lnTo>
                  <a:lnTo>
                    <a:pt x="467" y="4082"/>
                  </a:lnTo>
                  <a:lnTo>
                    <a:pt x="884" y="3935"/>
                  </a:lnTo>
                  <a:lnTo>
                    <a:pt x="884" y="3935"/>
                  </a:lnTo>
                  <a:lnTo>
                    <a:pt x="811" y="4377"/>
                  </a:lnTo>
                  <a:lnTo>
                    <a:pt x="1228" y="4475"/>
                  </a:lnTo>
                  <a:lnTo>
                    <a:pt x="1105" y="4745"/>
                  </a:lnTo>
                  <a:lnTo>
                    <a:pt x="1523" y="4844"/>
                  </a:lnTo>
                  <a:lnTo>
                    <a:pt x="1498" y="5138"/>
                  </a:lnTo>
                  <a:cubicBezTo>
                    <a:pt x="1498" y="5138"/>
                    <a:pt x="3155" y="4218"/>
                    <a:pt x="4702" y="3198"/>
                  </a:cubicBezTo>
                  <a:cubicBezTo>
                    <a:pt x="5059" y="2229"/>
                    <a:pt x="3954" y="2216"/>
                    <a:pt x="3954" y="2216"/>
                  </a:cubicBezTo>
                  <a:cubicBezTo>
                    <a:pt x="3954" y="2216"/>
                    <a:pt x="4094" y="1232"/>
                    <a:pt x="3197" y="1232"/>
                  </a:cubicBezTo>
                  <a:cubicBezTo>
                    <a:pt x="3175" y="1232"/>
                    <a:pt x="3153" y="1233"/>
                    <a:pt x="3131" y="1234"/>
                  </a:cubicBezTo>
                  <a:cubicBezTo>
                    <a:pt x="3052" y="689"/>
                    <a:pt x="2667" y="576"/>
                    <a:pt x="2361" y="576"/>
                  </a:cubicBezTo>
                  <a:cubicBezTo>
                    <a:pt x="2143" y="576"/>
                    <a:pt x="1965" y="633"/>
                    <a:pt x="1965" y="633"/>
                  </a:cubicBezTo>
                  <a:cubicBezTo>
                    <a:pt x="1965" y="633"/>
                    <a:pt x="1807" y="88"/>
                    <a:pt x="1300" y="88"/>
                  </a:cubicBezTo>
                  <a:cubicBezTo>
                    <a:pt x="1143" y="88"/>
                    <a:pt x="953" y="140"/>
                    <a:pt x="724" y="276"/>
                  </a:cubicBezTo>
                  <a:cubicBezTo>
                    <a:pt x="618" y="56"/>
                    <a:pt x="449"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674889" y="914028"/>
              <a:ext cx="427904" cy="296436"/>
            </a:xfrm>
            <a:custGeom>
              <a:avLst/>
              <a:gdLst/>
              <a:ahLst/>
              <a:cxnLst/>
              <a:rect l="l" t="t" r="r" b="b"/>
              <a:pathLst>
                <a:path w="5403" h="3743" extrusionOk="0">
                  <a:moveTo>
                    <a:pt x="1007" y="1"/>
                  </a:moveTo>
                  <a:lnTo>
                    <a:pt x="1007" y="1"/>
                  </a:lnTo>
                  <a:cubicBezTo>
                    <a:pt x="810" y="124"/>
                    <a:pt x="614" y="258"/>
                    <a:pt x="418" y="394"/>
                  </a:cubicBezTo>
                  <a:cubicBezTo>
                    <a:pt x="0" y="1437"/>
                    <a:pt x="1203" y="1461"/>
                    <a:pt x="1203" y="1461"/>
                  </a:cubicBezTo>
                  <a:cubicBezTo>
                    <a:pt x="1203" y="1461"/>
                    <a:pt x="1039" y="2470"/>
                    <a:pt x="2005" y="2470"/>
                  </a:cubicBezTo>
                  <a:cubicBezTo>
                    <a:pt x="2028" y="2470"/>
                    <a:pt x="2051" y="2469"/>
                    <a:pt x="2075" y="2468"/>
                  </a:cubicBezTo>
                  <a:cubicBezTo>
                    <a:pt x="2153" y="3028"/>
                    <a:pt x="2549" y="3146"/>
                    <a:pt x="2870" y="3146"/>
                  </a:cubicBezTo>
                  <a:cubicBezTo>
                    <a:pt x="3106" y="3146"/>
                    <a:pt x="3302" y="3082"/>
                    <a:pt x="3302" y="3082"/>
                  </a:cubicBezTo>
                  <a:cubicBezTo>
                    <a:pt x="3302" y="3082"/>
                    <a:pt x="3469" y="3653"/>
                    <a:pt x="4012" y="3653"/>
                  </a:cubicBezTo>
                  <a:cubicBezTo>
                    <a:pt x="4177" y="3653"/>
                    <a:pt x="4376" y="3600"/>
                    <a:pt x="4616" y="3463"/>
                  </a:cubicBezTo>
                  <a:cubicBezTo>
                    <a:pt x="4733" y="3685"/>
                    <a:pt x="4910" y="3743"/>
                    <a:pt x="5064" y="3743"/>
                  </a:cubicBezTo>
                  <a:cubicBezTo>
                    <a:pt x="5235" y="3743"/>
                    <a:pt x="5378" y="3671"/>
                    <a:pt x="5378" y="3671"/>
                  </a:cubicBezTo>
                  <a:lnTo>
                    <a:pt x="5402" y="3070"/>
                  </a:lnTo>
                  <a:lnTo>
                    <a:pt x="5402" y="3070"/>
                  </a:lnTo>
                  <a:cubicBezTo>
                    <a:pt x="5360" y="3080"/>
                    <a:pt x="5311" y="3087"/>
                    <a:pt x="5259" y="3087"/>
                  </a:cubicBezTo>
                  <a:cubicBezTo>
                    <a:pt x="5115" y="3087"/>
                    <a:pt x="4949" y="3032"/>
                    <a:pt x="4849" y="2825"/>
                  </a:cubicBezTo>
                  <a:cubicBezTo>
                    <a:pt x="4630" y="2950"/>
                    <a:pt x="4449" y="2998"/>
                    <a:pt x="4298" y="2998"/>
                  </a:cubicBezTo>
                  <a:cubicBezTo>
                    <a:pt x="3799" y="2998"/>
                    <a:pt x="3646" y="2468"/>
                    <a:pt x="3646" y="2468"/>
                  </a:cubicBezTo>
                  <a:cubicBezTo>
                    <a:pt x="3646" y="2468"/>
                    <a:pt x="3469" y="2527"/>
                    <a:pt x="3255" y="2527"/>
                  </a:cubicBezTo>
                  <a:cubicBezTo>
                    <a:pt x="2962" y="2527"/>
                    <a:pt x="2600" y="2417"/>
                    <a:pt x="2529" y="1892"/>
                  </a:cubicBezTo>
                  <a:cubicBezTo>
                    <a:pt x="2506" y="1893"/>
                    <a:pt x="2484" y="1893"/>
                    <a:pt x="2463" y="1893"/>
                  </a:cubicBezTo>
                  <a:cubicBezTo>
                    <a:pt x="1590" y="1893"/>
                    <a:pt x="1731" y="946"/>
                    <a:pt x="1731" y="946"/>
                  </a:cubicBezTo>
                  <a:cubicBezTo>
                    <a:pt x="1731" y="946"/>
                    <a:pt x="663" y="934"/>
                    <a:pt x="1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727398" y="766245"/>
              <a:ext cx="386009" cy="392265"/>
            </a:xfrm>
            <a:custGeom>
              <a:avLst/>
              <a:gdLst/>
              <a:ahLst/>
              <a:cxnLst/>
              <a:rect l="l" t="t" r="r" b="b"/>
              <a:pathLst>
                <a:path w="4874" h="4953" extrusionOk="0">
                  <a:moveTo>
                    <a:pt x="3438" y="1"/>
                  </a:moveTo>
                  <a:cubicBezTo>
                    <a:pt x="3438" y="1"/>
                    <a:pt x="1842" y="885"/>
                    <a:pt x="344" y="1867"/>
                  </a:cubicBezTo>
                  <a:cubicBezTo>
                    <a:pt x="0" y="2800"/>
                    <a:pt x="1068" y="2812"/>
                    <a:pt x="1068" y="2812"/>
                  </a:cubicBezTo>
                  <a:cubicBezTo>
                    <a:pt x="1068" y="2812"/>
                    <a:pt x="927" y="3759"/>
                    <a:pt x="1800" y="3759"/>
                  </a:cubicBezTo>
                  <a:cubicBezTo>
                    <a:pt x="1821" y="3759"/>
                    <a:pt x="1843" y="3759"/>
                    <a:pt x="1866" y="3758"/>
                  </a:cubicBezTo>
                  <a:cubicBezTo>
                    <a:pt x="1937" y="4283"/>
                    <a:pt x="2299" y="4393"/>
                    <a:pt x="2592" y="4393"/>
                  </a:cubicBezTo>
                  <a:cubicBezTo>
                    <a:pt x="2806" y="4393"/>
                    <a:pt x="2983" y="4334"/>
                    <a:pt x="2983" y="4334"/>
                  </a:cubicBezTo>
                  <a:cubicBezTo>
                    <a:pt x="2983" y="4334"/>
                    <a:pt x="3136" y="4864"/>
                    <a:pt x="3635" y="4864"/>
                  </a:cubicBezTo>
                  <a:cubicBezTo>
                    <a:pt x="3786" y="4864"/>
                    <a:pt x="3967" y="4816"/>
                    <a:pt x="4186" y="4691"/>
                  </a:cubicBezTo>
                  <a:cubicBezTo>
                    <a:pt x="4286" y="4898"/>
                    <a:pt x="4452" y="4953"/>
                    <a:pt x="4596" y="4953"/>
                  </a:cubicBezTo>
                  <a:cubicBezTo>
                    <a:pt x="4648" y="4953"/>
                    <a:pt x="4697" y="4946"/>
                    <a:pt x="4739" y="4936"/>
                  </a:cubicBezTo>
                  <a:lnTo>
                    <a:pt x="4874" y="1388"/>
                  </a:lnTo>
                  <a:lnTo>
                    <a:pt x="4665" y="1229"/>
                  </a:lnTo>
                  <a:lnTo>
                    <a:pt x="4432" y="1486"/>
                  </a:lnTo>
                  <a:lnTo>
                    <a:pt x="4432" y="1008"/>
                  </a:lnTo>
                  <a:lnTo>
                    <a:pt x="4027" y="1155"/>
                  </a:lnTo>
                  <a:lnTo>
                    <a:pt x="4101" y="725"/>
                  </a:lnTo>
                  <a:lnTo>
                    <a:pt x="3695" y="639"/>
                  </a:lnTo>
                  <a:lnTo>
                    <a:pt x="3818" y="369"/>
                  </a:lnTo>
                  <a:lnTo>
                    <a:pt x="3413" y="283"/>
                  </a:lnTo>
                  <a:lnTo>
                    <a:pt x="3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8598808" y="3727294"/>
              <a:ext cx="325739" cy="406917"/>
            </a:xfrm>
            <a:custGeom>
              <a:avLst/>
              <a:gdLst/>
              <a:ahLst/>
              <a:cxnLst/>
              <a:rect l="l" t="t" r="r" b="b"/>
              <a:pathLst>
                <a:path w="4113" h="5138" extrusionOk="0">
                  <a:moveTo>
                    <a:pt x="3119" y="0"/>
                  </a:moveTo>
                  <a:lnTo>
                    <a:pt x="3119" y="0"/>
                  </a:lnTo>
                  <a:cubicBezTo>
                    <a:pt x="3155" y="159"/>
                    <a:pt x="3168" y="418"/>
                    <a:pt x="2873" y="552"/>
                  </a:cubicBezTo>
                  <a:cubicBezTo>
                    <a:pt x="3425" y="1510"/>
                    <a:pt x="2505" y="1780"/>
                    <a:pt x="2505" y="1780"/>
                  </a:cubicBezTo>
                  <a:cubicBezTo>
                    <a:pt x="2505" y="1780"/>
                    <a:pt x="2848" y="2775"/>
                    <a:pt x="1927" y="2909"/>
                  </a:cubicBezTo>
                  <a:cubicBezTo>
                    <a:pt x="1965" y="3642"/>
                    <a:pt x="1385" y="3728"/>
                    <a:pt x="1110" y="3728"/>
                  </a:cubicBezTo>
                  <a:cubicBezTo>
                    <a:pt x="1025" y="3728"/>
                    <a:pt x="970" y="3720"/>
                    <a:pt x="970" y="3720"/>
                  </a:cubicBezTo>
                  <a:cubicBezTo>
                    <a:pt x="970" y="3720"/>
                    <a:pt x="951" y="4516"/>
                    <a:pt x="348" y="4516"/>
                  </a:cubicBezTo>
                  <a:cubicBezTo>
                    <a:pt x="249" y="4516"/>
                    <a:pt x="134" y="4495"/>
                    <a:pt x="0" y="4445"/>
                  </a:cubicBezTo>
                  <a:lnTo>
                    <a:pt x="0" y="4445"/>
                  </a:lnTo>
                  <a:cubicBezTo>
                    <a:pt x="135" y="4653"/>
                    <a:pt x="270" y="4849"/>
                    <a:pt x="405" y="5046"/>
                  </a:cubicBezTo>
                  <a:cubicBezTo>
                    <a:pt x="563" y="5110"/>
                    <a:pt x="699" y="5138"/>
                    <a:pt x="814" y="5138"/>
                  </a:cubicBezTo>
                  <a:cubicBezTo>
                    <a:pt x="1467" y="5138"/>
                    <a:pt x="1485" y="4260"/>
                    <a:pt x="1485" y="4260"/>
                  </a:cubicBezTo>
                  <a:cubicBezTo>
                    <a:pt x="1485" y="4260"/>
                    <a:pt x="1545" y="4269"/>
                    <a:pt x="1635" y="4269"/>
                  </a:cubicBezTo>
                  <a:cubicBezTo>
                    <a:pt x="1930" y="4269"/>
                    <a:pt x="2554" y="4175"/>
                    <a:pt x="2516" y="3376"/>
                  </a:cubicBezTo>
                  <a:cubicBezTo>
                    <a:pt x="3499" y="3229"/>
                    <a:pt x="3130" y="2124"/>
                    <a:pt x="3130" y="2124"/>
                  </a:cubicBezTo>
                  <a:cubicBezTo>
                    <a:pt x="3130" y="2124"/>
                    <a:pt x="4112" y="1842"/>
                    <a:pt x="3523" y="786"/>
                  </a:cubicBezTo>
                  <a:cubicBezTo>
                    <a:pt x="4002" y="552"/>
                    <a:pt x="3732" y="25"/>
                    <a:pt x="3732" y="25"/>
                  </a:cubicBezTo>
                  <a:lnTo>
                    <a:pt x="3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8449044" y="3715572"/>
              <a:ext cx="421014" cy="369456"/>
            </a:xfrm>
            <a:custGeom>
              <a:avLst/>
              <a:gdLst/>
              <a:ahLst/>
              <a:cxnLst/>
              <a:rect l="l" t="t" r="r" b="b"/>
              <a:pathLst>
                <a:path w="5316" h="4665" extrusionOk="0">
                  <a:moveTo>
                    <a:pt x="1412" y="1"/>
                  </a:moveTo>
                  <a:lnTo>
                    <a:pt x="1240" y="222"/>
                  </a:lnTo>
                  <a:lnTo>
                    <a:pt x="1510" y="455"/>
                  </a:lnTo>
                  <a:lnTo>
                    <a:pt x="1032" y="455"/>
                  </a:lnTo>
                  <a:lnTo>
                    <a:pt x="1179" y="860"/>
                  </a:lnTo>
                  <a:lnTo>
                    <a:pt x="737" y="787"/>
                  </a:lnTo>
                  <a:lnTo>
                    <a:pt x="651" y="1191"/>
                  </a:lnTo>
                  <a:lnTo>
                    <a:pt x="381" y="1081"/>
                  </a:lnTo>
                  <a:lnTo>
                    <a:pt x="282" y="1486"/>
                  </a:lnTo>
                  <a:lnTo>
                    <a:pt x="0" y="1461"/>
                  </a:lnTo>
                  <a:lnTo>
                    <a:pt x="0" y="1461"/>
                  </a:lnTo>
                  <a:cubicBezTo>
                    <a:pt x="0" y="1461"/>
                    <a:pt x="896" y="3082"/>
                    <a:pt x="1891" y="4593"/>
                  </a:cubicBezTo>
                  <a:cubicBezTo>
                    <a:pt x="2025" y="4643"/>
                    <a:pt x="2140" y="4664"/>
                    <a:pt x="2239" y="4664"/>
                  </a:cubicBezTo>
                  <a:cubicBezTo>
                    <a:pt x="2842" y="4664"/>
                    <a:pt x="2861" y="3868"/>
                    <a:pt x="2861" y="3868"/>
                  </a:cubicBezTo>
                  <a:cubicBezTo>
                    <a:pt x="2861" y="3868"/>
                    <a:pt x="2916" y="3876"/>
                    <a:pt x="3001" y="3876"/>
                  </a:cubicBezTo>
                  <a:cubicBezTo>
                    <a:pt x="3276" y="3876"/>
                    <a:pt x="3856" y="3790"/>
                    <a:pt x="3818" y="3057"/>
                  </a:cubicBezTo>
                  <a:cubicBezTo>
                    <a:pt x="4739" y="2923"/>
                    <a:pt x="4396" y="1928"/>
                    <a:pt x="4396" y="1928"/>
                  </a:cubicBezTo>
                  <a:cubicBezTo>
                    <a:pt x="4396" y="1928"/>
                    <a:pt x="5316" y="1658"/>
                    <a:pt x="4764" y="700"/>
                  </a:cubicBezTo>
                  <a:cubicBezTo>
                    <a:pt x="5059" y="566"/>
                    <a:pt x="5046" y="307"/>
                    <a:pt x="5010" y="148"/>
                  </a:cubicBezTo>
                  <a:lnTo>
                    <a:pt x="1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15"/>
          <p:cNvGrpSpPr/>
          <p:nvPr/>
        </p:nvGrpSpPr>
        <p:grpSpPr>
          <a:xfrm>
            <a:off x="4392439" y="3970156"/>
            <a:ext cx="364399" cy="364972"/>
            <a:chOff x="5035550" y="1075125"/>
            <a:chExt cx="1498351" cy="1500709"/>
          </a:xfrm>
        </p:grpSpPr>
        <p:sp>
          <p:nvSpPr>
            <p:cNvPr id="75" name="Google Shape;75;p15"/>
            <p:cNvSpPr/>
            <p:nvPr/>
          </p:nvSpPr>
          <p:spPr>
            <a:xfrm>
              <a:off x="5035550" y="1075125"/>
              <a:ext cx="1498351" cy="1500709"/>
            </a:xfrm>
            <a:custGeom>
              <a:avLst/>
              <a:gdLst/>
              <a:ahLst/>
              <a:cxnLst/>
              <a:rect l="l" t="t" r="r" b="b"/>
              <a:pathLst>
                <a:path w="7625" h="7637" extrusionOk="0">
                  <a:moveTo>
                    <a:pt x="3806" y="1854"/>
                  </a:moveTo>
                  <a:cubicBezTo>
                    <a:pt x="4898" y="1854"/>
                    <a:pt x="5782" y="2738"/>
                    <a:pt x="5782" y="3831"/>
                  </a:cubicBezTo>
                  <a:cubicBezTo>
                    <a:pt x="5782" y="4923"/>
                    <a:pt x="4898" y="5807"/>
                    <a:pt x="3806" y="5807"/>
                  </a:cubicBezTo>
                  <a:cubicBezTo>
                    <a:pt x="2726" y="5807"/>
                    <a:pt x="1829" y="4923"/>
                    <a:pt x="1829" y="3831"/>
                  </a:cubicBezTo>
                  <a:cubicBezTo>
                    <a:pt x="1829" y="2738"/>
                    <a:pt x="2726" y="1854"/>
                    <a:pt x="3806" y="1854"/>
                  </a:cubicBezTo>
                  <a:close/>
                  <a:moveTo>
                    <a:pt x="3806" y="1"/>
                  </a:moveTo>
                  <a:cubicBezTo>
                    <a:pt x="1706" y="1"/>
                    <a:pt x="0" y="1719"/>
                    <a:pt x="0" y="3818"/>
                  </a:cubicBezTo>
                  <a:cubicBezTo>
                    <a:pt x="0" y="5930"/>
                    <a:pt x="1706" y="7637"/>
                    <a:pt x="3806" y="7637"/>
                  </a:cubicBezTo>
                  <a:cubicBezTo>
                    <a:pt x="5918" y="7637"/>
                    <a:pt x="7624" y="5930"/>
                    <a:pt x="7624" y="3818"/>
                  </a:cubicBezTo>
                  <a:cubicBezTo>
                    <a:pt x="7624" y="1719"/>
                    <a:pt x="5918" y="1"/>
                    <a:pt x="3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394957" y="1439247"/>
              <a:ext cx="776981" cy="777177"/>
            </a:xfrm>
            <a:custGeom>
              <a:avLst/>
              <a:gdLst/>
              <a:ahLst/>
              <a:cxnLst/>
              <a:rect l="l" t="t" r="r" b="b"/>
              <a:pathLst>
                <a:path w="3954" h="3955" extrusionOk="0">
                  <a:moveTo>
                    <a:pt x="1980" y="565"/>
                  </a:moveTo>
                  <a:cubicBezTo>
                    <a:pt x="2171" y="565"/>
                    <a:pt x="2366" y="604"/>
                    <a:pt x="2554" y="688"/>
                  </a:cubicBezTo>
                  <a:cubicBezTo>
                    <a:pt x="3266" y="1008"/>
                    <a:pt x="3573" y="1831"/>
                    <a:pt x="3266" y="2543"/>
                  </a:cubicBezTo>
                  <a:cubicBezTo>
                    <a:pt x="3031" y="3057"/>
                    <a:pt x="2524" y="3366"/>
                    <a:pt x="1988" y="3366"/>
                  </a:cubicBezTo>
                  <a:cubicBezTo>
                    <a:pt x="1796" y="3366"/>
                    <a:pt x="1601" y="3326"/>
                    <a:pt x="1413" y="3242"/>
                  </a:cubicBezTo>
                  <a:cubicBezTo>
                    <a:pt x="700" y="2936"/>
                    <a:pt x="393" y="2101"/>
                    <a:pt x="700" y="1401"/>
                  </a:cubicBezTo>
                  <a:cubicBezTo>
                    <a:pt x="936" y="876"/>
                    <a:pt x="1444" y="565"/>
                    <a:pt x="1980" y="565"/>
                  </a:cubicBezTo>
                  <a:close/>
                  <a:moveTo>
                    <a:pt x="1977" y="1"/>
                  </a:moveTo>
                  <a:cubicBezTo>
                    <a:pt x="897" y="1"/>
                    <a:pt x="0" y="885"/>
                    <a:pt x="0" y="1978"/>
                  </a:cubicBezTo>
                  <a:cubicBezTo>
                    <a:pt x="0" y="3070"/>
                    <a:pt x="897" y="3954"/>
                    <a:pt x="1977" y="3954"/>
                  </a:cubicBezTo>
                  <a:cubicBezTo>
                    <a:pt x="3069" y="3954"/>
                    <a:pt x="3953" y="3070"/>
                    <a:pt x="3953" y="1978"/>
                  </a:cubicBezTo>
                  <a:cubicBezTo>
                    <a:pt x="3953" y="885"/>
                    <a:pt x="3069" y="1"/>
                    <a:pt x="1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5"/>
          <p:cNvGrpSpPr/>
          <p:nvPr/>
        </p:nvGrpSpPr>
        <p:grpSpPr>
          <a:xfrm>
            <a:off x="7228238" y="3661612"/>
            <a:ext cx="511237" cy="512042"/>
            <a:chOff x="5035550" y="1075125"/>
            <a:chExt cx="1498351" cy="1500709"/>
          </a:xfrm>
        </p:grpSpPr>
        <p:sp>
          <p:nvSpPr>
            <p:cNvPr id="78" name="Google Shape;78;p15"/>
            <p:cNvSpPr/>
            <p:nvPr/>
          </p:nvSpPr>
          <p:spPr>
            <a:xfrm>
              <a:off x="5035550" y="1075125"/>
              <a:ext cx="1498351" cy="1500709"/>
            </a:xfrm>
            <a:custGeom>
              <a:avLst/>
              <a:gdLst/>
              <a:ahLst/>
              <a:cxnLst/>
              <a:rect l="l" t="t" r="r" b="b"/>
              <a:pathLst>
                <a:path w="7625" h="7637" extrusionOk="0">
                  <a:moveTo>
                    <a:pt x="3806" y="1854"/>
                  </a:moveTo>
                  <a:cubicBezTo>
                    <a:pt x="4898" y="1854"/>
                    <a:pt x="5782" y="2738"/>
                    <a:pt x="5782" y="3831"/>
                  </a:cubicBezTo>
                  <a:cubicBezTo>
                    <a:pt x="5782" y="4923"/>
                    <a:pt x="4898" y="5807"/>
                    <a:pt x="3806" y="5807"/>
                  </a:cubicBezTo>
                  <a:cubicBezTo>
                    <a:pt x="2726" y="5807"/>
                    <a:pt x="1829" y="4923"/>
                    <a:pt x="1829" y="3831"/>
                  </a:cubicBezTo>
                  <a:cubicBezTo>
                    <a:pt x="1829" y="2738"/>
                    <a:pt x="2726" y="1854"/>
                    <a:pt x="3806" y="1854"/>
                  </a:cubicBezTo>
                  <a:close/>
                  <a:moveTo>
                    <a:pt x="3806" y="1"/>
                  </a:moveTo>
                  <a:cubicBezTo>
                    <a:pt x="1706" y="1"/>
                    <a:pt x="0" y="1719"/>
                    <a:pt x="0" y="3818"/>
                  </a:cubicBezTo>
                  <a:cubicBezTo>
                    <a:pt x="0" y="5930"/>
                    <a:pt x="1706" y="7637"/>
                    <a:pt x="3806" y="7637"/>
                  </a:cubicBezTo>
                  <a:cubicBezTo>
                    <a:pt x="5918" y="7637"/>
                    <a:pt x="7624" y="5930"/>
                    <a:pt x="7624" y="3818"/>
                  </a:cubicBezTo>
                  <a:cubicBezTo>
                    <a:pt x="7624" y="1719"/>
                    <a:pt x="5918" y="1"/>
                    <a:pt x="3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5394957" y="1439247"/>
              <a:ext cx="776981" cy="777177"/>
            </a:xfrm>
            <a:custGeom>
              <a:avLst/>
              <a:gdLst/>
              <a:ahLst/>
              <a:cxnLst/>
              <a:rect l="l" t="t" r="r" b="b"/>
              <a:pathLst>
                <a:path w="3954" h="3955" extrusionOk="0">
                  <a:moveTo>
                    <a:pt x="1980" y="565"/>
                  </a:moveTo>
                  <a:cubicBezTo>
                    <a:pt x="2171" y="565"/>
                    <a:pt x="2366" y="604"/>
                    <a:pt x="2554" y="688"/>
                  </a:cubicBezTo>
                  <a:cubicBezTo>
                    <a:pt x="3266" y="1008"/>
                    <a:pt x="3573" y="1831"/>
                    <a:pt x="3266" y="2543"/>
                  </a:cubicBezTo>
                  <a:cubicBezTo>
                    <a:pt x="3031" y="3057"/>
                    <a:pt x="2524" y="3366"/>
                    <a:pt x="1988" y="3366"/>
                  </a:cubicBezTo>
                  <a:cubicBezTo>
                    <a:pt x="1796" y="3366"/>
                    <a:pt x="1601" y="3326"/>
                    <a:pt x="1413" y="3242"/>
                  </a:cubicBezTo>
                  <a:cubicBezTo>
                    <a:pt x="700" y="2936"/>
                    <a:pt x="393" y="2101"/>
                    <a:pt x="700" y="1401"/>
                  </a:cubicBezTo>
                  <a:cubicBezTo>
                    <a:pt x="936" y="876"/>
                    <a:pt x="1444" y="565"/>
                    <a:pt x="1980" y="565"/>
                  </a:cubicBezTo>
                  <a:close/>
                  <a:moveTo>
                    <a:pt x="1977" y="1"/>
                  </a:moveTo>
                  <a:cubicBezTo>
                    <a:pt x="897" y="1"/>
                    <a:pt x="0" y="885"/>
                    <a:pt x="0" y="1978"/>
                  </a:cubicBezTo>
                  <a:cubicBezTo>
                    <a:pt x="0" y="3070"/>
                    <a:pt x="897" y="3954"/>
                    <a:pt x="1977" y="3954"/>
                  </a:cubicBezTo>
                  <a:cubicBezTo>
                    <a:pt x="3069" y="3954"/>
                    <a:pt x="3953" y="3070"/>
                    <a:pt x="3953" y="1978"/>
                  </a:cubicBezTo>
                  <a:cubicBezTo>
                    <a:pt x="3953" y="885"/>
                    <a:pt x="3069" y="1"/>
                    <a:pt x="1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5"/>
          <p:cNvGrpSpPr/>
          <p:nvPr/>
        </p:nvGrpSpPr>
        <p:grpSpPr>
          <a:xfrm>
            <a:off x="1526754" y="2725517"/>
            <a:ext cx="511267" cy="470900"/>
            <a:chOff x="2005525" y="767525"/>
            <a:chExt cx="1881043" cy="1732526"/>
          </a:xfrm>
        </p:grpSpPr>
        <p:sp>
          <p:nvSpPr>
            <p:cNvPr id="82" name="Google Shape;82;p15"/>
            <p:cNvSpPr/>
            <p:nvPr/>
          </p:nvSpPr>
          <p:spPr>
            <a:xfrm>
              <a:off x="2682565" y="1329861"/>
              <a:ext cx="1204003" cy="1170190"/>
            </a:xfrm>
            <a:custGeom>
              <a:avLst/>
              <a:gdLst/>
              <a:ahLst/>
              <a:cxnLst/>
              <a:rect l="l" t="t" r="r" b="b"/>
              <a:pathLst>
                <a:path w="4629" h="4499" extrusionOk="0">
                  <a:moveTo>
                    <a:pt x="2039" y="0"/>
                  </a:moveTo>
                  <a:lnTo>
                    <a:pt x="1" y="2333"/>
                  </a:lnTo>
                  <a:lnTo>
                    <a:pt x="2260" y="4322"/>
                  </a:lnTo>
                  <a:cubicBezTo>
                    <a:pt x="2401" y="4440"/>
                    <a:pt x="2571" y="4499"/>
                    <a:pt x="2738" y="4499"/>
                  </a:cubicBezTo>
                  <a:cubicBezTo>
                    <a:pt x="2934" y="4499"/>
                    <a:pt x="3127" y="4419"/>
                    <a:pt x="3266" y="4260"/>
                  </a:cubicBezTo>
                  <a:lnTo>
                    <a:pt x="4371" y="3007"/>
                  </a:lnTo>
                  <a:cubicBezTo>
                    <a:pt x="4629" y="2713"/>
                    <a:pt x="4604" y="2259"/>
                    <a:pt x="4309" y="2001"/>
                  </a:cubicBezTo>
                  <a:lnTo>
                    <a:pt x="20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005525" y="767525"/>
              <a:ext cx="1207384" cy="1169150"/>
            </a:xfrm>
            <a:custGeom>
              <a:avLst/>
              <a:gdLst/>
              <a:ahLst/>
              <a:cxnLst/>
              <a:rect l="l" t="t" r="r" b="b"/>
              <a:pathLst>
                <a:path w="4642" h="4495" extrusionOk="0">
                  <a:moveTo>
                    <a:pt x="1908" y="1"/>
                  </a:moveTo>
                  <a:cubicBezTo>
                    <a:pt x="1706" y="1"/>
                    <a:pt x="1505" y="85"/>
                    <a:pt x="1363" y="247"/>
                  </a:cubicBezTo>
                  <a:lnTo>
                    <a:pt x="258" y="1499"/>
                  </a:lnTo>
                  <a:cubicBezTo>
                    <a:pt x="1" y="1794"/>
                    <a:pt x="37" y="2247"/>
                    <a:pt x="332" y="2506"/>
                  </a:cubicBezTo>
                  <a:lnTo>
                    <a:pt x="2604" y="4495"/>
                  </a:lnTo>
                  <a:lnTo>
                    <a:pt x="4642" y="2162"/>
                  </a:lnTo>
                  <a:lnTo>
                    <a:pt x="2370" y="173"/>
                  </a:lnTo>
                  <a:cubicBezTo>
                    <a:pt x="2237" y="57"/>
                    <a:pt x="207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5400000">
            <a:off x="1714619" y="3961895"/>
            <a:ext cx="511267" cy="470900"/>
            <a:chOff x="2005525" y="767525"/>
            <a:chExt cx="1881043" cy="1732526"/>
          </a:xfrm>
        </p:grpSpPr>
        <p:sp>
          <p:nvSpPr>
            <p:cNvPr id="85" name="Google Shape;85;p15"/>
            <p:cNvSpPr/>
            <p:nvPr/>
          </p:nvSpPr>
          <p:spPr>
            <a:xfrm>
              <a:off x="2682565" y="1329861"/>
              <a:ext cx="1204003" cy="1170190"/>
            </a:xfrm>
            <a:custGeom>
              <a:avLst/>
              <a:gdLst/>
              <a:ahLst/>
              <a:cxnLst/>
              <a:rect l="l" t="t" r="r" b="b"/>
              <a:pathLst>
                <a:path w="4629" h="4499" extrusionOk="0">
                  <a:moveTo>
                    <a:pt x="2039" y="0"/>
                  </a:moveTo>
                  <a:lnTo>
                    <a:pt x="1" y="2333"/>
                  </a:lnTo>
                  <a:lnTo>
                    <a:pt x="2260" y="4322"/>
                  </a:lnTo>
                  <a:cubicBezTo>
                    <a:pt x="2401" y="4440"/>
                    <a:pt x="2571" y="4499"/>
                    <a:pt x="2738" y="4499"/>
                  </a:cubicBezTo>
                  <a:cubicBezTo>
                    <a:pt x="2934" y="4499"/>
                    <a:pt x="3127" y="4419"/>
                    <a:pt x="3266" y="4260"/>
                  </a:cubicBezTo>
                  <a:lnTo>
                    <a:pt x="4371" y="3007"/>
                  </a:lnTo>
                  <a:cubicBezTo>
                    <a:pt x="4629" y="2713"/>
                    <a:pt x="4604" y="2259"/>
                    <a:pt x="4309" y="2001"/>
                  </a:cubicBezTo>
                  <a:lnTo>
                    <a:pt x="2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005525" y="767525"/>
              <a:ext cx="1207384" cy="1169150"/>
            </a:xfrm>
            <a:custGeom>
              <a:avLst/>
              <a:gdLst/>
              <a:ahLst/>
              <a:cxnLst/>
              <a:rect l="l" t="t" r="r" b="b"/>
              <a:pathLst>
                <a:path w="4642" h="4495" extrusionOk="0">
                  <a:moveTo>
                    <a:pt x="1908" y="1"/>
                  </a:moveTo>
                  <a:cubicBezTo>
                    <a:pt x="1706" y="1"/>
                    <a:pt x="1505" y="85"/>
                    <a:pt x="1363" y="247"/>
                  </a:cubicBezTo>
                  <a:lnTo>
                    <a:pt x="258" y="1499"/>
                  </a:lnTo>
                  <a:cubicBezTo>
                    <a:pt x="1" y="1794"/>
                    <a:pt x="37" y="2247"/>
                    <a:pt x="332" y="2506"/>
                  </a:cubicBezTo>
                  <a:lnTo>
                    <a:pt x="2604" y="4495"/>
                  </a:lnTo>
                  <a:lnTo>
                    <a:pt x="4642" y="2162"/>
                  </a:lnTo>
                  <a:lnTo>
                    <a:pt x="2370" y="173"/>
                  </a:lnTo>
                  <a:cubicBezTo>
                    <a:pt x="2237" y="57"/>
                    <a:pt x="2072"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5"/>
          <p:cNvSpPr/>
          <p:nvPr/>
        </p:nvSpPr>
        <p:spPr>
          <a:xfrm rot="4500042">
            <a:off x="435662" y="3635809"/>
            <a:ext cx="511249" cy="499870"/>
          </a:xfrm>
          <a:custGeom>
            <a:avLst/>
            <a:gdLst/>
            <a:ahLst/>
            <a:cxnLst/>
            <a:rect l="l" t="t" r="r" b="b"/>
            <a:pathLst>
              <a:path w="13433" h="13134" extrusionOk="0">
                <a:moveTo>
                  <a:pt x="2295" y="1"/>
                </a:moveTo>
                <a:cubicBezTo>
                  <a:pt x="1747" y="1"/>
                  <a:pt x="1197" y="198"/>
                  <a:pt x="762" y="598"/>
                </a:cubicBezTo>
                <a:cubicBezTo>
                  <a:pt x="320" y="1016"/>
                  <a:pt x="63" y="1569"/>
                  <a:pt x="25" y="2170"/>
                </a:cubicBezTo>
                <a:cubicBezTo>
                  <a:pt x="1" y="2783"/>
                  <a:pt x="222" y="3361"/>
                  <a:pt x="628" y="3803"/>
                </a:cubicBezTo>
                <a:lnTo>
                  <a:pt x="8374" y="12250"/>
                </a:lnTo>
                <a:cubicBezTo>
                  <a:pt x="8914" y="12826"/>
                  <a:pt x="9651" y="13134"/>
                  <a:pt x="10387" y="13134"/>
                </a:cubicBezTo>
                <a:cubicBezTo>
                  <a:pt x="11050" y="13134"/>
                  <a:pt x="11713" y="12888"/>
                  <a:pt x="12242" y="12409"/>
                </a:cubicBezTo>
                <a:cubicBezTo>
                  <a:pt x="13358" y="11390"/>
                  <a:pt x="13432" y="9647"/>
                  <a:pt x="12414" y="8542"/>
                </a:cubicBezTo>
                <a:lnTo>
                  <a:pt x="7282" y="2968"/>
                </a:lnTo>
                <a:cubicBezTo>
                  <a:pt x="7256" y="2935"/>
                  <a:pt x="7219" y="2920"/>
                  <a:pt x="7182" y="2920"/>
                </a:cubicBezTo>
                <a:cubicBezTo>
                  <a:pt x="7148" y="2920"/>
                  <a:pt x="7114" y="2932"/>
                  <a:pt x="7085" y="2955"/>
                </a:cubicBezTo>
                <a:cubicBezTo>
                  <a:pt x="7023" y="3004"/>
                  <a:pt x="7023" y="3103"/>
                  <a:pt x="7073" y="3152"/>
                </a:cubicBezTo>
                <a:lnTo>
                  <a:pt x="12193" y="8726"/>
                </a:lnTo>
                <a:cubicBezTo>
                  <a:pt x="13113" y="9732"/>
                  <a:pt x="13052" y="11279"/>
                  <a:pt x="12045" y="12201"/>
                </a:cubicBezTo>
                <a:cubicBezTo>
                  <a:pt x="11575" y="12630"/>
                  <a:pt x="10982" y="12843"/>
                  <a:pt x="10390" y="12843"/>
                </a:cubicBezTo>
                <a:cubicBezTo>
                  <a:pt x="9728" y="12843"/>
                  <a:pt x="9069" y="12578"/>
                  <a:pt x="8583" y="12053"/>
                </a:cubicBezTo>
                <a:lnTo>
                  <a:pt x="836" y="3618"/>
                </a:lnTo>
                <a:cubicBezTo>
                  <a:pt x="480" y="3225"/>
                  <a:pt x="296" y="2723"/>
                  <a:pt x="320" y="2182"/>
                </a:cubicBezTo>
                <a:cubicBezTo>
                  <a:pt x="333" y="1654"/>
                  <a:pt x="566" y="1163"/>
                  <a:pt x="958" y="807"/>
                </a:cubicBezTo>
                <a:cubicBezTo>
                  <a:pt x="1336" y="459"/>
                  <a:pt x="1816" y="287"/>
                  <a:pt x="2297" y="287"/>
                </a:cubicBezTo>
                <a:cubicBezTo>
                  <a:pt x="2833" y="287"/>
                  <a:pt x="3369" y="502"/>
                  <a:pt x="3758" y="930"/>
                </a:cubicBezTo>
                <a:lnTo>
                  <a:pt x="9590" y="7277"/>
                </a:lnTo>
                <a:cubicBezTo>
                  <a:pt x="9860" y="7572"/>
                  <a:pt x="10007" y="7964"/>
                  <a:pt x="9983" y="8370"/>
                </a:cubicBezTo>
                <a:cubicBezTo>
                  <a:pt x="9970" y="8775"/>
                  <a:pt x="9798" y="9143"/>
                  <a:pt x="9503" y="9426"/>
                </a:cubicBezTo>
                <a:cubicBezTo>
                  <a:pt x="9210" y="9691"/>
                  <a:pt x="8844" y="9821"/>
                  <a:pt x="8479" y="9821"/>
                </a:cubicBezTo>
                <a:cubicBezTo>
                  <a:pt x="8066" y="9821"/>
                  <a:pt x="7655" y="9654"/>
                  <a:pt x="7355" y="9328"/>
                </a:cubicBezTo>
                <a:lnTo>
                  <a:pt x="4126" y="5804"/>
                </a:lnTo>
                <a:cubicBezTo>
                  <a:pt x="4094" y="5772"/>
                  <a:pt x="4055" y="5756"/>
                  <a:pt x="4016" y="5756"/>
                </a:cubicBezTo>
                <a:cubicBezTo>
                  <a:pt x="3981" y="5756"/>
                  <a:pt x="3947" y="5769"/>
                  <a:pt x="3918" y="5792"/>
                </a:cubicBezTo>
                <a:cubicBezTo>
                  <a:pt x="3856" y="5853"/>
                  <a:pt x="3856" y="5939"/>
                  <a:pt x="3905" y="6000"/>
                </a:cubicBezTo>
                <a:lnTo>
                  <a:pt x="7146" y="9524"/>
                </a:lnTo>
                <a:cubicBezTo>
                  <a:pt x="7503" y="9907"/>
                  <a:pt x="7991" y="10101"/>
                  <a:pt x="8478" y="10101"/>
                </a:cubicBezTo>
                <a:cubicBezTo>
                  <a:pt x="8912" y="10101"/>
                  <a:pt x="9346" y="9947"/>
                  <a:pt x="9688" y="9634"/>
                </a:cubicBezTo>
                <a:cubicBezTo>
                  <a:pt x="10044" y="9303"/>
                  <a:pt x="10253" y="8861"/>
                  <a:pt x="10277" y="8382"/>
                </a:cubicBezTo>
                <a:cubicBezTo>
                  <a:pt x="10289" y="7904"/>
                  <a:pt x="10130" y="7437"/>
                  <a:pt x="9798" y="7081"/>
                </a:cubicBezTo>
                <a:lnTo>
                  <a:pt x="3967" y="734"/>
                </a:lnTo>
                <a:cubicBezTo>
                  <a:pt x="3520" y="247"/>
                  <a:pt x="2908" y="1"/>
                  <a:pt x="2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37"/>
          <p:cNvSpPr txBox="1">
            <a:spLocks noGrp="1"/>
          </p:cNvSpPr>
          <p:nvPr>
            <p:ph type="title"/>
          </p:nvPr>
        </p:nvSpPr>
        <p:spPr>
          <a:xfrm>
            <a:off x="0" y="808892"/>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2800" b="1" dirty="0" smtClean="0">
                <a:latin typeface="+mj-lt"/>
              </a:rPr>
              <a:t>Thảo luận và trả lời câu hỏi</a:t>
            </a:r>
            <a:endParaRPr sz="2800" b="1" dirty="0">
              <a:latin typeface="+mj-lt"/>
            </a:endParaRPr>
          </a:p>
        </p:txBody>
      </p:sp>
      <p:grpSp>
        <p:nvGrpSpPr>
          <p:cNvPr id="1560" name="Google Shape;1560;p37"/>
          <p:cNvGrpSpPr/>
          <p:nvPr/>
        </p:nvGrpSpPr>
        <p:grpSpPr>
          <a:xfrm>
            <a:off x="873468" y="2451745"/>
            <a:ext cx="722687" cy="736346"/>
            <a:chOff x="2074425" y="3733506"/>
            <a:chExt cx="969269" cy="987589"/>
          </a:xfrm>
        </p:grpSpPr>
        <p:sp>
          <p:nvSpPr>
            <p:cNvPr id="1561" name="Google Shape;1561;p37"/>
            <p:cNvSpPr/>
            <p:nvPr/>
          </p:nvSpPr>
          <p:spPr>
            <a:xfrm>
              <a:off x="2074425" y="3775447"/>
              <a:ext cx="484669" cy="839929"/>
            </a:xfrm>
            <a:custGeom>
              <a:avLst/>
              <a:gdLst/>
              <a:ahLst/>
              <a:cxnLst/>
              <a:rect l="l" t="t" r="r" b="b"/>
              <a:pathLst>
                <a:path w="6483" h="11235" extrusionOk="0">
                  <a:moveTo>
                    <a:pt x="6483" y="1"/>
                  </a:moveTo>
                  <a:lnTo>
                    <a:pt x="2392" y="995"/>
                  </a:lnTo>
                  <a:cubicBezTo>
                    <a:pt x="2392" y="995"/>
                    <a:pt x="1167" y="3256"/>
                    <a:pt x="1959" y="5878"/>
                  </a:cubicBezTo>
                  <a:cubicBezTo>
                    <a:pt x="2766" y="8486"/>
                    <a:pt x="0" y="9004"/>
                    <a:pt x="1253" y="10675"/>
                  </a:cubicBezTo>
                  <a:cubicBezTo>
                    <a:pt x="1560" y="11081"/>
                    <a:pt x="2031" y="11235"/>
                    <a:pt x="2567" y="11235"/>
                  </a:cubicBezTo>
                  <a:cubicBezTo>
                    <a:pt x="4217" y="11235"/>
                    <a:pt x="6483" y="9782"/>
                    <a:pt x="6483" y="9782"/>
                  </a:cubicBezTo>
                  <a:lnTo>
                    <a:pt x="64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559025" y="3775447"/>
              <a:ext cx="484669" cy="839929"/>
            </a:xfrm>
            <a:custGeom>
              <a:avLst/>
              <a:gdLst/>
              <a:ahLst/>
              <a:cxnLst/>
              <a:rect l="l" t="t" r="r" b="b"/>
              <a:pathLst>
                <a:path w="6483" h="11235" extrusionOk="0">
                  <a:moveTo>
                    <a:pt x="1" y="1"/>
                  </a:moveTo>
                  <a:lnTo>
                    <a:pt x="1" y="9782"/>
                  </a:lnTo>
                  <a:cubicBezTo>
                    <a:pt x="1" y="9782"/>
                    <a:pt x="2266" y="11235"/>
                    <a:pt x="3915" y="11235"/>
                  </a:cubicBezTo>
                  <a:cubicBezTo>
                    <a:pt x="4451" y="11235"/>
                    <a:pt x="4922" y="11081"/>
                    <a:pt x="5229" y="10675"/>
                  </a:cubicBezTo>
                  <a:cubicBezTo>
                    <a:pt x="6483" y="9004"/>
                    <a:pt x="3775" y="8500"/>
                    <a:pt x="4524" y="5878"/>
                  </a:cubicBezTo>
                  <a:cubicBezTo>
                    <a:pt x="5446" y="2580"/>
                    <a:pt x="3746" y="650"/>
                    <a:pt x="3746" y="65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26085" y="4376377"/>
              <a:ext cx="864824" cy="344718"/>
            </a:xfrm>
            <a:custGeom>
              <a:avLst/>
              <a:gdLst/>
              <a:ahLst/>
              <a:cxnLst/>
              <a:rect l="l" t="t" r="r" b="b"/>
              <a:pathLst>
                <a:path w="11568" h="4611" extrusionOk="0">
                  <a:moveTo>
                    <a:pt x="5792" y="1"/>
                  </a:moveTo>
                  <a:cubicBezTo>
                    <a:pt x="2594" y="1"/>
                    <a:pt x="1" y="2061"/>
                    <a:pt x="1" y="4610"/>
                  </a:cubicBezTo>
                  <a:lnTo>
                    <a:pt x="11567" y="4610"/>
                  </a:lnTo>
                  <a:cubicBezTo>
                    <a:pt x="11567" y="2061"/>
                    <a:pt x="8989" y="1"/>
                    <a:pt x="5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481498" y="4260048"/>
              <a:ext cx="155127" cy="246783"/>
            </a:xfrm>
            <a:custGeom>
              <a:avLst/>
              <a:gdLst/>
              <a:ahLst/>
              <a:cxnLst/>
              <a:rect l="l" t="t" r="r" b="b"/>
              <a:pathLst>
                <a:path w="2075" h="3301" extrusionOk="0">
                  <a:moveTo>
                    <a:pt x="1038" y="1"/>
                  </a:moveTo>
                  <a:cubicBezTo>
                    <a:pt x="475" y="1"/>
                    <a:pt x="0" y="477"/>
                    <a:pt x="0" y="1038"/>
                  </a:cubicBezTo>
                  <a:lnTo>
                    <a:pt x="0" y="2263"/>
                  </a:lnTo>
                  <a:cubicBezTo>
                    <a:pt x="0" y="2824"/>
                    <a:pt x="475" y="3300"/>
                    <a:pt x="1038" y="3300"/>
                  </a:cubicBezTo>
                  <a:cubicBezTo>
                    <a:pt x="1599" y="3300"/>
                    <a:pt x="2075" y="2824"/>
                    <a:pt x="2075" y="2263"/>
                  </a:cubicBezTo>
                  <a:lnTo>
                    <a:pt x="2075" y="1038"/>
                  </a:lnTo>
                  <a:cubicBezTo>
                    <a:pt x="2075" y="477"/>
                    <a:pt x="1599" y="1"/>
                    <a:pt x="1038" y="1"/>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615171" y="4018869"/>
              <a:ext cx="223906" cy="272425"/>
            </a:xfrm>
            <a:custGeom>
              <a:avLst/>
              <a:gdLst/>
              <a:ahLst/>
              <a:cxnLst/>
              <a:rect l="l" t="t" r="r" b="b"/>
              <a:pathLst>
                <a:path w="2995" h="3644" extrusionOk="0">
                  <a:moveTo>
                    <a:pt x="2375" y="0"/>
                  </a:moveTo>
                  <a:lnTo>
                    <a:pt x="1093" y="115"/>
                  </a:lnTo>
                  <a:cubicBezTo>
                    <a:pt x="1093" y="115"/>
                    <a:pt x="1" y="3644"/>
                    <a:pt x="1016" y="3644"/>
                  </a:cubicBezTo>
                  <a:cubicBezTo>
                    <a:pt x="1089" y="3644"/>
                    <a:pt x="1171" y="3626"/>
                    <a:pt x="1266" y="3588"/>
                  </a:cubicBezTo>
                  <a:cubicBezTo>
                    <a:pt x="2678" y="3025"/>
                    <a:pt x="2995" y="1571"/>
                    <a:pt x="2995" y="1571"/>
                  </a:cubicBezTo>
                  <a:lnTo>
                    <a:pt x="23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269327" y="4018869"/>
              <a:ext cx="224803" cy="272425"/>
            </a:xfrm>
            <a:custGeom>
              <a:avLst/>
              <a:gdLst/>
              <a:ahLst/>
              <a:cxnLst/>
              <a:rect l="l" t="t" r="r" b="b"/>
              <a:pathLst>
                <a:path w="3007" h="3644" extrusionOk="0">
                  <a:moveTo>
                    <a:pt x="620" y="0"/>
                  </a:moveTo>
                  <a:lnTo>
                    <a:pt x="0" y="1571"/>
                  </a:lnTo>
                  <a:cubicBezTo>
                    <a:pt x="0" y="1571"/>
                    <a:pt x="317" y="3025"/>
                    <a:pt x="1744" y="3588"/>
                  </a:cubicBezTo>
                  <a:cubicBezTo>
                    <a:pt x="1838" y="3626"/>
                    <a:pt x="1921" y="3644"/>
                    <a:pt x="1993" y="3644"/>
                  </a:cubicBezTo>
                  <a:cubicBezTo>
                    <a:pt x="3006" y="3644"/>
                    <a:pt x="1902" y="115"/>
                    <a:pt x="1902" y="115"/>
                  </a:cubicBezTo>
                  <a:lnTo>
                    <a:pt x="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282111" y="3855142"/>
              <a:ext cx="545075" cy="517040"/>
            </a:xfrm>
            <a:custGeom>
              <a:avLst/>
              <a:gdLst/>
              <a:ahLst/>
              <a:cxnLst/>
              <a:rect l="l" t="t" r="r" b="b"/>
              <a:pathLst>
                <a:path w="7291" h="6916" extrusionOk="0">
                  <a:moveTo>
                    <a:pt x="3337" y="1"/>
                  </a:moveTo>
                  <a:cubicBezTo>
                    <a:pt x="2454" y="1"/>
                    <a:pt x="1" y="312"/>
                    <a:pt x="190" y="3790"/>
                  </a:cubicBezTo>
                  <a:cubicBezTo>
                    <a:pt x="190" y="3790"/>
                    <a:pt x="391" y="6915"/>
                    <a:pt x="3647" y="6915"/>
                  </a:cubicBezTo>
                  <a:cubicBezTo>
                    <a:pt x="6887" y="6915"/>
                    <a:pt x="7089" y="3790"/>
                    <a:pt x="7089" y="3790"/>
                  </a:cubicBezTo>
                  <a:cubicBezTo>
                    <a:pt x="7291" y="312"/>
                    <a:pt x="4840" y="1"/>
                    <a:pt x="3957" y="1"/>
                  </a:cubicBezTo>
                  <a:cubicBezTo>
                    <a:pt x="3765" y="1"/>
                    <a:pt x="3647" y="16"/>
                    <a:pt x="3647" y="16"/>
                  </a:cubicBezTo>
                  <a:cubicBezTo>
                    <a:pt x="3647" y="16"/>
                    <a:pt x="3529" y="1"/>
                    <a:pt x="3337" y="1"/>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433651" y="3733506"/>
              <a:ext cx="498051" cy="333953"/>
            </a:xfrm>
            <a:custGeom>
              <a:avLst/>
              <a:gdLst/>
              <a:ahLst/>
              <a:cxnLst/>
              <a:rect l="l" t="t" r="r" b="b"/>
              <a:pathLst>
                <a:path w="6662" h="4467" extrusionOk="0">
                  <a:moveTo>
                    <a:pt x="2443" y="1"/>
                  </a:moveTo>
                  <a:cubicBezTo>
                    <a:pt x="1105" y="1"/>
                    <a:pt x="0" y="609"/>
                    <a:pt x="381" y="1743"/>
                  </a:cubicBezTo>
                  <a:cubicBezTo>
                    <a:pt x="381" y="1743"/>
                    <a:pt x="324" y="2002"/>
                    <a:pt x="2283" y="2031"/>
                  </a:cubicBezTo>
                  <a:cubicBezTo>
                    <a:pt x="4242" y="2075"/>
                    <a:pt x="5048" y="4466"/>
                    <a:pt x="5048" y="4466"/>
                  </a:cubicBezTo>
                  <a:cubicBezTo>
                    <a:pt x="5156" y="4380"/>
                    <a:pt x="5319" y="4286"/>
                    <a:pt x="5522" y="4286"/>
                  </a:cubicBezTo>
                  <a:cubicBezTo>
                    <a:pt x="5590" y="4286"/>
                    <a:pt x="5663" y="4296"/>
                    <a:pt x="5740" y="4322"/>
                  </a:cubicBezTo>
                  <a:cubicBezTo>
                    <a:pt x="5740" y="4322"/>
                    <a:pt x="6662" y="1829"/>
                    <a:pt x="4789" y="648"/>
                  </a:cubicBezTo>
                  <a:cubicBezTo>
                    <a:pt x="4096" y="211"/>
                    <a:pt x="322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399635" y="4053334"/>
              <a:ext cx="54949" cy="72218"/>
            </a:xfrm>
            <a:custGeom>
              <a:avLst/>
              <a:gdLst/>
              <a:ahLst/>
              <a:cxnLst/>
              <a:rect l="l" t="t" r="r" b="b"/>
              <a:pathLst>
                <a:path w="735" h="966" extrusionOk="0">
                  <a:moveTo>
                    <a:pt x="360" y="0"/>
                  </a:moveTo>
                  <a:cubicBezTo>
                    <a:pt x="159" y="0"/>
                    <a:pt x="1" y="217"/>
                    <a:pt x="1" y="490"/>
                  </a:cubicBezTo>
                  <a:cubicBezTo>
                    <a:pt x="1" y="749"/>
                    <a:pt x="159" y="966"/>
                    <a:pt x="360" y="966"/>
                  </a:cubicBezTo>
                  <a:cubicBezTo>
                    <a:pt x="562" y="966"/>
                    <a:pt x="735" y="749"/>
                    <a:pt x="735" y="490"/>
                  </a:cubicBezTo>
                  <a:cubicBezTo>
                    <a:pt x="735" y="217"/>
                    <a:pt x="562"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654869" y="4053334"/>
              <a:ext cx="55023" cy="72218"/>
            </a:xfrm>
            <a:custGeom>
              <a:avLst/>
              <a:gdLst/>
              <a:ahLst/>
              <a:cxnLst/>
              <a:rect l="l" t="t" r="r" b="b"/>
              <a:pathLst>
                <a:path w="736" h="966" extrusionOk="0">
                  <a:moveTo>
                    <a:pt x="361" y="0"/>
                  </a:moveTo>
                  <a:cubicBezTo>
                    <a:pt x="159" y="0"/>
                    <a:pt x="0" y="217"/>
                    <a:pt x="0" y="490"/>
                  </a:cubicBezTo>
                  <a:cubicBezTo>
                    <a:pt x="0" y="749"/>
                    <a:pt x="159" y="966"/>
                    <a:pt x="361" y="966"/>
                  </a:cubicBezTo>
                  <a:cubicBezTo>
                    <a:pt x="562" y="966"/>
                    <a:pt x="735" y="749"/>
                    <a:pt x="735" y="490"/>
                  </a:cubicBezTo>
                  <a:cubicBezTo>
                    <a:pt x="735" y="217"/>
                    <a:pt x="562"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501758" y="4086752"/>
              <a:ext cx="105785" cy="98758"/>
            </a:xfrm>
            <a:custGeom>
              <a:avLst/>
              <a:gdLst/>
              <a:ahLst/>
              <a:cxnLst/>
              <a:rect l="l" t="t" r="r" b="b"/>
              <a:pathLst>
                <a:path w="1415" h="1321" extrusionOk="0">
                  <a:moveTo>
                    <a:pt x="795" y="0"/>
                  </a:moveTo>
                  <a:cubicBezTo>
                    <a:pt x="795" y="1"/>
                    <a:pt x="665" y="734"/>
                    <a:pt x="319" y="936"/>
                  </a:cubicBezTo>
                  <a:cubicBezTo>
                    <a:pt x="0" y="1129"/>
                    <a:pt x="533" y="1320"/>
                    <a:pt x="908" y="1320"/>
                  </a:cubicBezTo>
                  <a:cubicBezTo>
                    <a:pt x="955" y="1320"/>
                    <a:pt x="1000" y="1317"/>
                    <a:pt x="1040" y="1311"/>
                  </a:cubicBezTo>
                  <a:cubicBezTo>
                    <a:pt x="1414" y="1253"/>
                    <a:pt x="968" y="1210"/>
                    <a:pt x="795" y="1066"/>
                  </a:cubicBezTo>
                  <a:cubicBezTo>
                    <a:pt x="623" y="922"/>
                    <a:pt x="1026" y="605"/>
                    <a:pt x="795" y="0"/>
                  </a:cubicBezTo>
                  <a:close/>
                </a:path>
              </a:pathLst>
            </a:custGeom>
            <a:solidFill>
              <a:srgbClr val="DA9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472901" y="4214145"/>
              <a:ext cx="163724" cy="92329"/>
            </a:xfrm>
            <a:custGeom>
              <a:avLst/>
              <a:gdLst/>
              <a:ahLst/>
              <a:cxnLst/>
              <a:rect l="l" t="t" r="r" b="b"/>
              <a:pathLst>
                <a:path w="2190" h="1235" extrusionOk="0">
                  <a:moveTo>
                    <a:pt x="313" y="1"/>
                  </a:moveTo>
                  <a:cubicBezTo>
                    <a:pt x="119" y="1"/>
                    <a:pt x="0" y="64"/>
                    <a:pt x="0" y="313"/>
                  </a:cubicBezTo>
                  <a:cubicBezTo>
                    <a:pt x="0" y="832"/>
                    <a:pt x="490" y="1235"/>
                    <a:pt x="1095" y="1235"/>
                  </a:cubicBezTo>
                  <a:cubicBezTo>
                    <a:pt x="1700" y="1235"/>
                    <a:pt x="2190" y="832"/>
                    <a:pt x="2190" y="313"/>
                  </a:cubicBezTo>
                  <a:cubicBezTo>
                    <a:pt x="2190" y="64"/>
                    <a:pt x="2071" y="1"/>
                    <a:pt x="1877" y="1"/>
                  </a:cubicBezTo>
                  <a:cubicBezTo>
                    <a:pt x="1679" y="1"/>
                    <a:pt x="1402" y="68"/>
                    <a:pt x="1095" y="68"/>
                  </a:cubicBezTo>
                  <a:cubicBezTo>
                    <a:pt x="788" y="68"/>
                    <a:pt x="511"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498693" y="4268721"/>
              <a:ext cx="112065" cy="37754"/>
            </a:xfrm>
            <a:custGeom>
              <a:avLst/>
              <a:gdLst/>
              <a:ahLst/>
              <a:cxnLst/>
              <a:rect l="l" t="t" r="r" b="b"/>
              <a:pathLst>
                <a:path w="1499" h="505" extrusionOk="0">
                  <a:moveTo>
                    <a:pt x="750" y="0"/>
                  </a:moveTo>
                  <a:cubicBezTo>
                    <a:pt x="447" y="0"/>
                    <a:pt x="188" y="102"/>
                    <a:pt x="1" y="259"/>
                  </a:cubicBezTo>
                  <a:cubicBezTo>
                    <a:pt x="188" y="404"/>
                    <a:pt x="462" y="505"/>
                    <a:pt x="750" y="505"/>
                  </a:cubicBezTo>
                  <a:cubicBezTo>
                    <a:pt x="1038" y="505"/>
                    <a:pt x="1297" y="404"/>
                    <a:pt x="1499" y="259"/>
                  </a:cubicBezTo>
                  <a:cubicBezTo>
                    <a:pt x="1297" y="102"/>
                    <a:pt x="1038"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472901" y="4214145"/>
              <a:ext cx="163724" cy="28783"/>
            </a:xfrm>
            <a:custGeom>
              <a:avLst/>
              <a:gdLst/>
              <a:ahLst/>
              <a:cxnLst/>
              <a:rect l="l" t="t" r="r" b="b"/>
              <a:pathLst>
                <a:path w="2190" h="385" extrusionOk="0">
                  <a:moveTo>
                    <a:pt x="313" y="1"/>
                  </a:moveTo>
                  <a:cubicBezTo>
                    <a:pt x="119" y="1"/>
                    <a:pt x="0" y="64"/>
                    <a:pt x="0" y="313"/>
                  </a:cubicBezTo>
                  <a:lnTo>
                    <a:pt x="0" y="327"/>
                  </a:lnTo>
                  <a:cubicBezTo>
                    <a:pt x="23" y="326"/>
                    <a:pt x="47" y="325"/>
                    <a:pt x="72" y="325"/>
                  </a:cubicBezTo>
                  <a:cubicBezTo>
                    <a:pt x="328" y="325"/>
                    <a:pt x="687" y="384"/>
                    <a:pt x="1095" y="384"/>
                  </a:cubicBezTo>
                  <a:cubicBezTo>
                    <a:pt x="1489" y="384"/>
                    <a:pt x="1847" y="325"/>
                    <a:pt x="2114" y="325"/>
                  </a:cubicBezTo>
                  <a:cubicBezTo>
                    <a:pt x="2140" y="325"/>
                    <a:pt x="2166" y="326"/>
                    <a:pt x="2190" y="327"/>
                  </a:cubicBezTo>
                  <a:lnTo>
                    <a:pt x="2190" y="313"/>
                  </a:lnTo>
                  <a:cubicBezTo>
                    <a:pt x="2190" y="64"/>
                    <a:pt x="2071" y="1"/>
                    <a:pt x="1877" y="1"/>
                  </a:cubicBezTo>
                  <a:cubicBezTo>
                    <a:pt x="1679" y="1"/>
                    <a:pt x="1402" y="68"/>
                    <a:pt x="1095" y="68"/>
                  </a:cubicBezTo>
                  <a:cubicBezTo>
                    <a:pt x="788" y="68"/>
                    <a:pt x="511"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365170" y="4009674"/>
              <a:ext cx="116401" cy="36184"/>
            </a:xfrm>
            <a:custGeom>
              <a:avLst/>
              <a:gdLst/>
              <a:ahLst/>
              <a:cxnLst/>
              <a:rect l="l" t="t" r="r" b="b"/>
              <a:pathLst>
                <a:path w="1557" h="484" extrusionOk="0">
                  <a:moveTo>
                    <a:pt x="686" y="0"/>
                  </a:moveTo>
                  <a:cubicBezTo>
                    <a:pt x="311" y="0"/>
                    <a:pt x="26" y="135"/>
                    <a:pt x="1" y="152"/>
                  </a:cubicBezTo>
                  <a:lnTo>
                    <a:pt x="101" y="354"/>
                  </a:lnTo>
                  <a:cubicBezTo>
                    <a:pt x="118" y="346"/>
                    <a:pt x="360" y="235"/>
                    <a:pt x="675" y="235"/>
                  </a:cubicBezTo>
                  <a:cubicBezTo>
                    <a:pt x="902" y="235"/>
                    <a:pt x="1166" y="292"/>
                    <a:pt x="1412" y="484"/>
                  </a:cubicBezTo>
                  <a:lnTo>
                    <a:pt x="1556" y="296"/>
                  </a:lnTo>
                  <a:cubicBezTo>
                    <a:pt x="1263" y="69"/>
                    <a:pt x="952" y="0"/>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626833" y="4009674"/>
              <a:ext cx="116401" cy="36184"/>
            </a:xfrm>
            <a:custGeom>
              <a:avLst/>
              <a:gdLst/>
              <a:ahLst/>
              <a:cxnLst/>
              <a:rect l="l" t="t" r="r" b="b"/>
              <a:pathLst>
                <a:path w="1557" h="484" extrusionOk="0">
                  <a:moveTo>
                    <a:pt x="875" y="0"/>
                  </a:moveTo>
                  <a:cubicBezTo>
                    <a:pt x="607" y="0"/>
                    <a:pt x="294" y="69"/>
                    <a:pt x="0" y="296"/>
                  </a:cubicBezTo>
                  <a:lnTo>
                    <a:pt x="145" y="484"/>
                  </a:lnTo>
                  <a:cubicBezTo>
                    <a:pt x="391" y="292"/>
                    <a:pt x="655" y="235"/>
                    <a:pt x="882" y="235"/>
                  </a:cubicBezTo>
                  <a:cubicBezTo>
                    <a:pt x="1197" y="235"/>
                    <a:pt x="1439" y="346"/>
                    <a:pt x="1456" y="354"/>
                  </a:cubicBezTo>
                  <a:lnTo>
                    <a:pt x="1556" y="152"/>
                  </a:lnTo>
                  <a:cubicBezTo>
                    <a:pt x="1539" y="135"/>
                    <a:pt x="1252"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177819" y="3733506"/>
              <a:ext cx="496930" cy="333953"/>
            </a:xfrm>
            <a:custGeom>
              <a:avLst/>
              <a:gdLst/>
              <a:ahLst/>
              <a:cxnLst/>
              <a:rect l="l" t="t" r="r" b="b"/>
              <a:pathLst>
                <a:path w="6647" h="4467" extrusionOk="0">
                  <a:moveTo>
                    <a:pt x="4215" y="1"/>
                  </a:moveTo>
                  <a:cubicBezTo>
                    <a:pt x="3431" y="1"/>
                    <a:pt x="2566" y="211"/>
                    <a:pt x="1873" y="648"/>
                  </a:cubicBezTo>
                  <a:cubicBezTo>
                    <a:pt x="0" y="1829"/>
                    <a:pt x="907" y="4322"/>
                    <a:pt x="907" y="4322"/>
                  </a:cubicBezTo>
                  <a:cubicBezTo>
                    <a:pt x="984" y="4296"/>
                    <a:pt x="1057" y="4286"/>
                    <a:pt x="1125" y="4286"/>
                  </a:cubicBezTo>
                  <a:cubicBezTo>
                    <a:pt x="1327" y="4286"/>
                    <a:pt x="1491" y="4380"/>
                    <a:pt x="1599" y="4466"/>
                  </a:cubicBezTo>
                  <a:cubicBezTo>
                    <a:pt x="1599" y="4466"/>
                    <a:pt x="1873" y="3356"/>
                    <a:pt x="3832" y="3327"/>
                  </a:cubicBezTo>
                  <a:cubicBezTo>
                    <a:pt x="5791" y="3285"/>
                    <a:pt x="6266" y="1743"/>
                    <a:pt x="6266" y="1743"/>
                  </a:cubicBezTo>
                  <a:cubicBezTo>
                    <a:pt x="6647" y="609"/>
                    <a:pt x="5548" y="1"/>
                    <a:pt x="4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7"/>
          <p:cNvSpPr/>
          <p:nvPr/>
        </p:nvSpPr>
        <p:spPr>
          <a:xfrm>
            <a:off x="381513" y="3234460"/>
            <a:ext cx="1841384" cy="293148"/>
          </a:xfrm>
          <a:custGeom>
            <a:avLst/>
            <a:gdLst/>
            <a:ahLst/>
            <a:cxnLst/>
            <a:rect l="l" t="t" r="r" b="b"/>
            <a:pathLst>
              <a:path w="30853" h="4912" extrusionOk="0">
                <a:moveTo>
                  <a:pt x="307" y="1"/>
                </a:moveTo>
                <a:cubicBezTo>
                  <a:pt x="135" y="1"/>
                  <a:pt x="1" y="136"/>
                  <a:pt x="1" y="308"/>
                </a:cubicBezTo>
                <a:lnTo>
                  <a:pt x="1" y="4605"/>
                </a:lnTo>
                <a:cubicBezTo>
                  <a:pt x="1" y="4777"/>
                  <a:pt x="135" y="4911"/>
                  <a:pt x="307" y="4911"/>
                </a:cubicBezTo>
                <a:lnTo>
                  <a:pt x="30534" y="4911"/>
                </a:lnTo>
                <a:cubicBezTo>
                  <a:pt x="30706" y="4911"/>
                  <a:pt x="30853" y="4777"/>
                  <a:pt x="30853" y="4605"/>
                </a:cubicBezTo>
                <a:lnTo>
                  <a:pt x="30853" y="308"/>
                </a:lnTo>
                <a:cubicBezTo>
                  <a:pt x="30853" y="136"/>
                  <a:pt x="30706" y="1"/>
                  <a:pt x="30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7"/>
          <p:cNvGrpSpPr/>
          <p:nvPr/>
        </p:nvGrpSpPr>
        <p:grpSpPr>
          <a:xfrm>
            <a:off x="2203555" y="3234503"/>
            <a:ext cx="328316" cy="293156"/>
            <a:chOff x="7727975" y="3679975"/>
            <a:chExt cx="571580" cy="510369"/>
          </a:xfrm>
        </p:grpSpPr>
        <p:sp>
          <p:nvSpPr>
            <p:cNvPr id="1584" name="Google Shape;1584;p37"/>
            <p:cNvSpPr/>
            <p:nvPr/>
          </p:nvSpPr>
          <p:spPr>
            <a:xfrm>
              <a:off x="7838944" y="3724757"/>
              <a:ext cx="460611" cy="421325"/>
            </a:xfrm>
            <a:custGeom>
              <a:avLst/>
              <a:gdLst/>
              <a:ahLst/>
              <a:cxnLst/>
              <a:rect l="l" t="t" r="r" b="b"/>
              <a:pathLst>
                <a:path w="4433" h="4055" extrusionOk="0">
                  <a:moveTo>
                    <a:pt x="342" y="1"/>
                  </a:moveTo>
                  <a:cubicBezTo>
                    <a:pt x="163" y="1"/>
                    <a:pt x="0" y="144"/>
                    <a:pt x="0" y="343"/>
                  </a:cubicBezTo>
                  <a:lnTo>
                    <a:pt x="0" y="3707"/>
                  </a:lnTo>
                  <a:cubicBezTo>
                    <a:pt x="0" y="3905"/>
                    <a:pt x="159" y="4055"/>
                    <a:pt x="336" y="4055"/>
                  </a:cubicBezTo>
                  <a:cubicBezTo>
                    <a:pt x="379" y="4055"/>
                    <a:pt x="423" y="4046"/>
                    <a:pt x="467" y="4027"/>
                  </a:cubicBezTo>
                  <a:lnTo>
                    <a:pt x="3794" y="2725"/>
                  </a:lnTo>
                  <a:cubicBezTo>
                    <a:pt x="4433" y="2480"/>
                    <a:pt x="4433" y="1583"/>
                    <a:pt x="3794" y="1337"/>
                  </a:cubicBezTo>
                  <a:lnTo>
                    <a:pt x="467" y="24"/>
                  </a:lnTo>
                  <a:cubicBezTo>
                    <a:pt x="425" y="8"/>
                    <a:pt x="383"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7727975" y="3679975"/>
              <a:ext cx="135284" cy="510369"/>
            </a:xfrm>
            <a:custGeom>
              <a:avLst/>
              <a:gdLst/>
              <a:ahLst/>
              <a:cxnLst/>
              <a:rect l="l" t="t" r="r" b="b"/>
              <a:pathLst>
                <a:path w="1302" h="4912" extrusionOk="0">
                  <a:moveTo>
                    <a:pt x="1" y="1"/>
                  </a:moveTo>
                  <a:lnTo>
                    <a:pt x="1" y="4911"/>
                  </a:lnTo>
                  <a:lnTo>
                    <a:pt x="1302" y="4911"/>
                  </a:lnTo>
                  <a:lnTo>
                    <a:pt x="1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37"/>
          <p:cNvGrpSpPr/>
          <p:nvPr/>
        </p:nvGrpSpPr>
        <p:grpSpPr>
          <a:xfrm>
            <a:off x="499922" y="3234503"/>
            <a:ext cx="1579852" cy="293156"/>
            <a:chOff x="4762040" y="3679975"/>
            <a:chExt cx="2750440" cy="510369"/>
          </a:xfrm>
        </p:grpSpPr>
        <p:sp>
          <p:nvSpPr>
            <p:cNvPr id="1587" name="Google Shape;1587;p37"/>
            <p:cNvSpPr/>
            <p:nvPr/>
          </p:nvSpPr>
          <p:spPr>
            <a:xfrm>
              <a:off x="4762040" y="3679975"/>
              <a:ext cx="107230" cy="510369"/>
            </a:xfrm>
            <a:custGeom>
              <a:avLst/>
              <a:gdLst/>
              <a:ahLst/>
              <a:cxnLst/>
              <a:rect l="l" t="t" r="r" b="b"/>
              <a:pathLst>
                <a:path w="1032" h="4912" extrusionOk="0">
                  <a:moveTo>
                    <a:pt x="1" y="1"/>
                  </a:moveTo>
                  <a:lnTo>
                    <a:pt x="1" y="4911"/>
                  </a:lnTo>
                  <a:lnTo>
                    <a:pt x="1032" y="4911"/>
                  </a:lnTo>
                  <a:lnTo>
                    <a:pt x="1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4963614" y="3679975"/>
              <a:ext cx="108581" cy="510369"/>
            </a:xfrm>
            <a:custGeom>
              <a:avLst/>
              <a:gdLst/>
              <a:ahLst/>
              <a:cxnLst/>
              <a:rect l="l" t="t" r="r" b="b"/>
              <a:pathLst>
                <a:path w="1045" h="4912" extrusionOk="0">
                  <a:moveTo>
                    <a:pt x="0" y="1"/>
                  </a:moveTo>
                  <a:lnTo>
                    <a:pt x="0" y="4911"/>
                  </a:lnTo>
                  <a:lnTo>
                    <a:pt x="1044" y="4911"/>
                  </a:lnTo>
                  <a:lnTo>
                    <a:pt x="10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7203676" y="3679975"/>
              <a:ext cx="107230" cy="510369"/>
            </a:xfrm>
            <a:custGeom>
              <a:avLst/>
              <a:gdLst/>
              <a:ahLst/>
              <a:cxnLst/>
              <a:rect l="l" t="t" r="r" b="b"/>
              <a:pathLst>
                <a:path w="1032" h="4912" extrusionOk="0">
                  <a:moveTo>
                    <a:pt x="0" y="1"/>
                  </a:moveTo>
                  <a:lnTo>
                    <a:pt x="0" y="4911"/>
                  </a:lnTo>
                  <a:lnTo>
                    <a:pt x="1031" y="4911"/>
                  </a:lnTo>
                  <a:lnTo>
                    <a:pt x="10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7405146" y="3679975"/>
              <a:ext cx="107334" cy="510369"/>
            </a:xfrm>
            <a:custGeom>
              <a:avLst/>
              <a:gdLst/>
              <a:ahLst/>
              <a:cxnLst/>
              <a:rect l="l" t="t" r="r" b="b"/>
              <a:pathLst>
                <a:path w="1033" h="4912" extrusionOk="0">
                  <a:moveTo>
                    <a:pt x="1" y="1"/>
                  </a:moveTo>
                  <a:lnTo>
                    <a:pt x="1" y="4911"/>
                  </a:lnTo>
                  <a:lnTo>
                    <a:pt x="1032" y="4911"/>
                  </a:lnTo>
                  <a:lnTo>
                    <a:pt x="1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6"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37520" y="634935"/>
            <a:ext cx="1286048" cy="1359838"/>
          </a:xfrm>
          <a:prstGeom prst="rect">
            <a:avLst/>
          </a:prstGeom>
        </p:spPr>
      </p:pic>
      <p:sp>
        <p:nvSpPr>
          <p:cNvPr id="137" name="TextBox 33"/>
          <p:cNvSpPr txBox="1"/>
          <p:nvPr/>
        </p:nvSpPr>
        <p:spPr>
          <a:xfrm>
            <a:off x="1098525" y="794688"/>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4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2895205" y="1973058"/>
            <a:ext cx="5341711" cy="2355260"/>
          </a:xfrm>
          <a:prstGeom prst="rect">
            <a:avLst/>
          </a:prstGeom>
        </p:spPr>
        <p:txBody>
          <a:bodyPr wrap="square">
            <a:spAutoFit/>
          </a:bodyPr>
          <a:lstStyle/>
          <a:p>
            <a:pPr algn="just">
              <a:lnSpc>
                <a:spcPts val="3600"/>
              </a:lnSpc>
            </a:pPr>
            <a:r>
              <a:rPr lang="vi-VN" sz="2400" dirty="0">
                <a:solidFill>
                  <a:srgbClr val="002060"/>
                </a:solidFill>
              </a:rPr>
              <a:t>Hãy cho biết Thổ Tinh (hình 35.4) có chu kì quay lớn hơn hay nhỏ hơn chu kì quay của Trái Đất? Biết rằng càng xa Mặt Trời, chu kì quay quanh Mặt Trời của các hành tinh càng lớn</a:t>
            </a:r>
            <a:r>
              <a:rPr lang="vi-VN" sz="2400" dirty="0" smtClean="0">
                <a:solidFill>
                  <a:srgbClr val="002060"/>
                </a:solidFill>
              </a:rPr>
              <a:t>.</a:t>
            </a:r>
            <a:endParaRPr lang="vi-VN"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par>
                                <p:cTn id="8" presetID="16" presetClass="entr" presetSubtype="21"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barn(inVertical)">
                                      <p:cBhvr>
                                        <p:cTn id="10" dur="500"/>
                                        <p:tgtEl>
                                          <p:spTgt spid="1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39"/>
                                        </p:tgtEl>
                                        <p:attrNameLst>
                                          <p:attrName>style.visibility</p:attrName>
                                        </p:attrNameLst>
                                      </p:cBhvr>
                                      <p:to>
                                        <p:strVal val="visible"/>
                                      </p:to>
                                    </p:set>
                                    <p:animEffect transition="in" filter="barn(inVertical)">
                                      <p:cBhvr>
                                        <p:cTn id="13" dur="500"/>
                                        <p:tgtEl>
                                          <p:spTgt spid="153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60"/>
                                        </p:tgtEl>
                                        <p:attrNameLst>
                                          <p:attrName>style.visibility</p:attrName>
                                        </p:attrNameLst>
                                      </p:cBhvr>
                                      <p:to>
                                        <p:strVal val="visible"/>
                                      </p:to>
                                    </p:set>
                                    <p:animEffect transition="in" filter="fade">
                                      <p:cBhvr>
                                        <p:cTn id="18" dur="1000"/>
                                        <p:tgtEl>
                                          <p:spTgt spid="1560"/>
                                        </p:tgtEl>
                                      </p:cBhvr>
                                    </p:animEffect>
                                    <p:anim calcmode="lin" valueType="num">
                                      <p:cBhvr>
                                        <p:cTn id="19" dur="1000" fill="hold"/>
                                        <p:tgtEl>
                                          <p:spTgt spid="1560"/>
                                        </p:tgtEl>
                                        <p:attrNameLst>
                                          <p:attrName>ppt_x</p:attrName>
                                        </p:attrNameLst>
                                      </p:cBhvr>
                                      <p:tavLst>
                                        <p:tav tm="0">
                                          <p:val>
                                            <p:strVal val="#ppt_x"/>
                                          </p:val>
                                        </p:tav>
                                        <p:tav tm="100000">
                                          <p:val>
                                            <p:strVal val="#ppt_x"/>
                                          </p:val>
                                        </p:tav>
                                      </p:tavLst>
                                    </p:anim>
                                    <p:anim calcmode="lin" valueType="num">
                                      <p:cBhvr>
                                        <p:cTn id="20" dur="1000" fill="hold"/>
                                        <p:tgtEl>
                                          <p:spTgt spid="156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86"/>
                                        </p:tgtEl>
                                        <p:attrNameLst>
                                          <p:attrName>style.visibility</p:attrName>
                                        </p:attrNameLst>
                                      </p:cBhvr>
                                      <p:to>
                                        <p:strVal val="visible"/>
                                      </p:to>
                                    </p:set>
                                    <p:animEffect transition="in" filter="fade">
                                      <p:cBhvr>
                                        <p:cTn id="23" dur="1000"/>
                                        <p:tgtEl>
                                          <p:spTgt spid="1586"/>
                                        </p:tgtEl>
                                      </p:cBhvr>
                                    </p:animEffect>
                                    <p:anim calcmode="lin" valueType="num">
                                      <p:cBhvr>
                                        <p:cTn id="24" dur="1000" fill="hold"/>
                                        <p:tgtEl>
                                          <p:spTgt spid="1586"/>
                                        </p:tgtEl>
                                        <p:attrNameLst>
                                          <p:attrName>ppt_x</p:attrName>
                                        </p:attrNameLst>
                                      </p:cBhvr>
                                      <p:tavLst>
                                        <p:tav tm="0">
                                          <p:val>
                                            <p:strVal val="#ppt_x"/>
                                          </p:val>
                                        </p:tav>
                                        <p:tav tm="100000">
                                          <p:val>
                                            <p:strVal val="#ppt_x"/>
                                          </p:val>
                                        </p:tav>
                                      </p:tavLst>
                                    </p:anim>
                                    <p:anim calcmode="lin" valueType="num">
                                      <p:cBhvr>
                                        <p:cTn id="25" dur="1000" fill="hold"/>
                                        <p:tgtEl>
                                          <p:spTgt spid="158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83"/>
                                        </p:tgtEl>
                                        <p:attrNameLst>
                                          <p:attrName>style.visibility</p:attrName>
                                        </p:attrNameLst>
                                      </p:cBhvr>
                                      <p:to>
                                        <p:strVal val="visible"/>
                                      </p:to>
                                    </p:set>
                                    <p:animEffect transition="in" filter="fade">
                                      <p:cBhvr>
                                        <p:cTn id="28" dur="1000"/>
                                        <p:tgtEl>
                                          <p:spTgt spid="1583"/>
                                        </p:tgtEl>
                                      </p:cBhvr>
                                    </p:animEffect>
                                    <p:anim calcmode="lin" valueType="num">
                                      <p:cBhvr>
                                        <p:cTn id="29" dur="1000" fill="hold"/>
                                        <p:tgtEl>
                                          <p:spTgt spid="1583"/>
                                        </p:tgtEl>
                                        <p:attrNameLst>
                                          <p:attrName>ppt_x</p:attrName>
                                        </p:attrNameLst>
                                      </p:cBhvr>
                                      <p:tavLst>
                                        <p:tav tm="0">
                                          <p:val>
                                            <p:strVal val="#ppt_x"/>
                                          </p:val>
                                        </p:tav>
                                        <p:tav tm="100000">
                                          <p:val>
                                            <p:strVal val="#ppt_x"/>
                                          </p:val>
                                        </p:tav>
                                      </p:tavLst>
                                    </p:anim>
                                    <p:anim calcmode="lin" valueType="num">
                                      <p:cBhvr>
                                        <p:cTn id="30" dur="1000" fill="hold"/>
                                        <p:tgtEl>
                                          <p:spTgt spid="158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82"/>
                                        </p:tgtEl>
                                        <p:attrNameLst>
                                          <p:attrName>style.visibility</p:attrName>
                                        </p:attrNameLst>
                                      </p:cBhvr>
                                      <p:to>
                                        <p:strVal val="visible"/>
                                      </p:to>
                                    </p:set>
                                    <p:animEffect transition="in" filter="fade">
                                      <p:cBhvr>
                                        <p:cTn id="33" dur="1000"/>
                                        <p:tgtEl>
                                          <p:spTgt spid="1582"/>
                                        </p:tgtEl>
                                      </p:cBhvr>
                                    </p:animEffect>
                                    <p:anim calcmode="lin" valueType="num">
                                      <p:cBhvr>
                                        <p:cTn id="34" dur="1000" fill="hold"/>
                                        <p:tgtEl>
                                          <p:spTgt spid="1582"/>
                                        </p:tgtEl>
                                        <p:attrNameLst>
                                          <p:attrName>ppt_x</p:attrName>
                                        </p:attrNameLst>
                                      </p:cBhvr>
                                      <p:tavLst>
                                        <p:tav tm="0">
                                          <p:val>
                                            <p:strVal val="#ppt_x"/>
                                          </p:val>
                                        </p:tav>
                                        <p:tav tm="100000">
                                          <p:val>
                                            <p:strVal val="#ppt_x"/>
                                          </p:val>
                                        </p:tav>
                                      </p:tavLst>
                                    </p:anim>
                                    <p:anim calcmode="lin" valueType="num">
                                      <p:cBhvr>
                                        <p:cTn id="35" dur="1000" fill="hold"/>
                                        <p:tgtEl>
                                          <p:spTgt spid="158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 grpId="0"/>
      <p:bldP spid="1582" grpId="0" animBg="1"/>
      <p:bldP spid="13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77" name="Google Shape;977;p29"/>
          <p:cNvSpPr/>
          <p:nvPr/>
        </p:nvSpPr>
        <p:spPr>
          <a:xfrm rot="10800000">
            <a:off x="5376313" y="4081404"/>
            <a:ext cx="2553375" cy="218252"/>
          </a:xfrm>
          <a:custGeom>
            <a:avLst/>
            <a:gdLst/>
            <a:ahLst/>
            <a:cxnLst/>
            <a:rect l="l" t="t" r="r" b="b"/>
            <a:pathLst>
              <a:path w="17729" h="2764" extrusionOk="0">
                <a:moveTo>
                  <a:pt x="1" y="0"/>
                </a:moveTo>
                <a:lnTo>
                  <a:pt x="1" y="2763"/>
                </a:lnTo>
                <a:lnTo>
                  <a:pt x="17729" y="2763"/>
                </a:lnTo>
                <a:lnTo>
                  <a:pt x="177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8" name="Google Shape;978;p29"/>
          <p:cNvGrpSpPr/>
          <p:nvPr/>
        </p:nvGrpSpPr>
        <p:grpSpPr>
          <a:xfrm rot="10800000">
            <a:off x="7867758" y="4025576"/>
            <a:ext cx="627792" cy="218252"/>
            <a:chOff x="999350" y="3222050"/>
            <a:chExt cx="627792" cy="398078"/>
          </a:xfrm>
        </p:grpSpPr>
        <p:sp>
          <p:nvSpPr>
            <p:cNvPr id="979" name="Google Shape;979;p29"/>
            <p:cNvSpPr/>
            <p:nvPr/>
          </p:nvSpPr>
          <p:spPr>
            <a:xfrm>
              <a:off x="1282208" y="3222050"/>
              <a:ext cx="344934" cy="398078"/>
            </a:xfrm>
            <a:custGeom>
              <a:avLst/>
              <a:gdLst/>
              <a:ahLst/>
              <a:cxnLst/>
              <a:rect l="l" t="t" r="r" b="b"/>
              <a:pathLst>
                <a:path w="2395" h="2764" extrusionOk="0">
                  <a:moveTo>
                    <a:pt x="1903" y="0"/>
                  </a:moveTo>
                  <a:lnTo>
                    <a:pt x="1130" y="270"/>
                  </a:lnTo>
                  <a:lnTo>
                    <a:pt x="1" y="676"/>
                  </a:lnTo>
                  <a:lnTo>
                    <a:pt x="1" y="2087"/>
                  </a:lnTo>
                  <a:lnTo>
                    <a:pt x="1130" y="2493"/>
                  </a:lnTo>
                  <a:lnTo>
                    <a:pt x="1903" y="2763"/>
                  </a:lnTo>
                  <a:lnTo>
                    <a:pt x="2395" y="2763"/>
                  </a:lnTo>
                  <a:lnTo>
                    <a:pt x="2395" y="2677"/>
                  </a:lnTo>
                  <a:cubicBezTo>
                    <a:pt x="2395" y="2321"/>
                    <a:pt x="2113" y="2026"/>
                    <a:pt x="1756" y="2026"/>
                  </a:cubicBezTo>
                  <a:cubicBezTo>
                    <a:pt x="2113" y="2026"/>
                    <a:pt x="2395" y="1744"/>
                    <a:pt x="2395" y="1388"/>
                  </a:cubicBezTo>
                  <a:cubicBezTo>
                    <a:pt x="2395" y="1020"/>
                    <a:pt x="2113" y="737"/>
                    <a:pt x="1756" y="737"/>
                  </a:cubicBezTo>
                  <a:cubicBezTo>
                    <a:pt x="2113" y="737"/>
                    <a:pt x="2395" y="442"/>
                    <a:pt x="2395" y="87"/>
                  </a:cubicBezTo>
                  <a:lnTo>
                    <a:pt x="2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99350" y="3319264"/>
              <a:ext cx="283004" cy="203504"/>
            </a:xfrm>
            <a:custGeom>
              <a:avLst/>
              <a:gdLst/>
              <a:ahLst/>
              <a:cxnLst/>
              <a:rect l="l" t="t" r="r" b="b"/>
              <a:pathLst>
                <a:path w="1965" h="1413" extrusionOk="0">
                  <a:moveTo>
                    <a:pt x="1965" y="1"/>
                  </a:moveTo>
                  <a:lnTo>
                    <a:pt x="1" y="700"/>
                  </a:lnTo>
                  <a:lnTo>
                    <a:pt x="1" y="713"/>
                  </a:lnTo>
                  <a:lnTo>
                    <a:pt x="1965" y="1412"/>
                  </a:lnTo>
                  <a:lnTo>
                    <a:pt x="1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29"/>
          <p:cNvGrpSpPr/>
          <p:nvPr/>
        </p:nvGrpSpPr>
        <p:grpSpPr>
          <a:xfrm rot="10800000">
            <a:off x="5051890" y="4081404"/>
            <a:ext cx="458278" cy="218252"/>
            <a:chOff x="4014005" y="3222050"/>
            <a:chExt cx="458278" cy="398078"/>
          </a:xfrm>
        </p:grpSpPr>
        <p:sp>
          <p:nvSpPr>
            <p:cNvPr id="982" name="Google Shape;982;p29"/>
            <p:cNvSpPr/>
            <p:nvPr/>
          </p:nvSpPr>
          <p:spPr>
            <a:xfrm>
              <a:off x="4014005" y="3222050"/>
              <a:ext cx="166346" cy="398078"/>
            </a:xfrm>
            <a:custGeom>
              <a:avLst/>
              <a:gdLst/>
              <a:ahLst/>
              <a:cxnLst/>
              <a:rect l="l" t="t" r="r" b="b"/>
              <a:pathLst>
                <a:path w="1155" h="2764" extrusionOk="0">
                  <a:moveTo>
                    <a:pt x="1" y="0"/>
                  </a:moveTo>
                  <a:lnTo>
                    <a:pt x="1" y="2763"/>
                  </a:lnTo>
                  <a:lnTo>
                    <a:pt x="1155" y="2763"/>
                  </a:lnTo>
                  <a:lnTo>
                    <a:pt x="11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4180205" y="3222050"/>
              <a:ext cx="292078" cy="398078"/>
            </a:xfrm>
            <a:custGeom>
              <a:avLst/>
              <a:gdLst/>
              <a:ahLst/>
              <a:cxnLst/>
              <a:rect l="l" t="t" r="r" b="b"/>
              <a:pathLst>
                <a:path w="2028" h="2764" extrusionOk="0">
                  <a:moveTo>
                    <a:pt x="1" y="0"/>
                  </a:moveTo>
                  <a:lnTo>
                    <a:pt x="1" y="2763"/>
                  </a:lnTo>
                  <a:lnTo>
                    <a:pt x="639" y="2763"/>
                  </a:lnTo>
                  <a:cubicBezTo>
                    <a:pt x="1413" y="2763"/>
                    <a:pt x="2027" y="2149"/>
                    <a:pt x="2027" y="1388"/>
                  </a:cubicBezTo>
                  <a:cubicBezTo>
                    <a:pt x="2027" y="614"/>
                    <a:pt x="1413"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29"/>
          <p:cNvSpPr/>
          <p:nvPr/>
        </p:nvSpPr>
        <p:spPr>
          <a:xfrm rot="10800000">
            <a:off x="810272" y="3116324"/>
            <a:ext cx="3018052" cy="225705"/>
          </a:xfrm>
          <a:custGeom>
            <a:avLst/>
            <a:gdLst/>
            <a:ahLst/>
            <a:cxnLst/>
            <a:rect l="l" t="t" r="r" b="b"/>
            <a:pathLst>
              <a:path w="17729" h="2764" extrusionOk="0">
                <a:moveTo>
                  <a:pt x="1" y="0"/>
                </a:moveTo>
                <a:lnTo>
                  <a:pt x="1" y="2763"/>
                </a:lnTo>
                <a:lnTo>
                  <a:pt x="17729" y="2763"/>
                </a:lnTo>
                <a:lnTo>
                  <a:pt x="177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29"/>
          <p:cNvGrpSpPr/>
          <p:nvPr/>
        </p:nvGrpSpPr>
        <p:grpSpPr>
          <a:xfrm rot="10800000">
            <a:off x="3725980" y="3116325"/>
            <a:ext cx="627792" cy="225705"/>
            <a:chOff x="999350" y="3222050"/>
            <a:chExt cx="627792" cy="398078"/>
          </a:xfrm>
        </p:grpSpPr>
        <p:sp>
          <p:nvSpPr>
            <p:cNvPr id="986" name="Google Shape;986;p29"/>
            <p:cNvSpPr/>
            <p:nvPr/>
          </p:nvSpPr>
          <p:spPr>
            <a:xfrm>
              <a:off x="1282208" y="3222050"/>
              <a:ext cx="344934" cy="398078"/>
            </a:xfrm>
            <a:custGeom>
              <a:avLst/>
              <a:gdLst/>
              <a:ahLst/>
              <a:cxnLst/>
              <a:rect l="l" t="t" r="r" b="b"/>
              <a:pathLst>
                <a:path w="2395" h="2764" extrusionOk="0">
                  <a:moveTo>
                    <a:pt x="1903" y="0"/>
                  </a:moveTo>
                  <a:lnTo>
                    <a:pt x="1130" y="270"/>
                  </a:lnTo>
                  <a:lnTo>
                    <a:pt x="1" y="676"/>
                  </a:lnTo>
                  <a:lnTo>
                    <a:pt x="1" y="2087"/>
                  </a:lnTo>
                  <a:lnTo>
                    <a:pt x="1130" y="2493"/>
                  </a:lnTo>
                  <a:lnTo>
                    <a:pt x="1903" y="2763"/>
                  </a:lnTo>
                  <a:lnTo>
                    <a:pt x="2395" y="2763"/>
                  </a:lnTo>
                  <a:lnTo>
                    <a:pt x="2395" y="2677"/>
                  </a:lnTo>
                  <a:cubicBezTo>
                    <a:pt x="2395" y="2321"/>
                    <a:pt x="2113" y="2026"/>
                    <a:pt x="1756" y="2026"/>
                  </a:cubicBezTo>
                  <a:cubicBezTo>
                    <a:pt x="2113" y="2026"/>
                    <a:pt x="2395" y="1744"/>
                    <a:pt x="2395" y="1388"/>
                  </a:cubicBezTo>
                  <a:cubicBezTo>
                    <a:pt x="2395" y="1020"/>
                    <a:pt x="2113" y="737"/>
                    <a:pt x="1756" y="737"/>
                  </a:cubicBezTo>
                  <a:cubicBezTo>
                    <a:pt x="2113" y="737"/>
                    <a:pt x="2395" y="442"/>
                    <a:pt x="2395" y="87"/>
                  </a:cubicBezTo>
                  <a:lnTo>
                    <a:pt x="2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a:off x="999350" y="3319264"/>
              <a:ext cx="283004" cy="203504"/>
            </a:xfrm>
            <a:custGeom>
              <a:avLst/>
              <a:gdLst/>
              <a:ahLst/>
              <a:cxnLst/>
              <a:rect l="l" t="t" r="r" b="b"/>
              <a:pathLst>
                <a:path w="1965" h="1413" extrusionOk="0">
                  <a:moveTo>
                    <a:pt x="1965" y="1"/>
                  </a:moveTo>
                  <a:lnTo>
                    <a:pt x="1" y="700"/>
                  </a:lnTo>
                  <a:lnTo>
                    <a:pt x="1" y="713"/>
                  </a:lnTo>
                  <a:lnTo>
                    <a:pt x="1965" y="1412"/>
                  </a:lnTo>
                  <a:lnTo>
                    <a:pt x="1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29"/>
          <p:cNvGrpSpPr/>
          <p:nvPr/>
        </p:nvGrpSpPr>
        <p:grpSpPr>
          <a:xfrm rot="10800000">
            <a:off x="518365" y="3116325"/>
            <a:ext cx="458278" cy="225705"/>
            <a:chOff x="4014005" y="3222050"/>
            <a:chExt cx="458278" cy="398078"/>
          </a:xfrm>
        </p:grpSpPr>
        <p:sp>
          <p:nvSpPr>
            <p:cNvPr id="989" name="Google Shape;989;p29"/>
            <p:cNvSpPr/>
            <p:nvPr/>
          </p:nvSpPr>
          <p:spPr>
            <a:xfrm>
              <a:off x="4014005" y="3222050"/>
              <a:ext cx="166346" cy="398078"/>
            </a:xfrm>
            <a:custGeom>
              <a:avLst/>
              <a:gdLst/>
              <a:ahLst/>
              <a:cxnLst/>
              <a:rect l="l" t="t" r="r" b="b"/>
              <a:pathLst>
                <a:path w="1155" h="2764" extrusionOk="0">
                  <a:moveTo>
                    <a:pt x="1" y="0"/>
                  </a:moveTo>
                  <a:lnTo>
                    <a:pt x="1" y="2763"/>
                  </a:lnTo>
                  <a:lnTo>
                    <a:pt x="1155" y="2763"/>
                  </a:lnTo>
                  <a:lnTo>
                    <a:pt x="11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4180205" y="3222050"/>
              <a:ext cx="292078" cy="398078"/>
            </a:xfrm>
            <a:custGeom>
              <a:avLst/>
              <a:gdLst/>
              <a:ahLst/>
              <a:cxnLst/>
              <a:rect l="l" t="t" r="r" b="b"/>
              <a:pathLst>
                <a:path w="2028" h="2764" extrusionOk="0">
                  <a:moveTo>
                    <a:pt x="1" y="0"/>
                  </a:moveTo>
                  <a:lnTo>
                    <a:pt x="1" y="2763"/>
                  </a:lnTo>
                  <a:lnTo>
                    <a:pt x="639" y="2763"/>
                  </a:lnTo>
                  <a:cubicBezTo>
                    <a:pt x="1413" y="2763"/>
                    <a:pt x="2027" y="2149"/>
                    <a:pt x="2027" y="1388"/>
                  </a:cubicBezTo>
                  <a:cubicBezTo>
                    <a:pt x="2027" y="614"/>
                    <a:pt x="141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64952" y="117043"/>
            <a:ext cx="4188820" cy="2868588"/>
          </a:xfrm>
          <a:prstGeom prst="rect">
            <a:avLst/>
          </a:prstGeom>
        </p:spPr>
      </p:pic>
      <p:sp>
        <p:nvSpPr>
          <p:cNvPr id="43" name="Rectangle 42"/>
          <p:cNvSpPr/>
          <p:nvPr/>
        </p:nvSpPr>
        <p:spPr>
          <a:xfrm>
            <a:off x="4756909" y="2548248"/>
            <a:ext cx="4126679" cy="1477328"/>
          </a:xfrm>
          <a:prstGeom prst="rect">
            <a:avLst/>
          </a:prstGeom>
        </p:spPr>
        <p:txBody>
          <a:bodyPr wrap="square">
            <a:spAutoFit/>
          </a:bodyPr>
          <a:lstStyle/>
          <a:p>
            <a:pPr algn="just">
              <a:lnSpc>
                <a:spcPts val="3600"/>
              </a:lnSpc>
            </a:pPr>
            <a:r>
              <a:rPr lang="en-US" sz="2400" dirty="0" smtClean="0">
                <a:solidFill>
                  <a:srgbClr val="002060"/>
                </a:solidFill>
              </a:rPr>
              <a:t>Thổ tinh có chu kì quay lớn hơn của Trái đất vì Thổ tinh ở xa Mặt trời hơn Trái đất</a:t>
            </a:r>
            <a:endParaRPr lang="vi-VN"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4"/>
                                        </p:tgtEl>
                                        <p:attrNameLst>
                                          <p:attrName>style.visibility</p:attrName>
                                        </p:attrNameLst>
                                      </p:cBhvr>
                                      <p:to>
                                        <p:strVal val="visible"/>
                                      </p:to>
                                    </p:set>
                                    <p:animEffect transition="in" filter="barn(inVertical)">
                                      <p:cBhvr>
                                        <p:cTn id="10" dur="500"/>
                                        <p:tgtEl>
                                          <p:spTgt spid="984"/>
                                        </p:tgtEl>
                                      </p:cBhvr>
                                    </p:animEffect>
                                  </p:childTnLst>
                                </p:cTn>
                              </p:par>
                              <p:par>
                                <p:cTn id="11" presetID="16" presetClass="entr" presetSubtype="21" fill="hold" nodeType="withEffect">
                                  <p:stCondLst>
                                    <p:cond delay="0"/>
                                  </p:stCondLst>
                                  <p:childTnLst>
                                    <p:set>
                                      <p:cBhvr>
                                        <p:cTn id="12" dur="1" fill="hold">
                                          <p:stCondLst>
                                            <p:cond delay="0"/>
                                          </p:stCondLst>
                                        </p:cTn>
                                        <p:tgtEl>
                                          <p:spTgt spid="988"/>
                                        </p:tgtEl>
                                        <p:attrNameLst>
                                          <p:attrName>style.visibility</p:attrName>
                                        </p:attrNameLst>
                                      </p:cBhvr>
                                      <p:to>
                                        <p:strVal val="visible"/>
                                      </p:to>
                                    </p:set>
                                    <p:animEffect transition="in" filter="barn(inVertical)">
                                      <p:cBhvr>
                                        <p:cTn id="13" dur="500"/>
                                        <p:tgtEl>
                                          <p:spTgt spid="988"/>
                                        </p:tgtEl>
                                      </p:cBhvr>
                                    </p:animEffect>
                                  </p:childTnLst>
                                </p:cTn>
                              </p:par>
                              <p:par>
                                <p:cTn id="14" presetID="16" presetClass="entr" presetSubtype="21" fill="hold" nodeType="withEffect">
                                  <p:stCondLst>
                                    <p:cond delay="0"/>
                                  </p:stCondLst>
                                  <p:childTnLst>
                                    <p:set>
                                      <p:cBhvr>
                                        <p:cTn id="15" dur="1" fill="hold">
                                          <p:stCondLst>
                                            <p:cond delay="0"/>
                                          </p:stCondLst>
                                        </p:cTn>
                                        <p:tgtEl>
                                          <p:spTgt spid="985"/>
                                        </p:tgtEl>
                                        <p:attrNameLst>
                                          <p:attrName>style.visibility</p:attrName>
                                        </p:attrNameLst>
                                      </p:cBhvr>
                                      <p:to>
                                        <p:strVal val="visible"/>
                                      </p:to>
                                    </p:set>
                                    <p:animEffect transition="in" filter="barn(inVertical)">
                                      <p:cBhvr>
                                        <p:cTn id="16" dur="500"/>
                                        <p:tgtEl>
                                          <p:spTgt spid="98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77"/>
                                        </p:tgtEl>
                                        <p:attrNameLst>
                                          <p:attrName>style.visibility</p:attrName>
                                        </p:attrNameLst>
                                      </p:cBhvr>
                                      <p:to>
                                        <p:strVal val="visible"/>
                                      </p:to>
                                    </p:set>
                                    <p:animEffect transition="in" filter="barn(inVertical)">
                                      <p:cBhvr>
                                        <p:cTn id="24" dur="500"/>
                                        <p:tgtEl>
                                          <p:spTgt spid="977"/>
                                        </p:tgtEl>
                                      </p:cBhvr>
                                    </p:animEffect>
                                  </p:childTnLst>
                                </p:cTn>
                              </p:par>
                              <p:par>
                                <p:cTn id="25" presetID="16" presetClass="entr" presetSubtype="21" fill="hold" nodeType="withEffect">
                                  <p:stCondLst>
                                    <p:cond delay="0"/>
                                  </p:stCondLst>
                                  <p:childTnLst>
                                    <p:set>
                                      <p:cBhvr>
                                        <p:cTn id="26" dur="1" fill="hold">
                                          <p:stCondLst>
                                            <p:cond delay="0"/>
                                          </p:stCondLst>
                                        </p:cTn>
                                        <p:tgtEl>
                                          <p:spTgt spid="981"/>
                                        </p:tgtEl>
                                        <p:attrNameLst>
                                          <p:attrName>style.visibility</p:attrName>
                                        </p:attrNameLst>
                                      </p:cBhvr>
                                      <p:to>
                                        <p:strVal val="visible"/>
                                      </p:to>
                                    </p:set>
                                    <p:animEffect transition="in" filter="barn(inVertical)">
                                      <p:cBhvr>
                                        <p:cTn id="27" dur="500"/>
                                        <p:tgtEl>
                                          <p:spTgt spid="981"/>
                                        </p:tgtEl>
                                      </p:cBhvr>
                                    </p:animEffect>
                                  </p:childTnLst>
                                </p:cTn>
                              </p:par>
                              <p:par>
                                <p:cTn id="28" presetID="16" presetClass="entr" presetSubtype="21" fill="hold" nodeType="withEffect">
                                  <p:stCondLst>
                                    <p:cond delay="0"/>
                                  </p:stCondLst>
                                  <p:childTnLst>
                                    <p:set>
                                      <p:cBhvr>
                                        <p:cTn id="29" dur="1" fill="hold">
                                          <p:stCondLst>
                                            <p:cond delay="0"/>
                                          </p:stCondLst>
                                        </p:cTn>
                                        <p:tgtEl>
                                          <p:spTgt spid="978"/>
                                        </p:tgtEl>
                                        <p:attrNameLst>
                                          <p:attrName>style.visibility</p:attrName>
                                        </p:attrNameLst>
                                      </p:cBhvr>
                                      <p:to>
                                        <p:strVal val="visible"/>
                                      </p:to>
                                    </p:set>
                                    <p:animEffect transition="in" filter="barn(inVertical)">
                                      <p:cBhvr>
                                        <p:cTn id="30" dur="5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 grpId="0" animBg="1"/>
      <p:bldP spid="984"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4" name="Google Shape;1094;p32"/>
          <p:cNvSpPr txBox="1">
            <a:spLocks noGrp="1"/>
          </p:cNvSpPr>
          <p:nvPr>
            <p:ph type="title"/>
          </p:nvPr>
        </p:nvSpPr>
        <p:spPr>
          <a:xfrm>
            <a:off x="0" y="813982"/>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chemeClr val="accent3">
                    <a:lumMod val="50000"/>
                  </a:schemeClr>
                </a:solidFill>
                <a:latin typeface="+mj-lt"/>
              </a:rPr>
              <a:t>2. NGÂN HÀ</a:t>
            </a:r>
            <a:endParaRPr b="1" dirty="0">
              <a:solidFill>
                <a:schemeClr val="accent3">
                  <a:lumMod val="50000"/>
                </a:schemeClr>
              </a:solidFill>
              <a:latin typeface="+mj-lt"/>
            </a:endParaRPr>
          </a:p>
        </p:txBody>
      </p:sp>
      <p:sp>
        <p:nvSpPr>
          <p:cNvPr id="1101" name="Google Shape;1101;p32"/>
          <p:cNvSpPr/>
          <p:nvPr/>
        </p:nvSpPr>
        <p:spPr>
          <a:xfrm>
            <a:off x="3122832" y="2085381"/>
            <a:ext cx="2354954" cy="230925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2" name="Google Shape;1102;p32"/>
          <p:cNvGrpSpPr/>
          <p:nvPr/>
        </p:nvGrpSpPr>
        <p:grpSpPr>
          <a:xfrm>
            <a:off x="3483298" y="2530528"/>
            <a:ext cx="1634022" cy="1950610"/>
            <a:chOff x="2126085" y="1552800"/>
            <a:chExt cx="864824" cy="987514"/>
          </a:xfrm>
        </p:grpSpPr>
        <p:sp>
          <p:nvSpPr>
            <p:cNvPr id="1103" name="Google Shape;1103;p32"/>
            <p:cNvSpPr/>
            <p:nvPr/>
          </p:nvSpPr>
          <p:spPr>
            <a:xfrm>
              <a:off x="2126085" y="2195671"/>
              <a:ext cx="864824" cy="344644"/>
            </a:xfrm>
            <a:custGeom>
              <a:avLst/>
              <a:gdLst/>
              <a:ahLst/>
              <a:cxnLst/>
              <a:rect l="l" t="t" r="r" b="b"/>
              <a:pathLst>
                <a:path w="11568" h="4610" extrusionOk="0">
                  <a:moveTo>
                    <a:pt x="5792" y="0"/>
                  </a:moveTo>
                  <a:cubicBezTo>
                    <a:pt x="2594" y="0"/>
                    <a:pt x="1" y="2060"/>
                    <a:pt x="1" y="4610"/>
                  </a:cubicBezTo>
                  <a:lnTo>
                    <a:pt x="11567" y="4610"/>
                  </a:lnTo>
                  <a:cubicBezTo>
                    <a:pt x="11567" y="2060"/>
                    <a:pt x="8989" y="0"/>
                    <a:pt x="5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2481498" y="2079342"/>
              <a:ext cx="155127" cy="246633"/>
            </a:xfrm>
            <a:custGeom>
              <a:avLst/>
              <a:gdLst/>
              <a:ahLst/>
              <a:cxnLst/>
              <a:rect l="l" t="t" r="r" b="b"/>
              <a:pathLst>
                <a:path w="2075" h="3299" extrusionOk="0">
                  <a:moveTo>
                    <a:pt x="1038" y="1"/>
                  </a:moveTo>
                  <a:cubicBezTo>
                    <a:pt x="475" y="1"/>
                    <a:pt x="0" y="475"/>
                    <a:pt x="0" y="1038"/>
                  </a:cubicBezTo>
                  <a:lnTo>
                    <a:pt x="0" y="2262"/>
                  </a:lnTo>
                  <a:cubicBezTo>
                    <a:pt x="0" y="2838"/>
                    <a:pt x="475" y="3299"/>
                    <a:pt x="1038" y="3299"/>
                  </a:cubicBezTo>
                  <a:cubicBezTo>
                    <a:pt x="1599" y="3299"/>
                    <a:pt x="2075" y="2838"/>
                    <a:pt x="2075" y="2262"/>
                  </a:cubicBezTo>
                  <a:lnTo>
                    <a:pt x="2075" y="1038"/>
                  </a:lnTo>
                  <a:cubicBezTo>
                    <a:pt x="2075" y="475"/>
                    <a:pt x="1599" y="1"/>
                    <a:pt x="1038" y="1"/>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2614872" y="1838163"/>
              <a:ext cx="224205" cy="273248"/>
            </a:xfrm>
            <a:custGeom>
              <a:avLst/>
              <a:gdLst/>
              <a:ahLst/>
              <a:cxnLst/>
              <a:rect l="l" t="t" r="r" b="b"/>
              <a:pathLst>
                <a:path w="2999" h="3655" extrusionOk="0">
                  <a:moveTo>
                    <a:pt x="2379" y="0"/>
                  </a:moveTo>
                  <a:lnTo>
                    <a:pt x="1097" y="115"/>
                  </a:lnTo>
                  <a:cubicBezTo>
                    <a:pt x="1097" y="115"/>
                    <a:pt x="1" y="3655"/>
                    <a:pt x="1025" y="3655"/>
                  </a:cubicBezTo>
                  <a:cubicBezTo>
                    <a:pt x="1097" y="3655"/>
                    <a:pt x="1178" y="3638"/>
                    <a:pt x="1270" y="3601"/>
                  </a:cubicBezTo>
                  <a:cubicBezTo>
                    <a:pt x="2682" y="3025"/>
                    <a:pt x="2999" y="1570"/>
                    <a:pt x="2999" y="1570"/>
                  </a:cubicBezTo>
                  <a:lnTo>
                    <a:pt x="23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2269327" y="1838163"/>
              <a:ext cx="225102" cy="273248"/>
            </a:xfrm>
            <a:custGeom>
              <a:avLst/>
              <a:gdLst/>
              <a:ahLst/>
              <a:cxnLst/>
              <a:rect l="l" t="t" r="r" b="b"/>
              <a:pathLst>
                <a:path w="3011" h="3655" extrusionOk="0">
                  <a:moveTo>
                    <a:pt x="620" y="0"/>
                  </a:moveTo>
                  <a:lnTo>
                    <a:pt x="0" y="1570"/>
                  </a:lnTo>
                  <a:cubicBezTo>
                    <a:pt x="0" y="1570"/>
                    <a:pt x="317" y="3025"/>
                    <a:pt x="1744" y="3601"/>
                  </a:cubicBezTo>
                  <a:cubicBezTo>
                    <a:pt x="1836" y="3638"/>
                    <a:pt x="1917" y="3655"/>
                    <a:pt x="1988" y="3655"/>
                  </a:cubicBezTo>
                  <a:cubicBezTo>
                    <a:pt x="3010" y="3655"/>
                    <a:pt x="1902" y="115"/>
                    <a:pt x="1902" y="115"/>
                  </a:cubicBezTo>
                  <a:lnTo>
                    <a:pt x="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2282186" y="1675408"/>
              <a:ext cx="544926" cy="515994"/>
            </a:xfrm>
            <a:custGeom>
              <a:avLst/>
              <a:gdLst/>
              <a:ahLst/>
              <a:cxnLst/>
              <a:rect l="l" t="t" r="r" b="b"/>
              <a:pathLst>
                <a:path w="7289" h="6902" extrusionOk="0">
                  <a:moveTo>
                    <a:pt x="3320" y="0"/>
                  </a:moveTo>
                  <a:cubicBezTo>
                    <a:pt x="2424" y="0"/>
                    <a:pt x="1" y="318"/>
                    <a:pt x="189" y="3775"/>
                  </a:cubicBezTo>
                  <a:cubicBezTo>
                    <a:pt x="189" y="3775"/>
                    <a:pt x="390" y="6902"/>
                    <a:pt x="3646" y="6902"/>
                  </a:cubicBezTo>
                  <a:cubicBezTo>
                    <a:pt x="6886" y="6902"/>
                    <a:pt x="7088" y="3775"/>
                    <a:pt x="7088" y="3775"/>
                  </a:cubicBezTo>
                  <a:cubicBezTo>
                    <a:pt x="7289" y="318"/>
                    <a:pt x="4867" y="0"/>
                    <a:pt x="3971" y="0"/>
                  </a:cubicBezTo>
                  <a:cubicBezTo>
                    <a:pt x="3770" y="0"/>
                    <a:pt x="3646" y="16"/>
                    <a:pt x="3646" y="16"/>
                  </a:cubicBezTo>
                  <a:cubicBezTo>
                    <a:pt x="3646" y="16"/>
                    <a:pt x="3522" y="0"/>
                    <a:pt x="3320" y="0"/>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2433651" y="1552800"/>
              <a:ext cx="498051" cy="334925"/>
            </a:xfrm>
            <a:custGeom>
              <a:avLst/>
              <a:gdLst/>
              <a:ahLst/>
              <a:cxnLst/>
              <a:rect l="l" t="t" r="r" b="b"/>
              <a:pathLst>
                <a:path w="6662" h="4480" extrusionOk="0">
                  <a:moveTo>
                    <a:pt x="2442" y="0"/>
                  </a:moveTo>
                  <a:cubicBezTo>
                    <a:pt x="1104" y="0"/>
                    <a:pt x="0" y="609"/>
                    <a:pt x="381" y="1743"/>
                  </a:cubicBezTo>
                  <a:cubicBezTo>
                    <a:pt x="381" y="1743"/>
                    <a:pt x="324" y="2002"/>
                    <a:pt x="2283" y="2045"/>
                  </a:cubicBezTo>
                  <a:cubicBezTo>
                    <a:pt x="4242" y="2073"/>
                    <a:pt x="5048" y="4480"/>
                    <a:pt x="5048" y="4480"/>
                  </a:cubicBezTo>
                  <a:cubicBezTo>
                    <a:pt x="5156" y="4382"/>
                    <a:pt x="5321" y="4285"/>
                    <a:pt x="5524" y="4285"/>
                  </a:cubicBezTo>
                  <a:cubicBezTo>
                    <a:pt x="5592" y="4285"/>
                    <a:pt x="5664" y="4296"/>
                    <a:pt x="5740" y="4321"/>
                  </a:cubicBezTo>
                  <a:cubicBezTo>
                    <a:pt x="5740" y="4321"/>
                    <a:pt x="6662" y="1829"/>
                    <a:pt x="4789" y="648"/>
                  </a:cubicBezTo>
                  <a:cubicBezTo>
                    <a:pt x="4096" y="211"/>
                    <a:pt x="3228" y="0"/>
                    <a:pt x="2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2209518" y="1873301"/>
              <a:ext cx="99730" cy="85675"/>
            </a:xfrm>
            <a:custGeom>
              <a:avLst/>
              <a:gdLst/>
              <a:ahLst/>
              <a:cxnLst/>
              <a:rect l="l" t="t" r="r" b="b"/>
              <a:pathLst>
                <a:path w="1334" h="1146" extrusionOk="0">
                  <a:moveTo>
                    <a:pt x="700" y="1"/>
                  </a:moveTo>
                  <a:cubicBezTo>
                    <a:pt x="623" y="1"/>
                    <a:pt x="541" y="15"/>
                    <a:pt x="454" y="49"/>
                  </a:cubicBezTo>
                  <a:cubicBezTo>
                    <a:pt x="0" y="216"/>
                    <a:pt x="62" y="1146"/>
                    <a:pt x="696" y="1146"/>
                  </a:cubicBezTo>
                  <a:cubicBezTo>
                    <a:pt x="827" y="1146"/>
                    <a:pt x="981" y="1107"/>
                    <a:pt x="1161" y="1013"/>
                  </a:cubicBezTo>
                  <a:lnTo>
                    <a:pt x="1334" y="351"/>
                  </a:lnTo>
                  <a:cubicBezTo>
                    <a:pt x="1334" y="351"/>
                    <a:pt x="1083" y="1"/>
                    <a:pt x="700" y="1"/>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2799157" y="1873301"/>
              <a:ext cx="100776" cy="85675"/>
            </a:xfrm>
            <a:custGeom>
              <a:avLst/>
              <a:gdLst/>
              <a:ahLst/>
              <a:cxnLst/>
              <a:rect l="l" t="t" r="r" b="b"/>
              <a:pathLst>
                <a:path w="1348" h="1146" extrusionOk="0">
                  <a:moveTo>
                    <a:pt x="642" y="1"/>
                  </a:moveTo>
                  <a:cubicBezTo>
                    <a:pt x="251" y="1"/>
                    <a:pt x="0" y="351"/>
                    <a:pt x="0" y="351"/>
                  </a:cubicBezTo>
                  <a:lnTo>
                    <a:pt x="173" y="1013"/>
                  </a:lnTo>
                  <a:cubicBezTo>
                    <a:pt x="353" y="1107"/>
                    <a:pt x="508" y="1146"/>
                    <a:pt x="639" y="1146"/>
                  </a:cubicBezTo>
                  <a:cubicBezTo>
                    <a:pt x="1277" y="1146"/>
                    <a:pt x="1347" y="216"/>
                    <a:pt x="893" y="49"/>
                  </a:cubicBezTo>
                  <a:cubicBezTo>
                    <a:pt x="805" y="15"/>
                    <a:pt x="721" y="1"/>
                    <a:pt x="642" y="1"/>
                  </a:cubicBezTo>
                  <a:close/>
                </a:path>
              </a:pathLst>
            </a:custGeom>
            <a:solidFill>
              <a:srgbClr val="F7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2399635" y="1872553"/>
              <a:ext cx="54949" cy="73340"/>
            </a:xfrm>
            <a:custGeom>
              <a:avLst/>
              <a:gdLst/>
              <a:ahLst/>
              <a:cxnLst/>
              <a:rect l="l" t="t" r="r" b="b"/>
              <a:pathLst>
                <a:path w="735" h="981" extrusionOk="0">
                  <a:moveTo>
                    <a:pt x="360" y="1"/>
                  </a:moveTo>
                  <a:cubicBezTo>
                    <a:pt x="159" y="1"/>
                    <a:pt x="1" y="216"/>
                    <a:pt x="1" y="491"/>
                  </a:cubicBezTo>
                  <a:cubicBezTo>
                    <a:pt x="1" y="764"/>
                    <a:pt x="159" y="981"/>
                    <a:pt x="360" y="981"/>
                  </a:cubicBezTo>
                  <a:cubicBezTo>
                    <a:pt x="562" y="981"/>
                    <a:pt x="735" y="764"/>
                    <a:pt x="735" y="491"/>
                  </a:cubicBezTo>
                  <a:cubicBezTo>
                    <a:pt x="735" y="216"/>
                    <a:pt x="562"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2654869" y="1872553"/>
              <a:ext cx="55023" cy="73340"/>
            </a:xfrm>
            <a:custGeom>
              <a:avLst/>
              <a:gdLst/>
              <a:ahLst/>
              <a:cxnLst/>
              <a:rect l="l" t="t" r="r" b="b"/>
              <a:pathLst>
                <a:path w="736" h="981" extrusionOk="0">
                  <a:moveTo>
                    <a:pt x="361" y="1"/>
                  </a:moveTo>
                  <a:cubicBezTo>
                    <a:pt x="159" y="1"/>
                    <a:pt x="0" y="216"/>
                    <a:pt x="0" y="491"/>
                  </a:cubicBezTo>
                  <a:cubicBezTo>
                    <a:pt x="0" y="764"/>
                    <a:pt x="159" y="981"/>
                    <a:pt x="361" y="981"/>
                  </a:cubicBezTo>
                  <a:cubicBezTo>
                    <a:pt x="562" y="981"/>
                    <a:pt x="735" y="764"/>
                    <a:pt x="735" y="491"/>
                  </a:cubicBezTo>
                  <a:cubicBezTo>
                    <a:pt x="735" y="216"/>
                    <a:pt x="562"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2501684" y="1905897"/>
              <a:ext cx="105860" cy="98833"/>
            </a:xfrm>
            <a:custGeom>
              <a:avLst/>
              <a:gdLst/>
              <a:ahLst/>
              <a:cxnLst/>
              <a:rect l="l" t="t" r="r" b="b"/>
              <a:pathLst>
                <a:path w="1416" h="1322" extrusionOk="0">
                  <a:moveTo>
                    <a:pt x="796" y="1"/>
                  </a:moveTo>
                  <a:cubicBezTo>
                    <a:pt x="796" y="1"/>
                    <a:pt x="666" y="736"/>
                    <a:pt x="320" y="938"/>
                  </a:cubicBezTo>
                  <a:cubicBezTo>
                    <a:pt x="1" y="1129"/>
                    <a:pt x="534" y="1322"/>
                    <a:pt x="909" y="1322"/>
                  </a:cubicBezTo>
                  <a:cubicBezTo>
                    <a:pt x="956" y="1322"/>
                    <a:pt x="1001" y="1319"/>
                    <a:pt x="1041" y="1312"/>
                  </a:cubicBezTo>
                  <a:cubicBezTo>
                    <a:pt x="1415" y="1255"/>
                    <a:pt x="969" y="1211"/>
                    <a:pt x="796" y="1067"/>
                  </a:cubicBezTo>
                  <a:cubicBezTo>
                    <a:pt x="624" y="923"/>
                    <a:pt x="1027" y="621"/>
                    <a:pt x="796" y="1"/>
                  </a:cubicBezTo>
                  <a:close/>
                </a:path>
              </a:pathLst>
            </a:custGeom>
            <a:solidFill>
              <a:srgbClr val="DA9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2472901" y="2033589"/>
              <a:ext cx="163724" cy="92104"/>
            </a:xfrm>
            <a:custGeom>
              <a:avLst/>
              <a:gdLst/>
              <a:ahLst/>
              <a:cxnLst/>
              <a:rect l="l" t="t" r="r" b="b"/>
              <a:pathLst>
                <a:path w="2190" h="1232" extrusionOk="0">
                  <a:moveTo>
                    <a:pt x="321" y="1"/>
                  </a:moveTo>
                  <a:cubicBezTo>
                    <a:pt x="123" y="1"/>
                    <a:pt x="0" y="65"/>
                    <a:pt x="0" y="325"/>
                  </a:cubicBezTo>
                  <a:cubicBezTo>
                    <a:pt x="0" y="828"/>
                    <a:pt x="490" y="1232"/>
                    <a:pt x="1095" y="1232"/>
                  </a:cubicBezTo>
                  <a:cubicBezTo>
                    <a:pt x="1700" y="1232"/>
                    <a:pt x="2190" y="828"/>
                    <a:pt x="2190" y="325"/>
                  </a:cubicBezTo>
                  <a:cubicBezTo>
                    <a:pt x="2190" y="65"/>
                    <a:pt x="2067" y="1"/>
                    <a:pt x="1869" y="1"/>
                  </a:cubicBezTo>
                  <a:cubicBezTo>
                    <a:pt x="1671" y="1"/>
                    <a:pt x="1397" y="65"/>
                    <a:pt x="1095" y="65"/>
                  </a:cubicBezTo>
                  <a:cubicBezTo>
                    <a:pt x="792" y="65"/>
                    <a:pt x="51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2498693" y="2087940"/>
              <a:ext cx="112065" cy="37754"/>
            </a:xfrm>
            <a:custGeom>
              <a:avLst/>
              <a:gdLst/>
              <a:ahLst/>
              <a:cxnLst/>
              <a:rect l="l" t="t" r="r" b="b"/>
              <a:pathLst>
                <a:path w="1499" h="505" extrusionOk="0">
                  <a:moveTo>
                    <a:pt x="750" y="1"/>
                  </a:moveTo>
                  <a:cubicBezTo>
                    <a:pt x="447" y="1"/>
                    <a:pt x="188" y="101"/>
                    <a:pt x="1" y="260"/>
                  </a:cubicBezTo>
                  <a:cubicBezTo>
                    <a:pt x="188" y="418"/>
                    <a:pt x="462" y="505"/>
                    <a:pt x="750" y="505"/>
                  </a:cubicBezTo>
                  <a:cubicBezTo>
                    <a:pt x="1038" y="505"/>
                    <a:pt x="1297" y="418"/>
                    <a:pt x="1499" y="260"/>
                  </a:cubicBezTo>
                  <a:cubicBezTo>
                    <a:pt x="1297" y="101"/>
                    <a:pt x="1038" y="1"/>
                    <a:pt x="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2472901" y="2033589"/>
              <a:ext cx="163724" cy="28633"/>
            </a:xfrm>
            <a:custGeom>
              <a:avLst/>
              <a:gdLst/>
              <a:ahLst/>
              <a:cxnLst/>
              <a:rect l="l" t="t" r="r" b="b"/>
              <a:pathLst>
                <a:path w="2190" h="383" extrusionOk="0">
                  <a:moveTo>
                    <a:pt x="321" y="1"/>
                  </a:moveTo>
                  <a:cubicBezTo>
                    <a:pt x="123" y="1"/>
                    <a:pt x="0" y="65"/>
                    <a:pt x="0" y="325"/>
                  </a:cubicBezTo>
                  <a:cubicBezTo>
                    <a:pt x="24" y="323"/>
                    <a:pt x="50" y="323"/>
                    <a:pt x="76" y="323"/>
                  </a:cubicBezTo>
                  <a:cubicBezTo>
                    <a:pt x="333" y="323"/>
                    <a:pt x="690" y="382"/>
                    <a:pt x="1095" y="382"/>
                  </a:cubicBezTo>
                  <a:cubicBezTo>
                    <a:pt x="1487" y="382"/>
                    <a:pt x="1842" y="323"/>
                    <a:pt x="2110" y="323"/>
                  </a:cubicBezTo>
                  <a:cubicBezTo>
                    <a:pt x="2137" y="323"/>
                    <a:pt x="2164" y="323"/>
                    <a:pt x="2190" y="325"/>
                  </a:cubicBezTo>
                  <a:cubicBezTo>
                    <a:pt x="2190" y="65"/>
                    <a:pt x="2067" y="1"/>
                    <a:pt x="1869" y="1"/>
                  </a:cubicBezTo>
                  <a:cubicBezTo>
                    <a:pt x="1671" y="1"/>
                    <a:pt x="1397" y="65"/>
                    <a:pt x="1095" y="65"/>
                  </a:cubicBezTo>
                  <a:cubicBezTo>
                    <a:pt x="792" y="65"/>
                    <a:pt x="519"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2365170" y="1829266"/>
              <a:ext cx="116401" cy="35810"/>
            </a:xfrm>
            <a:custGeom>
              <a:avLst/>
              <a:gdLst/>
              <a:ahLst/>
              <a:cxnLst/>
              <a:rect l="l" t="t" r="r" b="b"/>
              <a:pathLst>
                <a:path w="1557" h="479" extrusionOk="0">
                  <a:moveTo>
                    <a:pt x="696" y="0"/>
                  </a:moveTo>
                  <a:cubicBezTo>
                    <a:pt x="317" y="0"/>
                    <a:pt x="26" y="139"/>
                    <a:pt x="1" y="148"/>
                  </a:cubicBezTo>
                  <a:lnTo>
                    <a:pt x="101" y="363"/>
                  </a:lnTo>
                  <a:cubicBezTo>
                    <a:pt x="118" y="355"/>
                    <a:pt x="369" y="235"/>
                    <a:pt x="693" y="235"/>
                  </a:cubicBezTo>
                  <a:cubicBezTo>
                    <a:pt x="915" y="235"/>
                    <a:pt x="1172" y="291"/>
                    <a:pt x="1412" y="479"/>
                  </a:cubicBezTo>
                  <a:lnTo>
                    <a:pt x="1556" y="292"/>
                  </a:lnTo>
                  <a:cubicBezTo>
                    <a:pt x="1267" y="67"/>
                    <a:pt x="96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2626833" y="1829266"/>
              <a:ext cx="116401" cy="35810"/>
            </a:xfrm>
            <a:custGeom>
              <a:avLst/>
              <a:gdLst/>
              <a:ahLst/>
              <a:cxnLst/>
              <a:rect l="l" t="t" r="r" b="b"/>
              <a:pathLst>
                <a:path w="1557" h="479" extrusionOk="0">
                  <a:moveTo>
                    <a:pt x="865" y="0"/>
                  </a:moveTo>
                  <a:cubicBezTo>
                    <a:pt x="599" y="0"/>
                    <a:pt x="290" y="67"/>
                    <a:pt x="0" y="292"/>
                  </a:cubicBezTo>
                  <a:lnTo>
                    <a:pt x="145" y="479"/>
                  </a:lnTo>
                  <a:cubicBezTo>
                    <a:pt x="385" y="291"/>
                    <a:pt x="642" y="235"/>
                    <a:pt x="864" y="235"/>
                  </a:cubicBezTo>
                  <a:cubicBezTo>
                    <a:pt x="1188" y="235"/>
                    <a:pt x="1439" y="355"/>
                    <a:pt x="1456" y="363"/>
                  </a:cubicBezTo>
                  <a:lnTo>
                    <a:pt x="1556" y="148"/>
                  </a:lnTo>
                  <a:cubicBezTo>
                    <a:pt x="1539" y="139"/>
                    <a:pt x="1247"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2177819" y="1552800"/>
              <a:ext cx="496930" cy="334925"/>
            </a:xfrm>
            <a:custGeom>
              <a:avLst/>
              <a:gdLst/>
              <a:ahLst/>
              <a:cxnLst/>
              <a:rect l="l" t="t" r="r" b="b"/>
              <a:pathLst>
                <a:path w="6647" h="4480" extrusionOk="0">
                  <a:moveTo>
                    <a:pt x="4215" y="0"/>
                  </a:moveTo>
                  <a:cubicBezTo>
                    <a:pt x="3431" y="0"/>
                    <a:pt x="2566" y="211"/>
                    <a:pt x="1873" y="648"/>
                  </a:cubicBezTo>
                  <a:cubicBezTo>
                    <a:pt x="0" y="1829"/>
                    <a:pt x="907" y="4321"/>
                    <a:pt x="907" y="4321"/>
                  </a:cubicBezTo>
                  <a:cubicBezTo>
                    <a:pt x="983" y="4296"/>
                    <a:pt x="1055" y="4285"/>
                    <a:pt x="1122" y="4285"/>
                  </a:cubicBezTo>
                  <a:cubicBezTo>
                    <a:pt x="1326" y="4285"/>
                    <a:pt x="1491" y="4382"/>
                    <a:pt x="1599" y="4480"/>
                  </a:cubicBezTo>
                  <a:cubicBezTo>
                    <a:pt x="1599" y="4480"/>
                    <a:pt x="1873" y="3356"/>
                    <a:pt x="3832" y="3327"/>
                  </a:cubicBezTo>
                  <a:cubicBezTo>
                    <a:pt x="5791" y="3283"/>
                    <a:pt x="6266" y="1743"/>
                    <a:pt x="6266" y="1743"/>
                  </a:cubicBezTo>
                  <a:cubicBezTo>
                    <a:pt x="6647" y="609"/>
                    <a:pt x="5549" y="0"/>
                    <a:pt x="4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9" name="Picture 148"/>
          <p:cNvPicPr>
            <a:picLocks noChangeAspect="1"/>
          </p:cNvPicPr>
          <p:nvPr/>
        </p:nvPicPr>
        <p:blipFill>
          <a:blip r:embed="rId3"/>
          <a:stretch>
            <a:fillRect/>
          </a:stretch>
        </p:blipFill>
        <p:spPr>
          <a:xfrm>
            <a:off x="432721" y="2925663"/>
            <a:ext cx="2456212" cy="1611312"/>
          </a:xfrm>
          <a:prstGeom prst="rect">
            <a:avLst/>
          </a:prstGeom>
        </p:spPr>
      </p:pic>
      <p:pic>
        <p:nvPicPr>
          <p:cNvPr id="150" name="Picture 149"/>
          <p:cNvPicPr>
            <a:picLocks noChangeAspect="1"/>
          </p:cNvPicPr>
          <p:nvPr/>
        </p:nvPicPr>
        <p:blipFill>
          <a:blip r:embed="rId4"/>
          <a:stretch>
            <a:fillRect/>
          </a:stretch>
        </p:blipFill>
        <p:spPr>
          <a:xfrm>
            <a:off x="6072298" y="2978180"/>
            <a:ext cx="2036234" cy="1560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4"/>
                                        </p:tgtEl>
                                        <p:attrNameLst>
                                          <p:attrName>style.visibility</p:attrName>
                                        </p:attrNameLst>
                                      </p:cBhvr>
                                      <p:to>
                                        <p:strVal val="visible"/>
                                      </p:to>
                                    </p:set>
                                    <p:animEffect transition="in" filter="barn(inVertical)">
                                      <p:cBhvr>
                                        <p:cTn id="7"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233" y="629107"/>
            <a:ext cx="4408397" cy="3474719"/>
          </a:xfrm>
          <a:prstGeom prst="rect">
            <a:avLst/>
          </a:prstGeom>
        </p:spPr>
      </p:pic>
      <p:sp>
        <p:nvSpPr>
          <p:cNvPr id="8" name="Title 2"/>
          <p:cNvSpPr>
            <a:spLocks noGrp="1"/>
          </p:cNvSpPr>
          <p:nvPr>
            <p:ph type="title"/>
          </p:nvPr>
        </p:nvSpPr>
        <p:spPr>
          <a:xfrm>
            <a:off x="206159" y="4323283"/>
            <a:ext cx="4368451" cy="572700"/>
          </a:xfrm>
        </p:spPr>
        <p:txBody>
          <a:bodyPr/>
          <a:lstStyle/>
          <a:p>
            <a:r>
              <a:rPr lang="en-US" sz="2300" dirty="0" smtClean="0">
                <a:latin typeface="+mj-lt"/>
              </a:rPr>
              <a:t>Ngân Hà nhìn từ Trái đất</a:t>
            </a:r>
            <a:endParaRPr lang="en-US" sz="2300" dirty="0">
              <a:latin typeface="+mj-lt"/>
            </a:endParaRPr>
          </a:p>
        </p:txBody>
      </p:sp>
      <p:pic>
        <p:nvPicPr>
          <p:cNvPr id="9" name="Picture 8"/>
          <p:cNvPicPr>
            <a:picLocks noChangeAspect="1"/>
          </p:cNvPicPr>
          <p:nvPr/>
        </p:nvPicPr>
        <p:blipFill>
          <a:blip r:embed="rId3"/>
          <a:stretch>
            <a:fillRect/>
          </a:stretch>
        </p:blipFill>
        <p:spPr>
          <a:xfrm>
            <a:off x="4863275" y="629106"/>
            <a:ext cx="4002748" cy="3474719"/>
          </a:xfrm>
          <a:prstGeom prst="rect">
            <a:avLst/>
          </a:prstGeom>
        </p:spPr>
      </p:pic>
      <p:sp>
        <p:nvSpPr>
          <p:cNvPr id="10" name="Title 2"/>
          <p:cNvSpPr txBox="1">
            <a:spLocks/>
          </p:cNvSpPr>
          <p:nvPr/>
        </p:nvSpPr>
        <p:spPr>
          <a:xfrm>
            <a:off x="4863275" y="4155195"/>
            <a:ext cx="4002748" cy="8557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300" dirty="0" smtClean="0">
                <a:latin typeface="+mj-lt"/>
              </a:rPr>
              <a:t>Hệ Mặt trời là một phần</a:t>
            </a:r>
          </a:p>
          <a:p>
            <a:r>
              <a:rPr lang="en-US" sz="2300" dirty="0" smtClean="0">
                <a:latin typeface="+mj-lt"/>
              </a:rPr>
              <a:t>rất nhỏ của Ngân Hà</a:t>
            </a:r>
            <a:endParaRPr lang="en-US" sz="2300" dirty="0">
              <a:latin typeface="+mj-lt"/>
            </a:endParaRPr>
          </a:p>
        </p:txBody>
      </p:sp>
    </p:spTree>
    <p:extLst>
      <p:ext uri="{BB962C8B-B14F-4D97-AF65-F5344CB8AC3E}">
        <p14:creationId xmlns:p14="http://schemas.microsoft.com/office/powerpoint/2010/main" val="12994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107"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020409" y="2203511"/>
            <a:ext cx="3005294" cy="2874152"/>
          </a:xfrm>
          <a:prstGeom prst="rect">
            <a:avLst/>
          </a:prstGeom>
        </p:spPr>
      </p:pic>
      <p:sp>
        <p:nvSpPr>
          <p:cNvPr id="3" name="Rectangle 2"/>
          <p:cNvSpPr/>
          <p:nvPr/>
        </p:nvSpPr>
        <p:spPr>
          <a:xfrm>
            <a:off x="175564" y="502052"/>
            <a:ext cx="6364224" cy="3990836"/>
          </a:xfrm>
          <a:prstGeom prst="rect">
            <a:avLst/>
          </a:prstGeom>
        </p:spPr>
        <p:txBody>
          <a:bodyPr wrap="square">
            <a:spAutoFit/>
          </a:bodyPr>
          <a:lstStyle/>
          <a:p>
            <a:pPr algn="just">
              <a:lnSpc>
                <a:spcPts val="3800"/>
              </a:lnSpc>
            </a:pPr>
            <a:r>
              <a:rPr lang="en-US" sz="2400" dirty="0">
                <a:solidFill>
                  <a:srgbClr val="002060"/>
                </a:solidFill>
                <a:latin typeface="+mn-lt"/>
                <a:ea typeface="Calibri" panose="020F0502020204030204" pitchFamily="34" charset="0"/>
                <a:cs typeface="Times New Roman" panose="02020603050405020304" pitchFamily="18" charset="0"/>
              </a:rPr>
              <a:t>Vào những hôm không Trăng và trời quang, </a:t>
            </a:r>
            <a:r>
              <a:rPr lang="en-US" sz="2400" dirty="0" smtClean="0">
                <a:solidFill>
                  <a:srgbClr val="002060"/>
                </a:solidFill>
                <a:latin typeface="+mn-lt"/>
                <a:ea typeface="Calibri" panose="020F0502020204030204" pitchFamily="34" charset="0"/>
                <a:cs typeface="Times New Roman" panose="02020603050405020304" pitchFamily="18" charset="0"/>
              </a:rPr>
              <a:t>có </a:t>
            </a:r>
            <a:r>
              <a:rPr lang="en-US" sz="2400" dirty="0">
                <a:solidFill>
                  <a:srgbClr val="002060"/>
                </a:solidFill>
                <a:latin typeface="+mn-lt"/>
                <a:ea typeface="Calibri" panose="020F0502020204030204" pitchFamily="34" charset="0"/>
                <a:cs typeface="Times New Roman" panose="02020603050405020304" pitchFamily="18" charset="0"/>
              </a:rPr>
              <a:t>thể nhìn thấy một dải sáng màu bạc vắt ngang qua bầu trời, dải sáng bạc đó được gọi là Ngân Hà. Đó là nơi tập trung rất nhiều sao phát sáng giống như Mặt Trời. Mặt Trời cũng chỉ là một ngôi sao cỡ trung bình trong Ngân </a:t>
            </a:r>
            <a:r>
              <a:rPr lang="en-US" sz="2400" dirty="0" smtClean="0">
                <a:solidFill>
                  <a:srgbClr val="002060"/>
                </a:solidFill>
                <a:latin typeface="+mn-lt"/>
                <a:ea typeface="Calibri" panose="020F0502020204030204" pitchFamily="34" charset="0"/>
                <a:cs typeface="Times New Roman" panose="02020603050405020304" pitchFamily="18" charset="0"/>
              </a:rPr>
              <a:t>Hà. </a:t>
            </a:r>
            <a:r>
              <a:rPr lang="en-US" sz="2400" dirty="0">
                <a:solidFill>
                  <a:srgbClr val="002060"/>
                </a:solidFill>
                <a:latin typeface="+mn-lt"/>
                <a:ea typeface="Calibri" panose="020F0502020204030204" pitchFamily="34" charset="0"/>
                <a:cs typeface="Times New Roman" panose="02020603050405020304" pitchFamily="18" charset="0"/>
              </a:rPr>
              <a:t>T</a:t>
            </a:r>
            <a:r>
              <a:rPr lang="en-US" sz="2400" dirty="0" smtClean="0">
                <a:solidFill>
                  <a:srgbClr val="002060"/>
                </a:solidFill>
                <a:latin typeface="+mn-lt"/>
                <a:ea typeface="Calibri" panose="020F0502020204030204" pitchFamily="34" charset="0"/>
                <a:cs typeface="Times New Roman" panose="02020603050405020304" pitchFamily="18" charset="0"/>
              </a:rPr>
              <a:t>a </a:t>
            </a:r>
            <a:r>
              <a:rPr lang="en-US" sz="2400" dirty="0">
                <a:solidFill>
                  <a:srgbClr val="002060"/>
                </a:solidFill>
                <a:latin typeface="+mn-lt"/>
                <a:ea typeface="Calibri" panose="020F0502020204030204" pitchFamily="34" charset="0"/>
                <a:cs typeface="Times New Roman" panose="02020603050405020304" pitchFamily="18" charset="0"/>
              </a:rPr>
              <a:t>nhìn thấy Mặt Trời lớn hơn là do Mặt Trời là ngôi sao gần Trái Đất nhất.</a:t>
            </a:r>
            <a:endParaRPr lang="en-US" sz="24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grpSp>
        <p:nvGrpSpPr>
          <p:cNvPr id="1061" name="Google Shape;1061;p31"/>
          <p:cNvGrpSpPr/>
          <p:nvPr/>
        </p:nvGrpSpPr>
        <p:grpSpPr>
          <a:xfrm rot="3204630">
            <a:off x="3791264" y="1809351"/>
            <a:ext cx="1907786" cy="1968936"/>
            <a:chOff x="1394425" y="2839100"/>
            <a:chExt cx="917125" cy="889000"/>
          </a:xfrm>
        </p:grpSpPr>
        <p:sp>
          <p:nvSpPr>
            <p:cNvPr id="1062" name="Google Shape;1062;p31"/>
            <p:cNvSpPr/>
            <p:nvPr/>
          </p:nvSpPr>
          <p:spPr>
            <a:xfrm>
              <a:off x="1394425" y="2839100"/>
              <a:ext cx="917125" cy="889000"/>
            </a:xfrm>
            <a:custGeom>
              <a:avLst/>
              <a:gdLst/>
              <a:ahLst/>
              <a:cxnLst/>
              <a:rect l="l" t="t" r="r" b="b"/>
              <a:pathLst>
                <a:path w="36685" h="35560" extrusionOk="0">
                  <a:moveTo>
                    <a:pt x="27581" y="13694"/>
                  </a:moveTo>
                  <a:cubicBezTo>
                    <a:pt x="28580" y="13694"/>
                    <a:pt x="29645" y="14319"/>
                    <a:pt x="29785" y="15309"/>
                  </a:cubicBezTo>
                  <a:cubicBezTo>
                    <a:pt x="29883" y="15934"/>
                    <a:pt x="29589" y="16548"/>
                    <a:pt x="29245" y="17077"/>
                  </a:cubicBezTo>
                  <a:cubicBezTo>
                    <a:pt x="28705" y="17899"/>
                    <a:pt x="28005" y="18599"/>
                    <a:pt x="27195" y="19139"/>
                  </a:cubicBezTo>
                  <a:cubicBezTo>
                    <a:pt x="26634" y="19520"/>
                    <a:pt x="25984" y="19827"/>
                    <a:pt x="25320" y="19827"/>
                  </a:cubicBezTo>
                  <a:cubicBezTo>
                    <a:pt x="25212" y="19827"/>
                    <a:pt x="25105" y="19819"/>
                    <a:pt x="24997" y="19802"/>
                  </a:cubicBezTo>
                  <a:cubicBezTo>
                    <a:pt x="24113" y="19655"/>
                    <a:pt x="23389" y="18894"/>
                    <a:pt x="23193" y="18021"/>
                  </a:cubicBezTo>
                  <a:cubicBezTo>
                    <a:pt x="22996" y="17137"/>
                    <a:pt x="23008" y="15849"/>
                    <a:pt x="24530" y="14903"/>
                  </a:cubicBezTo>
                  <a:cubicBezTo>
                    <a:pt x="25427" y="14338"/>
                    <a:pt x="26360" y="13762"/>
                    <a:pt x="27416" y="13700"/>
                  </a:cubicBezTo>
                  <a:cubicBezTo>
                    <a:pt x="27471" y="13696"/>
                    <a:pt x="27525" y="13694"/>
                    <a:pt x="27581" y="13694"/>
                  </a:cubicBezTo>
                  <a:close/>
                  <a:moveTo>
                    <a:pt x="21571" y="0"/>
                  </a:moveTo>
                  <a:cubicBezTo>
                    <a:pt x="16203" y="0"/>
                    <a:pt x="10814" y="2119"/>
                    <a:pt x="7060" y="5978"/>
                  </a:cubicBezTo>
                  <a:cubicBezTo>
                    <a:pt x="1744" y="11441"/>
                    <a:pt x="0" y="20084"/>
                    <a:pt x="2788" y="27180"/>
                  </a:cubicBezTo>
                  <a:cubicBezTo>
                    <a:pt x="4016" y="30311"/>
                    <a:pt x="6176" y="33221"/>
                    <a:pt x="9221" y="34633"/>
                  </a:cubicBezTo>
                  <a:cubicBezTo>
                    <a:pt x="10584" y="35268"/>
                    <a:pt x="12055" y="35559"/>
                    <a:pt x="13541" y="35559"/>
                  </a:cubicBezTo>
                  <a:cubicBezTo>
                    <a:pt x="16563" y="35559"/>
                    <a:pt x="19643" y="34354"/>
                    <a:pt x="21989" y="32386"/>
                  </a:cubicBezTo>
                  <a:cubicBezTo>
                    <a:pt x="24530" y="30238"/>
                    <a:pt x="26311" y="27328"/>
                    <a:pt x="27637" y="23731"/>
                  </a:cubicBezTo>
                  <a:cubicBezTo>
                    <a:pt x="28570" y="21189"/>
                    <a:pt x="30178" y="18930"/>
                    <a:pt x="32327" y="17298"/>
                  </a:cubicBezTo>
                  <a:cubicBezTo>
                    <a:pt x="33935" y="16082"/>
                    <a:pt x="35285" y="14633"/>
                    <a:pt x="35887" y="12742"/>
                  </a:cubicBezTo>
                  <a:cubicBezTo>
                    <a:pt x="36685" y="10299"/>
                    <a:pt x="35961" y="7512"/>
                    <a:pt x="34414" y="5462"/>
                  </a:cubicBezTo>
                  <a:cubicBezTo>
                    <a:pt x="32854" y="3400"/>
                    <a:pt x="30559" y="2012"/>
                    <a:pt x="28140" y="1128"/>
                  </a:cubicBezTo>
                  <a:cubicBezTo>
                    <a:pt x="26033" y="367"/>
                    <a:pt x="23804" y="0"/>
                    <a:pt x="2157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a:off x="1984550" y="2897836"/>
              <a:ext cx="175575" cy="175575"/>
            </a:xfrm>
            <a:custGeom>
              <a:avLst/>
              <a:gdLst/>
              <a:ahLst/>
              <a:cxnLst/>
              <a:rect l="l" t="t" r="r" b="b"/>
              <a:pathLst>
                <a:path w="7023" h="7023" extrusionOk="0">
                  <a:moveTo>
                    <a:pt x="3511" y="0"/>
                  </a:moveTo>
                  <a:cubicBezTo>
                    <a:pt x="1572" y="0"/>
                    <a:pt x="0" y="1572"/>
                    <a:pt x="0" y="3512"/>
                  </a:cubicBezTo>
                  <a:cubicBezTo>
                    <a:pt x="0" y="5451"/>
                    <a:pt x="1572" y="7023"/>
                    <a:pt x="3511" y="7023"/>
                  </a:cubicBezTo>
                  <a:cubicBezTo>
                    <a:pt x="5451" y="7023"/>
                    <a:pt x="7023" y="5451"/>
                    <a:pt x="7023" y="3512"/>
                  </a:cubicBezTo>
                  <a:cubicBezTo>
                    <a:pt x="7023" y="1572"/>
                    <a:pt x="5451" y="0"/>
                    <a:pt x="3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a:off x="1565400" y="3462425"/>
              <a:ext cx="175575" cy="175600"/>
            </a:xfrm>
            <a:custGeom>
              <a:avLst/>
              <a:gdLst/>
              <a:ahLst/>
              <a:cxnLst/>
              <a:rect l="l" t="t" r="r" b="b"/>
              <a:pathLst>
                <a:path w="7023" h="7024" extrusionOk="0">
                  <a:moveTo>
                    <a:pt x="3512" y="1"/>
                  </a:moveTo>
                  <a:cubicBezTo>
                    <a:pt x="1572" y="1"/>
                    <a:pt x="0" y="1572"/>
                    <a:pt x="0" y="3512"/>
                  </a:cubicBezTo>
                  <a:cubicBezTo>
                    <a:pt x="0" y="5452"/>
                    <a:pt x="1572" y="7024"/>
                    <a:pt x="3512" y="7024"/>
                  </a:cubicBezTo>
                  <a:cubicBezTo>
                    <a:pt x="5451" y="7024"/>
                    <a:pt x="7023" y="5452"/>
                    <a:pt x="7023" y="3512"/>
                  </a:cubicBezTo>
                  <a:cubicBezTo>
                    <a:pt x="7023" y="1572"/>
                    <a:pt x="5451" y="1"/>
                    <a:pt x="3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79" name="Google Shape;1079;p31"/>
          <p:cNvCxnSpPr/>
          <p:nvPr/>
        </p:nvCxnSpPr>
        <p:spPr>
          <a:xfrm>
            <a:off x="2538587" y="2321037"/>
            <a:ext cx="1197000" cy="289200"/>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1080" name="Google Shape;1080;p31"/>
          <p:cNvCxnSpPr/>
          <p:nvPr/>
        </p:nvCxnSpPr>
        <p:spPr>
          <a:xfrm rot="10800000">
            <a:off x="5831820" y="2956874"/>
            <a:ext cx="1143728" cy="506076"/>
          </a:xfrm>
          <a:prstGeom prst="bentConnector3">
            <a:avLst>
              <a:gd name="adj1" fmla="val 50000"/>
            </a:avLst>
          </a:prstGeom>
          <a:noFill/>
          <a:ln w="9525" cap="flat" cmpd="sng">
            <a:solidFill>
              <a:schemeClr val="accent4"/>
            </a:solidFill>
            <a:prstDash val="solid"/>
            <a:round/>
            <a:headEnd type="none" w="med" len="med"/>
            <a:tailEnd type="oval" w="med" len="med"/>
          </a:ln>
        </p:spPr>
      </p:cxnSp>
      <p:sp>
        <p:nvSpPr>
          <p:cNvPr id="1084" name="Google Shape;1084;p31"/>
          <p:cNvSpPr txBox="1"/>
          <p:nvPr/>
        </p:nvSpPr>
        <p:spPr>
          <a:xfrm>
            <a:off x="3717763" y="2294656"/>
            <a:ext cx="4050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chemeClr val="lt1"/>
                </a:solidFill>
                <a:latin typeface="Fira Sans Extra Condensed"/>
                <a:ea typeface="Fira Sans Extra Condensed"/>
                <a:cs typeface="Fira Sans Extra Condensed"/>
                <a:sym typeface="Fira Sans Extra Condensed"/>
              </a:rPr>
              <a:t>1</a:t>
            </a:r>
            <a:endParaRPr sz="2000" b="1" dirty="0">
              <a:solidFill>
                <a:schemeClr val="lt1"/>
              </a:solidFill>
              <a:latin typeface="Fira Sans Extra Condensed"/>
              <a:ea typeface="Fira Sans Extra Condensed"/>
              <a:cs typeface="Fira Sans Extra Condensed"/>
              <a:sym typeface="Fira Sans Extra Condensed"/>
            </a:endParaRPr>
          </a:p>
        </p:txBody>
      </p:sp>
      <p:sp>
        <p:nvSpPr>
          <p:cNvPr id="31" name="Google Shape;1084;p31"/>
          <p:cNvSpPr txBox="1"/>
          <p:nvPr/>
        </p:nvSpPr>
        <p:spPr>
          <a:xfrm>
            <a:off x="5248190" y="2238534"/>
            <a:ext cx="4050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smtClean="0">
                <a:solidFill>
                  <a:schemeClr val="lt1"/>
                </a:solidFill>
                <a:latin typeface="Fira Sans Extra Condensed"/>
                <a:ea typeface="Fira Sans Extra Condensed"/>
                <a:cs typeface="Fira Sans Extra Condensed"/>
                <a:sym typeface="Fira Sans Extra Condensed"/>
              </a:rPr>
              <a:t>2</a:t>
            </a:r>
            <a:endParaRPr sz="2000" b="1" dirty="0">
              <a:solidFill>
                <a:schemeClr val="lt1"/>
              </a:solidFill>
              <a:latin typeface="Fira Sans Extra Condensed"/>
              <a:ea typeface="Fira Sans Extra Condensed"/>
              <a:cs typeface="Fira Sans Extra Condensed"/>
              <a:sym typeface="Fira Sans Extra Condensed"/>
            </a:endParaRPr>
          </a:p>
        </p:txBody>
      </p:sp>
      <p:sp>
        <p:nvSpPr>
          <p:cNvPr id="32" name="Rectangle 31"/>
          <p:cNvSpPr/>
          <p:nvPr/>
        </p:nvSpPr>
        <p:spPr>
          <a:xfrm>
            <a:off x="302287" y="1030891"/>
            <a:ext cx="6749566" cy="502702"/>
          </a:xfrm>
          <a:prstGeom prst="rect">
            <a:avLst/>
          </a:prstGeom>
        </p:spPr>
        <p:txBody>
          <a:bodyPr wrap="square">
            <a:spAutoFit/>
          </a:bodyPr>
          <a:lstStyle/>
          <a:p>
            <a:pPr algn="just">
              <a:lnSpc>
                <a:spcPts val="3200"/>
              </a:lnSpc>
            </a:pPr>
            <a:r>
              <a:rPr lang="en-US" sz="2400" dirty="0" smtClean="0">
                <a:latin typeface="+mn-lt"/>
                <a:ea typeface="Calibri" panose="020F0502020204030204" pitchFamily="34" charset="0"/>
              </a:rPr>
              <a:t>Hãy cho biết ngôi sao nào gần Trái đất nhất?</a:t>
            </a:r>
            <a:endParaRPr lang="en-US" sz="2400" dirty="0">
              <a:latin typeface="+mn-lt"/>
              <a:ea typeface="Calibri" panose="020F0502020204030204" pitchFamily="34" charset="0"/>
            </a:endParaRPr>
          </a:p>
        </p:txBody>
      </p:sp>
      <p:sp>
        <p:nvSpPr>
          <p:cNvPr id="33" name="Rectangle 32"/>
          <p:cNvSpPr/>
          <p:nvPr/>
        </p:nvSpPr>
        <p:spPr>
          <a:xfrm>
            <a:off x="3196475" y="3621439"/>
            <a:ext cx="5709603" cy="470129"/>
          </a:xfrm>
          <a:prstGeom prst="rect">
            <a:avLst/>
          </a:prstGeom>
        </p:spPr>
        <p:txBody>
          <a:bodyPr wrap="square">
            <a:spAutoFit/>
          </a:bodyPr>
          <a:lstStyle/>
          <a:p>
            <a:pPr algn="just">
              <a:lnSpc>
                <a:spcPts val="3200"/>
              </a:lnSpc>
            </a:pPr>
            <a:r>
              <a:rPr lang="en-US" sz="2400" dirty="0" smtClean="0">
                <a:latin typeface="+mn-lt"/>
                <a:ea typeface="Calibri" panose="020F0502020204030204" pitchFamily="34" charset="0"/>
              </a:rPr>
              <a:t>Ngôi sao gần Trái đất nhất là Mặt trời</a:t>
            </a:r>
            <a:endParaRPr lang="en-US" sz="2400" dirty="0">
              <a:latin typeface="+mn-lt"/>
              <a:ea typeface="Calibri" panose="020F0502020204030204" pitchFamily="34" charset="0"/>
            </a:endParaRPr>
          </a:p>
        </p:txBody>
      </p:sp>
      <p:pic>
        <p:nvPicPr>
          <p:cNvPr id="12" name="Google Shape;1004;p62"/>
          <p:cNvPicPr preferRelativeResize="0"/>
          <p:nvPr/>
        </p:nvPicPr>
        <p:blipFill>
          <a:blip r:embed="rId3">
            <a:alphaModFix/>
          </a:blip>
          <a:stretch>
            <a:fillRect/>
          </a:stretch>
        </p:blipFill>
        <p:spPr>
          <a:xfrm>
            <a:off x="6751930" y="316072"/>
            <a:ext cx="1786328" cy="1898917"/>
          </a:xfrm>
          <a:prstGeom prst="rect">
            <a:avLst/>
          </a:prstGeom>
          <a:noFill/>
          <a:ln>
            <a:noFill/>
          </a:ln>
        </p:spPr>
      </p:pic>
      <p:pic>
        <p:nvPicPr>
          <p:cNvPr id="2" name="Picture 1"/>
          <p:cNvPicPr>
            <a:picLocks noChangeAspect="1"/>
          </p:cNvPicPr>
          <p:nvPr/>
        </p:nvPicPr>
        <p:blipFill>
          <a:blip r:embed="rId4"/>
          <a:stretch>
            <a:fillRect/>
          </a:stretch>
        </p:blipFill>
        <p:spPr>
          <a:xfrm>
            <a:off x="212760" y="2707456"/>
            <a:ext cx="2401568" cy="2104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barn(inVertical)">
                                      <p:cBhvr>
                                        <p:cTn id="7" dur="500"/>
                                        <p:tgtEl>
                                          <p:spTgt spid="1061"/>
                                        </p:tgtEl>
                                      </p:cBhvr>
                                    </p:animEffect>
                                  </p:childTnLst>
                                </p:cTn>
                              </p:par>
                              <p:par>
                                <p:cTn id="8" presetID="16" presetClass="entr" presetSubtype="21" fill="hold" nodeType="withEffect">
                                  <p:stCondLst>
                                    <p:cond delay="0"/>
                                  </p:stCondLst>
                                  <p:childTnLst>
                                    <p:set>
                                      <p:cBhvr>
                                        <p:cTn id="9" dur="1" fill="hold">
                                          <p:stCondLst>
                                            <p:cond delay="0"/>
                                          </p:stCondLst>
                                        </p:cTn>
                                        <p:tgtEl>
                                          <p:spTgt spid="1079"/>
                                        </p:tgtEl>
                                        <p:attrNameLst>
                                          <p:attrName>style.visibility</p:attrName>
                                        </p:attrNameLst>
                                      </p:cBhvr>
                                      <p:to>
                                        <p:strVal val="visible"/>
                                      </p:to>
                                    </p:set>
                                    <p:animEffect transition="in" filter="barn(inVertical)">
                                      <p:cBhvr>
                                        <p:cTn id="10" dur="500"/>
                                        <p:tgtEl>
                                          <p:spTgt spid="1079"/>
                                        </p:tgtEl>
                                      </p:cBhvr>
                                    </p:animEffect>
                                  </p:childTnLst>
                                </p:cTn>
                              </p:par>
                              <p:par>
                                <p:cTn id="11" presetID="16" presetClass="entr" presetSubtype="21" fill="hold" nodeType="withEffect">
                                  <p:stCondLst>
                                    <p:cond delay="0"/>
                                  </p:stCondLst>
                                  <p:childTnLst>
                                    <p:set>
                                      <p:cBhvr>
                                        <p:cTn id="12" dur="1" fill="hold">
                                          <p:stCondLst>
                                            <p:cond delay="0"/>
                                          </p:stCondLst>
                                        </p:cTn>
                                        <p:tgtEl>
                                          <p:spTgt spid="1080"/>
                                        </p:tgtEl>
                                        <p:attrNameLst>
                                          <p:attrName>style.visibility</p:attrName>
                                        </p:attrNameLst>
                                      </p:cBhvr>
                                      <p:to>
                                        <p:strVal val="visible"/>
                                      </p:to>
                                    </p:set>
                                    <p:animEffect transition="in" filter="barn(inVertical)">
                                      <p:cBhvr>
                                        <p:cTn id="13" dur="500"/>
                                        <p:tgtEl>
                                          <p:spTgt spid="108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barn(inVertical)">
                                      <p:cBhvr>
                                        <p:cTn id="23" dur="500"/>
                                        <p:tgtEl>
                                          <p:spTgt spid="3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3" name="Rectangle 2"/>
          <p:cNvSpPr/>
          <p:nvPr/>
        </p:nvSpPr>
        <p:spPr>
          <a:xfrm>
            <a:off x="208483" y="1226885"/>
            <a:ext cx="5190136" cy="1631216"/>
          </a:xfrm>
          <a:prstGeom prst="rect">
            <a:avLst/>
          </a:prstGeom>
        </p:spPr>
        <p:txBody>
          <a:bodyPr wrap="square">
            <a:spAutoFit/>
          </a:bodyPr>
          <a:lstStyle/>
          <a:p>
            <a:pPr algn="just">
              <a:lnSpc>
                <a:spcPts val="4000"/>
              </a:lnSpc>
            </a:pPr>
            <a:r>
              <a:rPr lang="en-US" sz="2600" dirty="0" smtClean="0">
                <a:solidFill>
                  <a:schemeClr val="accent3">
                    <a:lumMod val="50000"/>
                  </a:schemeClr>
                </a:solidFill>
              </a:rPr>
              <a:t>Ngày nay, chúng ta có thể dễ dàng quan sát được giải ngân hà không? Vì sao </a:t>
            </a:r>
            <a:endParaRPr lang="en-US" sz="2600" dirty="0"/>
          </a:p>
        </p:txBody>
      </p:sp>
      <p:pic>
        <p:nvPicPr>
          <p:cNvPr id="67" name="Picture 66"/>
          <p:cNvPicPr>
            <a:picLocks noChangeAspect="1"/>
          </p:cNvPicPr>
          <p:nvPr/>
        </p:nvPicPr>
        <p:blipFill>
          <a:blip r:embed="rId3"/>
          <a:stretch>
            <a:fillRect/>
          </a:stretch>
        </p:blipFill>
        <p:spPr>
          <a:xfrm>
            <a:off x="5347411" y="292608"/>
            <a:ext cx="3372307" cy="3021178"/>
          </a:xfrm>
          <a:prstGeom prst="ellipse">
            <a:avLst/>
          </a:prstGeom>
          <a:ln>
            <a:noFill/>
          </a:ln>
          <a:effectLst>
            <a:softEdge rad="112500"/>
          </a:effectLst>
        </p:spPr>
      </p:pic>
      <p:pic>
        <p:nvPicPr>
          <p:cNvPr id="68" name="Picture 21">
            <a:extLst>
              <a:ext uri="{FF2B5EF4-FFF2-40B4-BE49-F238E27FC236}">
                <a16:creationId xmlns:a16="http://schemas.microsoft.com/office/drawing/2014/main" xmlns="" id="{288F6AE6-38BA-45B7-A704-A217D13914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34697" y="2698898"/>
            <a:ext cx="2326234" cy="2378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9943" y="277977"/>
            <a:ext cx="6026656" cy="3116275"/>
          </a:xfrm>
          <a:prstGeom prst="rect">
            <a:avLst/>
          </a:prstGeom>
        </p:spPr>
      </p:pic>
      <p:sp>
        <p:nvSpPr>
          <p:cNvPr id="4" name="Rectangle 3"/>
          <p:cNvSpPr/>
          <p:nvPr/>
        </p:nvSpPr>
        <p:spPr>
          <a:xfrm>
            <a:off x="1824112" y="1083193"/>
            <a:ext cx="5496839" cy="2041585"/>
          </a:xfrm>
          <a:prstGeom prst="rect">
            <a:avLst/>
          </a:prstGeom>
        </p:spPr>
        <p:txBody>
          <a:bodyPr wrap="square">
            <a:spAutoFit/>
          </a:bodyPr>
          <a:lstStyle/>
          <a:p>
            <a:pPr algn="just">
              <a:lnSpc>
                <a:spcPts val="3800"/>
              </a:lnSpc>
            </a:pPr>
            <a:r>
              <a:rPr lang="en-US" sz="2600" dirty="0" smtClean="0">
                <a:latin typeface="+mn-lt"/>
                <a:ea typeface="Calibri" panose="020F0502020204030204" pitchFamily="34" charset="0"/>
              </a:rPr>
              <a:t>Ngày nay, với hiệu ứng ánh sáng đô thị, chúng ta rất khó quan sát được ánh sáng (rất yếu) từ các ngôi sao ở xa Trái đất).</a:t>
            </a:r>
            <a:endParaRPr lang="en-US" sz="2600" dirty="0">
              <a:latin typeface="+mn-lt"/>
              <a:ea typeface="Calibri" panose="020F0502020204030204" pitchFamily="34" charset="0"/>
            </a:endParaRPr>
          </a:p>
        </p:txBody>
      </p:sp>
      <p:pic>
        <p:nvPicPr>
          <p:cNvPr id="7" name="Picture 21">
            <a:extLst>
              <a:ext uri="{FF2B5EF4-FFF2-40B4-BE49-F238E27FC236}">
                <a16:creationId xmlns="" xmlns:a16="http://schemas.microsoft.com/office/drawing/2014/main" id="{87A2553B-134B-4DCD-976C-D1B9D214D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18764" y="3037132"/>
            <a:ext cx="3478987" cy="2106368"/>
          </a:xfrm>
          <a:prstGeom prst="rect">
            <a:avLst/>
          </a:prstGeom>
        </p:spPr>
      </p:pic>
      <p:pic>
        <p:nvPicPr>
          <p:cNvPr id="8" name="Picture 7"/>
          <p:cNvPicPr>
            <a:picLocks noChangeAspect="1"/>
          </p:cNvPicPr>
          <p:nvPr/>
        </p:nvPicPr>
        <p:blipFill>
          <a:blip r:embed="rId5"/>
          <a:stretch>
            <a:fillRect/>
          </a:stretch>
        </p:blipFill>
        <p:spPr>
          <a:xfrm>
            <a:off x="5440944" y="2426119"/>
            <a:ext cx="1880007" cy="1936266"/>
          </a:xfrm>
          <a:prstGeom prst="ellipse">
            <a:avLst/>
          </a:prstGeom>
          <a:ln>
            <a:noFill/>
          </a:ln>
          <a:effectLst>
            <a:softEdge rad="112500"/>
          </a:effectLst>
        </p:spPr>
      </p:pic>
    </p:spTree>
    <p:extLst>
      <p:ext uri="{BB962C8B-B14F-4D97-AF65-F5344CB8AC3E}">
        <p14:creationId xmlns:p14="http://schemas.microsoft.com/office/powerpoint/2010/main" val="14245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02" name="Google Shape;1539;p37"/>
          <p:cNvSpPr txBox="1">
            <a:spLocks noGrp="1"/>
          </p:cNvSpPr>
          <p:nvPr>
            <p:ph type="title"/>
          </p:nvPr>
        </p:nvSpPr>
        <p:spPr>
          <a:xfrm>
            <a:off x="0" y="1125338"/>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3800" b="1" dirty="0" smtClean="0">
                <a:latin typeface="+mj-lt"/>
              </a:rPr>
              <a:t>LUYỆN TẬP</a:t>
            </a:r>
            <a:endParaRPr sz="3800" b="1" dirty="0">
              <a:latin typeface="+mj-lt"/>
            </a:endParaRPr>
          </a:p>
        </p:txBody>
      </p:sp>
      <p:pic>
        <p:nvPicPr>
          <p:cNvPr id="16"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235085" y="2409289"/>
            <a:ext cx="2673830" cy="2734211"/>
          </a:xfrm>
          <a:prstGeom prst="rect">
            <a:avLst/>
          </a:prstGeom>
        </p:spPr>
      </p:pic>
      <p:pic>
        <p:nvPicPr>
          <p:cNvPr id="17" name="Google Shape;807;p51"/>
          <p:cNvPicPr preferRelativeResize="0"/>
          <p:nvPr/>
        </p:nvPicPr>
        <p:blipFill rotWithShape="1">
          <a:blip r:embed="rId16">
            <a:alphaModFix/>
          </a:blip>
          <a:srcRect t="835" b="826"/>
          <a:stretch/>
        </p:blipFill>
        <p:spPr>
          <a:xfrm>
            <a:off x="416922" y="778262"/>
            <a:ext cx="1661261" cy="694152"/>
          </a:xfrm>
          <a:prstGeom prst="rect">
            <a:avLst/>
          </a:prstGeom>
          <a:noFill/>
          <a:ln>
            <a:noFill/>
          </a:ln>
        </p:spPr>
      </p:pic>
      <p:pic>
        <p:nvPicPr>
          <p:cNvPr id="18" name="Google Shape;808;p51"/>
          <p:cNvPicPr preferRelativeResize="0"/>
          <p:nvPr/>
        </p:nvPicPr>
        <p:blipFill>
          <a:blip r:embed="rId17">
            <a:alphaModFix/>
          </a:blip>
          <a:stretch>
            <a:fillRect/>
          </a:stretch>
        </p:blipFill>
        <p:spPr>
          <a:xfrm>
            <a:off x="6867335" y="2525022"/>
            <a:ext cx="1865234" cy="619500"/>
          </a:xfrm>
          <a:prstGeom prst="rect">
            <a:avLst/>
          </a:prstGeom>
          <a:noFill/>
          <a:ln>
            <a:noFill/>
          </a:ln>
        </p:spPr>
      </p:pic>
    </p:spTree>
    <p:extLst>
      <p:ext uri="{BB962C8B-B14F-4D97-AF65-F5344CB8AC3E}">
        <p14:creationId xmlns:p14="http://schemas.microsoft.com/office/powerpoint/2010/main" val="24578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p:nvPr/>
        </p:nvSpPr>
        <p:spPr>
          <a:xfrm>
            <a:off x="928950" y="2007242"/>
            <a:ext cx="1042500" cy="1042500"/>
          </a:xfrm>
          <a:prstGeom prst="donut">
            <a:avLst>
              <a:gd name="adj" fmla="val 921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txBox="1">
            <a:spLocks noGrp="1"/>
          </p:cNvSpPr>
          <p:nvPr>
            <p:ph type="title"/>
          </p:nvPr>
        </p:nvSpPr>
        <p:spPr>
          <a:xfrm>
            <a:off x="0" y="609097"/>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Mặt trời là một:</a:t>
            </a:r>
            <a:endParaRPr sz="2600" dirty="0">
              <a:latin typeface="+mj-lt"/>
              <a:sym typeface="Fira Sans Extra Condensed SemiBold"/>
            </a:endParaRPr>
          </a:p>
        </p:txBody>
      </p:sp>
      <p:sp>
        <p:nvSpPr>
          <p:cNvPr id="96" name="Google Shape;96;p16"/>
          <p:cNvSpPr txBox="1"/>
          <p:nvPr/>
        </p:nvSpPr>
        <p:spPr>
          <a:xfrm>
            <a:off x="6855319" y="3220671"/>
            <a:ext cx="1986000" cy="72315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lt1"/>
                </a:solidFill>
                <a:latin typeface="+mj-lt"/>
                <a:ea typeface="Fira Sans Extra Condensed SemiBold"/>
                <a:cs typeface="Fira Sans Extra Condensed SemiBold"/>
                <a:sym typeface="Fira Sans Extra Condensed SemiBold"/>
              </a:rPr>
              <a:t>Sao băng</a:t>
            </a:r>
            <a:endParaRPr sz="2600" dirty="0">
              <a:solidFill>
                <a:schemeClr val="lt1"/>
              </a:solidFill>
              <a:latin typeface="+mj-lt"/>
              <a:ea typeface="Fira Sans Extra Condensed SemiBold"/>
              <a:cs typeface="Fira Sans Extra Condensed SemiBold"/>
              <a:sym typeface="Fira Sans Extra Condensed SemiBold"/>
            </a:endParaRPr>
          </a:p>
        </p:txBody>
      </p:sp>
      <p:sp>
        <p:nvSpPr>
          <p:cNvPr id="97" name="Google Shape;97;p16"/>
          <p:cNvSpPr txBox="1"/>
          <p:nvPr/>
        </p:nvSpPr>
        <p:spPr>
          <a:xfrm>
            <a:off x="429949" y="3220671"/>
            <a:ext cx="1986000" cy="709047"/>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lt1"/>
                </a:solidFill>
                <a:latin typeface="+mj-lt"/>
                <a:ea typeface="Fira Sans Extra Condensed SemiBold"/>
                <a:cs typeface="Fira Sans Extra Condensed SemiBold"/>
                <a:sym typeface="Fira Sans Extra Condensed SemiBold"/>
              </a:rPr>
              <a:t>Vệ tinh</a:t>
            </a:r>
            <a:endParaRPr sz="2600" dirty="0">
              <a:solidFill>
                <a:schemeClr val="lt1"/>
              </a:solidFill>
              <a:latin typeface="+mj-lt"/>
              <a:ea typeface="Fira Sans Extra Condensed SemiBold"/>
              <a:cs typeface="Fira Sans Extra Condensed SemiBold"/>
              <a:sym typeface="Fira Sans Extra Condensed SemiBold"/>
            </a:endParaRPr>
          </a:p>
        </p:txBody>
      </p:sp>
      <p:sp>
        <p:nvSpPr>
          <p:cNvPr id="99" name="Google Shape;99;p16"/>
          <p:cNvSpPr txBox="1"/>
          <p:nvPr/>
        </p:nvSpPr>
        <p:spPr>
          <a:xfrm>
            <a:off x="2539650" y="3220671"/>
            <a:ext cx="1986000" cy="72315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lt1"/>
                </a:solidFill>
                <a:latin typeface="+mj-lt"/>
                <a:ea typeface="Fira Sans Extra Condensed SemiBold"/>
                <a:cs typeface="Fira Sans Extra Condensed SemiBold"/>
                <a:sym typeface="Fira Sans Extra Condensed SemiBold"/>
              </a:rPr>
              <a:t>B. Ngôi sao</a:t>
            </a:r>
            <a:endParaRPr sz="2600" dirty="0">
              <a:solidFill>
                <a:schemeClr val="lt1"/>
              </a:solidFill>
              <a:latin typeface="+mj-lt"/>
              <a:ea typeface="Fira Sans Extra Condensed SemiBold"/>
              <a:cs typeface="Fira Sans Extra Condensed SemiBold"/>
              <a:sym typeface="Fira Sans Extra Condensed SemiBold"/>
            </a:endParaRPr>
          </a:p>
        </p:txBody>
      </p:sp>
      <p:sp>
        <p:nvSpPr>
          <p:cNvPr id="102" name="Google Shape;102;p16"/>
          <p:cNvSpPr txBox="1"/>
          <p:nvPr/>
        </p:nvSpPr>
        <p:spPr>
          <a:xfrm>
            <a:off x="4622101" y="3220671"/>
            <a:ext cx="2082450" cy="72315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lt1"/>
                </a:solidFill>
                <a:latin typeface="+mj-lt"/>
                <a:ea typeface="Fira Sans Extra Condensed SemiBold"/>
                <a:cs typeface="Fira Sans Extra Condensed SemiBold"/>
                <a:sym typeface="Fira Sans Extra Condensed SemiBold"/>
              </a:rPr>
              <a:t>C. Hành tinh</a:t>
            </a:r>
            <a:endParaRPr sz="2600" dirty="0">
              <a:solidFill>
                <a:schemeClr val="lt1"/>
              </a:solidFill>
              <a:latin typeface="+mj-lt"/>
              <a:ea typeface="Fira Sans Extra Condensed SemiBold"/>
              <a:cs typeface="Fira Sans Extra Condensed SemiBold"/>
              <a:sym typeface="Fira Sans Extra Condensed SemiBold"/>
            </a:endParaRPr>
          </a:p>
        </p:txBody>
      </p:sp>
      <p:sp>
        <p:nvSpPr>
          <p:cNvPr id="103" name="Google Shape;103;p16"/>
          <p:cNvSpPr/>
          <p:nvPr/>
        </p:nvSpPr>
        <p:spPr>
          <a:xfrm rot="5400000">
            <a:off x="894300" y="1972629"/>
            <a:ext cx="1111800" cy="1111800"/>
          </a:xfrm>
          <a:prstGeom prst="blockArc">
            <a:avLst>
              <a:gd name="adj1" fmla="val 10800000"/>
              <a:gd name="adj2" fmla="val 13006602"/>
              <a:gd name="adj3" fmla="val 1516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975476" y="2007242"/>
            <a:ext cx="1042500" cy="1042500"/>
          </a:xfrm>
          <a:prstGeom prst="donut">
            <a:avLst>
              <a:gd name="adj" fmla="val 921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rot="5400000">
            <a:off x="2940826" y="1972629"/>
            <a:ext cx="1111800" cy="1111800"/>
          </a:xfrm>
          <a:prstGeom prst="blockArc">
            <a:avLst>
              <a:gd name="adj1" fmla="val 10800000"/>
              <a:gd name="adj2" fmla="val 15292753"/>
              <a:gd name="adj3" fmla="val 1677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5095125" y="2007242"/>
            <a:ext cx="1042500" cy="1042500"/>
          </a:xfrm>
          <a:prstGeom prst="donut">
            <a:avLst>
              <a:gd name="adj" fmla="val 921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rot="5400000">
            <a:off x="5060475" y="1972629"/>
            <a:ext cx="1111800" cy="1111800"/>
          </a:xfrm>
          <a:prstGeom prst="blockArc">
            <a:avLst>
              <a:gd name="adj1" fmla="val 10800000"/>
              <a:gd name="adj2" fmla="val 17617779"/>
              <a:gd name="adj3" fmla="val 170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176451" y="2007242"/>
            <a:ext cx="1042500" cy="1042500"/>
          </a:xfrm>
          <a:prstGeom prst="donut">
            <a:avLst>
              <a:gd name="adj" fmla="val 921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5400000">
            <a:off x="7141801" y="1972629"/>
            <a:ext cx="1111800" cy="1111800"/>
          </a:xfrm>
          <a:prstGeom prst="blockArc">
            <a:avLst>
              <a:gd name="adj1" fmla="val 10800000"/>
              <a:gd name="adj2" fmla="val 19405981"/>
              <a:gd name="adj3" fmla="val 1723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6"/>
          <p:cNvCxnSpPr/>
          <p:nvPr/>
        </p:nvCxnSpPr>
        <p:spPr>
          <a:xfrm rot="-5400000" flipH="1">
            <a:off x="2491200" y="709025"/>
            <a:ext cx="600" cy="2082600"/>
          </a:xfrm>
          <a:prstGeom prst="bentConnector3">
            <a:avLst>
              <a:gd name="adj1" fmla="val -39687500"/>
            </a:avLst>
          </a:prstGeom>
          <a:noFill/>
          <a:ln w="9525" cap="flat" cmpd="sng">
            <a:solidFill>
              <a:schemeClr val="accent5"/>
            </a:solidFill>
            <a:prstDash val="solid"/>
            <a:round/>
            <a:headEnd type="none" w="med" len="med"/>
            <a:tailEnd type="none" w="med" len="med"/>
          </a:ln>
        </p:spPr>
      </p:cxnSp>
      <p:cxnSp>
        <p:nvCxnSpPr>
          <p:cNvPr id="115" name="Google Shape;115;p16"/>
          <p:cNvCxnSpPr/>
          <p:nvPr/>
        </p:nvCxnSpPr>
        <p:spPr>
          <a:xfrm rot="-5400000" flipH="1">
            <a:off x="4573650" y="709025"/>
            <a:ext cx="600" cy="2082600"/>
          </a:xfrm>
          <a:prstGeom prst="bentConnector3">
            <a:avLst>
              <a:gd name="adj1" fmla="val -39687500"/>
            </a:avLst>
          </a:prstGeom>
          <a:noFill/>
          <a:ln w="9525" cap="flat" cmpd="sng">
            <a:solidFill>
              <a:schemeClr val="accent5"/>
            </a:solidFill>
            <a:prstDash val="solid"/>
            <a:round/>
            <a:headEnd type="none" w="med" len="med"/>
            <a:tailEnd type="none" w="med" len="med"/>
          </a:ln>
        </p:spPr>
      </p:cxnSp>
      <p:cxnSp>
        <p:nvCxnSpPr>
          <p:cNvPr id="116" name="Google Shape;116;p16"/>
          <p:cNvCxnSpPr/>
          <p:nvPr/>
        </p:nvCxnSpPr>
        <p:spPr>
          <a:xfrm rot="-5400000" flipH="1">
            <a:off x="6656101" y="709025"/>
            <a:ext cx="600" cy="2082600"/>
          </a:xfrm>
          <a:prstGeom prst="bentConnector3">
            <a:avLst>
              <a:gd name="adj1" fmla="val -39687500"/>
            </a:avLst>
          </a:prstGeom>
          <a:noFill/>
          <a:ln w="9525" cap="flat" cmpd="sng">
            <a:solidFill>
              <a:schemeClr val="accent5"/>
            </a:solidFill>
            <a:prstDash val="solid"/>
            <a:round/>
            <a:headEnd type="none" w="med" len="med"/>
            <a:tailEnd type="none" w="med" len="med"/>
          </a:ln>
        </p:spPr>
      </p:cxnSp>
      <p:sp>
        <p:nvSpPr>
          <p:cNvPr id="2" name="Rectangle 1"/>
          <p:cNvSpPr/>
          <p:nvPr/>
        </p:nvSpPr>
        <p:spPr>
          <a:xfrm>
            <a:off x="1219207" y="2203170"/>
            <a:ext cx="407484" cy="492443"/>
          </a:xfrm>
          <a:prstGeom prst="rect">
            <a:avLst/>
          </a:prstGeom>
        </p:spPr>
        <p:txBody>
          <a:bodyPr wrap="none">
            <a:spAutoFit/>
          </a:bodyPr>
          <a:lstStyle/>
          <a:p>
            <a:r>
              <a:rPr lang="en-US" sz="2600" dirty="0" smtClean="0"/>
              <a:t>A</a:t>
            </a:r>
            <a:endParaRPr lang="en-US" sz="2600" dirty="0"/>
          </a:p>
        </p:txBody>
      </p:sp>
      <p:sp>
        <p:nvSpPr>
          <p:cNvPr id="186" name="Rectangle 185"/>
          <p:cNvSpPr/>
          <p:nvPr/>
        </p:nvSpPr>
        <p:spPr>
          <a:xfrm>
            <a:off x="3292985" y="2280889"/>
            <a:ext cx="407484" cy="492443"/>
          </a:xfrm>
          <a:prstGeom prst="rect">
            <a:avLst/>
          </a:prstGeom>
        </p:spPr>
        <p:txBody>
          <a:bodyPr wrap="none">
            <a:spAutoFit/>
          </a:bodyPr>
          <a:lstStyle/>
          <a:p>
            <a:r>
              <a:rPr lang="en-US" sz="2600" dirty="0" smtClean="0"/>
              <a:t>B</a:t>
            </a:r>
            <a:endParaRPr lang="en-US" sz="2600" dirty="0"/>
          </a:p>
        </p:txBody>
      </p:sp>
      <p:sp>
        <p:nvSpPr>
          <p:cNvPr id="187" name="Rectangle 186"/>
          <p:cNvSpPr/>
          <p:nvPr/>
        </p:nvSpPr>
        <p:spPr>
          <a:xfrm>
            <a:off x="5426167" y="2280888"/>
            <a:ext cx="425116" cy="492443"/>
          </a:xfrm>
          <a:prstGeom prst="rect">
            <a:avLst/>
          </a:prstGeom>
        </p:spPr>
        <p:txBody>
          <a:bodyPr wrap="none">
            <a:spAutoFit/>
          </a:bodyPr>
          <a:lstStyle/>
          <a:p>
            <a:r>
              <a:rPr lang="en-US" sz="2600" dirty="0" smtClean="0"/>
              <a:t>C</a:t>
            </a:r>
            <a:endParaRPr lang="en-US" sz="2600" dirty="0"/>
          </a:p>
        </p:txBody>
      </p:sp>
      <p:sp>
        <p:nvSpPr>
          <p:cNvPr id="188" name="Rectangle 187"/>
          <p:cNvSpPr/>
          <p:nvPr/>
        </p:nvSpPr>
        <p:spPr>
          <a:xfrm>
            <a:off x="7485143" y="2265021"/>
            <a:ext cx="425116" cy="492443"/>
          </a:xfrm>
          <a:prstGeom prst="rect">
            <a:avLst/>
          </a:prstGeom>
        </p:spPr>
        <p:txBody>
          <a:bodyPr wrap="none">
            <a:spAutoFit/>
          </a:bodyPr>
          <a:lstStyle/>
          <a:p>
            <a:r>
              <a:rPr lang="en-US" sz="2600" dirty="0" smtClean="0"/>
              <a:t>D</a:t>
            </a:r>
            <a:endParaRPr lang="en-US" sz="2600" dirty="0"/>
          </a:p>
        </p:txBody>
      </p:sp>
      <p:sp>
        <p:nvSpPr>
          <p:cNvPr id="189" name="Oval 188"/>
          <p:cNvSpPr/>
          <p:nvPr/>
        </p:nvSpPr>
        <p:spPr>
          <a:xfrm>
            <a:off x="2566717" y="3362243"/>
            <a:ext cx="483722" cy="463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barn(inVertical)">
                                      <p:cBhvr>
                                        <p:cTn id="13" dur="500"/>
                                        <p:tgtEl>
                                          <p:spTgt spid="9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barn(inVertical)">
                                      <p:cBhvr>
                                        <p:cTn id="16" dur="500"/>
                                        <p:tgtEl>
                                          <p:spTgt spid="9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barn(inVertical)">
                                      <p:cBhvr>
                                        <p:cTn id="19" dur="500"/>
                                        <p:tgtEl>
                                          <p:spTgt spid="9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barn(inVertical)">
                                      <p:cBhvr>
                                        <p:cTn id="22" dur="500"/>
                                        <p:tgtEl>
                                          <p:spTgt spid="10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barn(inVertical)">
                                      <p:cBhvr>
                                        <p:cTn id="25" dur="500"/>
                                        <p:tgtEl>
                                          <p:spTgt spid="10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barn(inVertical)">
                                      <p:cBhvr>
                                        <p:cTn id="28" dur="500"/>
                                        <p:tgtEl>
                                          <p:spTgt spid="10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arn(inVertical)">
                                      <p:cBhvr>
                                        <p:cTn id="31" dur="500"/>
                                        <p:tgtEl>
                                          <p:spTgt spid="10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barn(inVertical)">
                                      <p:cBhvr>
                                        <p:cTn id="34" dur="500"/>
                                        <p:tgtEl>
                                          <p:spTgt spid="10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arn(inVertical)">
                                      <p:cBhvr>
                                        <p:cTn id="37" dur="500"/>
                                        <p:tgtEl>
                                          <p:spTgt spid="10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barn(inVertical)">
                                      <p:cBhvr>
                                        <p:cTn id="40" dur="500"/>
                                        <p:tgtEl>
                                          <p:spTgt spid="10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barn(inVertical)">
                                      <p:cBhvr>
                                        <p:cTn id="43" dur="500"/>
                                        <p:tgtEl>
                                          <p:spTgt spid="109"/>
                                        </p:tgtEl>
                                      </p:cBhvr>
                                    </p:animEffect>
                                  </p:childTnLst>
                                </p:cTn>
                              </p:par>
                              <p:par>
                                <p:cTn id="44" presetID="16" presetClass="entr" presetSubtype="21" fill="hold"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barn(inVertical)">
                                      <p:cBhvr>
                                        <p:cTn id="46" dur="500"/>
                                        <p:tgtEl>
                                          <p:spTgt spid="114"/>
                                        </p:tgtEl>
                                      </p:cBhvr>
                                    </p:animEffect>
                                  </p:childTnLst>
                                </p:cTn>
                              </p:par>
                              <p:par>
                                <p:cTn id="47" presetID="16" presetClass="entr" presetSubtype="21"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barn(inVertical)">
                                      <p:cBhvr>
                                        <p:cTn id="49" dur="500"/>
                                        <p:tgtEl>
                                          <p:spTgt spid="115"/>
                                        </p:tgtEl>
                                      </p:cBhvr>
                                    </p:animEffect>
                                  </p:childTnLst>
                                </p:cTn>
                              </p:par>
                              <p:par>
                                <p:cTn id="50" presetID="16" presetClass="entr" presetSubtype="21" fill="hold"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barn(inVertical)">
                                      <p:cBhvr>
                                        <p:cTn id="52" dur="500"/>
                                        <p:tgtEl>
                                          <p:spTgt spid="1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86"/>
                                        </p:tgtEl>
                                        <p:attrNameLst>
                                          <p:attrName>style.visibility</p:attrName>
                                        </p:attrNameLst>
                                      </p:cBhvr>
                                      <p:to>
                                        <p:strVal val="visible"/>
                                      </p:to>
                                    </p:set>
                                    <p:animEffect transition="in" filter="barn(inVertical)">
                                      <p:cBhvr>
                                        <p:cTn id="58" dur="500"/>
                                        <p:tgtEl>
                                          <p:spTgt spid="18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87"/>
                                        </p:tgtEl>
                                        <p:attrNameLst>
                                          <p:attrName>style.visibility</p:attrName>
                                        </p:attrNameLst>
                                      </p:cBhvr>
                                      <p:to>
                                        <p:strVal val="visible"/>
                                      </p:to>
                                    </p:set>
                                    <p:animEffect transition="in" filter="barn(inVertical)">
                                      <p:cBhvr>
                                        <p:cTn id="61" dur="500"/>
                                        <p:tgtEl>
                                          <p:spTgt spid="18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88"/>
                                        </p:tgtEl>
                                        <p:attrNameLst>
                                          <p:attrName>style.visibility</p:attrName>
                                        </p:attrNameLst>
                                      </p:cBhvr>
                                      <p:to>
                                        <p:strVal val="visible"/>
                                      </p:to>
                                    </p:set>
                                    <p:animEffect transition="in" filter="barn(inVertical)">
                                      <p:cBhvr>
                                        <p:cTn id="64" dur="500"/>
                                        <p:tgtEl>
                                          <p:spTgt spid="18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89"/>
                                        </p:tgtEl>
                                        <p:attrNameLst>
                                          <p:attrName>style.visibility</p:attrName>
                                        </p:attrNameLst>
                                      </p:cBhvr>
                                      <p:to>
                                        <p:strVal val="visible"/>
                                      </p:to>
                                    </p:set>
                                    <p:animEffect transition="in" filter="barn(inVertical)">
                                      <p:cBhvr>
                                        <p:cTn id="69"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6" grpId="0" animBg="1"/>
      <p:bldP spid="97" grpId="0" animBg="1"/>
      <p:bldP spid="99" grpId="0" animBg="1"/>
      <p:bldP spid="102" grpId="0" animBg="1"/>
      <p:bldP spid="103" grpId="0" animBg="1"/>
      <p:bldP spid="104" grpId="0" animBg="1"/>
      <p:bldP spid="105" grpId="0" animBg="1"/>
      <p:bldP spid="106" grpId="0" animBg="1"/>
      <p:bldP spid="107" grpId="0" animBg="1"/>
      <p:bldP spid="108" grpId="0" animBg="1"/>
      <p:bldP spid="109" grpId="0" animBg="1"/>
      <p:bldP spid="2" grpId="0"/>
      <p:bldP spid="186" grpId="0"/>
      <p:bldP spid="187" grpId="0"/>
      <p:bldP spid="188" grpId="0"/>
      <p:bldP spid="1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p38"/>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b="1" dirty="0" smtClean="0">
                <a:solidFill>
                  <a:schemeClr val="accent3">
                    <a:lumMod val="50000"/>
                  </a:schemeClr>
                </a:solidFill>
                <a:latin typeface="+mj-lt"/>
              </a:rPr>
              <a:t>KHỞI ĐỘNG</a:t>
            </a:r>
            <a:endParaRPr b="1" dirty="0">
              <a:solidFill>
                <a:schemeClr val="accent3">
                  <a:lumMod val="50000"/>
                </a:schemeClr>
              </a:solidFill>
              <a:latin typeface="+mj-lt"/>
            </a:endParaRPr>
          </a:p>
        </p:txBody>
      </p:sp>
      <p:sp>
        <p:nvSpPr>
          <p:cNvPr id="1684" name="Google Shape;1684;p38"/>
          <p:cNvSpPr/>
          <p:nvPr/>
        </p:nvSpPr>
        <p:spPr>
          <a:xfrm>
            <a:off x="7667210" y="3376413"/>
            <a:ext cx="1315200" cy="1315200"/>
          </a:xfrm>
          <a:prstGeom prst="donut">
            <a:avLst>
              <a:gd name="adj" fmla="val 1488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rot="5400000">
            <a:off x="7667245" y="3376458"/>
            <a:ext cx="1315200" cy="1315200"/>
          </a:xfrm>
          <a:prstGeom prst="blockArc">
            <a:avLst>
              <a:gd name="adj1" fmla="val 10800000"/>
              <a:gd name="adj2" fmla="val 6357274"/>
              <a:gd name="adj3" fmla="val 1529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307560" y="590100"/>
            <a:ext cx="1315200" cy="1315200"/>
          </a:xfrm>
          <a:prstGeom prst="donut">
            <a:avLst>
              <a:gd name="adj" fmla="val 1488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rot="5400000">
            <a:off x="307595" y="590144"/>
            <a:ext cx="1315200" cy="1315200"/>
          </a:xfrm>
          <a:prstGeom prst="blockArc">
            <a:avLst>
              <a:gd name="adj1" fmla="val 10800000"/>
              <a:gd name="adj2" fmla="val 15362284"/>
              <a:gd name="adj3" fmla="val 1602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8"/>
          <p:cNvGrpSpPr/>
          <p:nvPr/>
        </p:nvGrpSpPr>
        <p:grpSpPr>
          <a:xfrm>
            <a:off x="683343" y="955172"/>
            <a:ext cx="563713" cy="669909"/>
            <a:chOff x="1230225" y="1089875"/>
            <a:chExt cx="1781645" cy="2117284"/>
          </a:xfrm>
        </p:grpSpPr>
        <p:sp>
          <p:nvSpPr>
            <p:cNvPr id="1689" name="Google Shape;1689;p38"/>
            <p:cNvSpPr/>
            <p:nvPr/>
          </p:nvSpPr>
          <p:spPr>
            <a:xfrm>
              <a:off x="1496896" y="2541295"/>
              <a:ext cx="517523" cy="585990"/>
            </a:xfrm>
            <a:custGeom>
              <a:avLst/>
              <a:gdLst/>
              <a:ahLst/>
              <a:cxnLst/>
              <a:rect l="l" t="t" r="r" b="b"/>
              <a:pathLst>
                <a:path w="8118" h="9192" extrusionOk="0">
                  <a:moveTo>
                    <a:pt x="4373" y="1"/>
                  </a:moveTo>
                  <a:cubicBezTo>
                    <a:pt x="3364" y="1"/>
                    <a:pt x="2367" y="462"/>
                    <a:pt x="1719" y="1341"/>
                  </a:cubicBezTo>
                  <a:cubicBezTo>
                    <a:pt x="621" y="2804"/>
                    <a:pt x="0" y="9191"/>
                    <a:pt x="0" y="9191"/>
                  </a:cubicBezTo>
                  <a:cubicBezTo>
                    <a:pt x="0" y="9191"/>
                    <a:pt x="5933" y="6752"/>
                    <a:pt x="7030" y="5277"/>
                  </a:cubicBezTo>
                  <a:cubicBezTo>
                    <a:pt x="8117" y="3813"/>
                    <a:pt x="7807" y="1740"/>
                    <a:pt x="6343" y="653"/>
                  </a:cubicBezTo>
                  <a:cubicBezTo>
                    <a:pt x="5751" y="214"/>
                    <a:pt x="5059"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670808" y="2559209"/>
              <a:ext cx="294844" cy="334050"/>
            </a:xfrm>
            <a:custGeom>
              <a:avLst/>
              <a:gdLst/>
              <a:ahLst/>
              <a:cxnLst/>
              <a:rect l="l" t="t" r="r" b="b"/>
              <a:pathLst>
                <a:path w="4625" h="5240" extrusionOk="0">
                  <a:moveTo>
                    <a:pt x="2495" y="1"/>
                  </a:moveTo>
                  <a:cubicBezTo>
                    <a:pt x="1918" y="1"/>
                    <a:pt x="1346" y="264"/>
                    <a:pt x="976" y="760"/>
                  </a:cubicBezTo>
                  <a:cubicBezTo>
                    <a:pt x="355" y="1603"/>
                    <a:pt x="0" y="5240"/>
                    <a:pt x="0" y="5240"/>
                  </a:cubicBezTo>
                  <a:cubicBezTo>
                    <a:pt x="0" y="5240"/>
                    <a:pt x="3383" y="3842"/>
                    <a:pt x="4004" y="3011"/>
                  </a:cubicBezTo>
                  <a:cubicBezTo>
                    <a:pt x="4625" y="2179"/>
                    <a:pt x="4447" y="993"/>
                    <a:pt x="3615" y="372"/>
                  </a:cubicBezTo>
                  <a:cubicBezTo>
                    <a:pt x="3279" y="121"/>
                    <a:pt x="2886" y="1"/>
                    <a:pt x="2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230225" y="1846409"/>
              <a:ext cx="813833" cy="709601"/>
            </a:xfrm>
            <a:custGeom>
              <a:avLst/>
              <a:gdLst/>
              <a:ahLst/>
              <a:cxnLst/>
              <a:rect l="l" t="t" r="r" b="b"/>
              <a:pathLst>
                <a:path w="12766" h="11131" extrusionOk="0">
                  <a:moveTo>
                    <a:pt x="8470" y="1"/>
                  </a:moveTo>
                  <a:cubicBezTo>
                    <a:pt x="6747" y="1"/>
                    <a:pt x="5208" y="740"/>
                    <a:pt x="4294" y="2039"/>
                  </a:cubicBezTo>
                  <a:cubicBezTo>
                    <a:pt x="2453" y="4644"/>
                    <a:pt x="1012" y="7539"/>
                    <a:pt x="80" y="10644"/>
                  </a:cubicBezTo>
                  <a:cubicBezTo>
                    <a:pt x="1" y="10898"/>
                    <a:pt x="252" y="11130"/>
                    <a:pt x="483" y="11130"/>
                  </a:cubicBezTo>
                  <a:cubicBezTo>
                    <a:pt x="573" y="11130"/>
                    <a:pt x="661" y="11094"/>
                    <a:pt x="724" y="11009"/>
                  </a:cubicBezTo>
                  <a:cubicBezTo>
                    <a:pt x="2187" y="9047"/>
                    <a:pt x="3695" y="7150"/>
                    <a:pt x="5292" y="5299"/>
                  </a:cubicBezTo>
                  <a:cubicBezTo>
                    <a:pt x="5554" y="4992"/>
                    <a:pt x="5953" y="4827"/>
                    <a:pt x="6385" y="4827"/>
                  </a:cubicBezTo>
                  <a:cubicBezTo>
                    <a:pt x="6593" y="4827"/>
                    <a:pt x="6809" y="4865"/>
                    <a:pt x="7022" y="4944"/>
                  </a:cubicBezTo>
                  <a:cubicBezTo>
                    <a:pt x="7743" y="5199"/>
                    <a:pt x="8463" y="5465"/>
                    <a:pt x="9163" y="5743"/>
                  </a:cubicBezTo>
                  <a:cubicBezTo>
                    <a:pt x="10271" y="4013"/>
                    <a:pt x="11657" y="2404"/>
                    <a:pt x="12766" y="675"/>
                  </a:cubicBezTo>
                  <a:cubicBezTo>
                    <a:pt x="11602" y="420"/>
                    <a:pt x="10437" y="209"/>
                    <a:pt x="9273" y="54"/>
                  </a:cubicBezTo>
                  <a:cubicBezTo>
                    <a:pt x="9002" y="18"/>
                    <a:pt x="8734" y="1"/>
                    <a:pt x="8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2103933" y="2245682"/>
              <a:ext cx="576364" cy="961478"/>
            </a:xfrm>
            <a:custGeom>
              <a:avLst/>
              <a:gdLst/>
              <a:ahLst/>
              <a:cxnLst/>
              <a:rect l="l" t="t" r="r" b="b"/>
              <a:pathLst>
                <a:path w="9041" h="15082" extrusionOk="0">
                  <a:moveTo>
                    <a:pt x="6579" y="0"/>
                  </a:moveTo>
                  <a:cubicBezTo>
                    <a:pt x="5248" y="1564"/>
                    <a:pt x="4117" y="3349"/>
                    <a:pt x="2776" y="4913"/>
                  </a:cubicBezTo>
                  <a:cubicBezTo>
                    <a:pt x="3242" y="5500"/>
                    <a:pt x="3708" y="6121"/>
                    <a:pt x="4162" y="6732"/>
                  </a:cubicBezTo>
                  <a:cubicBezTo>
                    <a:pt x="4583" y="7297"/>
                    <a:pt x="4650" y="7984"/>
                    <a:pt x="4329" y="8494"/>
                  </a:cubicBezTo>
                  <a:cubicBezTo>
                    <a:pt x="3009" y="10557"/>
                    <a:pt x="1634" y="12553"/>
                    <a:pt x="181" y="14516"/>
                  </a:cubicBezTo>
                  <a:cubicBezTo>
                    <a:pt x="0" y="14751"/>
                    <a:pt x="262" y="15082"/>
                    <a:pt x="533" y="15082"/>
                  </a:cubicBezTo>
                  <a:cubicBezTo>
                    <a:pt x="594" y="15082"/>
                    <a:pt x="656" y="15065"/>
                    <a:pt x="714" y="15026"/>
                  </a:cubicBezTo>
                  <a:cubicBezTo>
                    <a:pt x="3408" y="13230"/>
                    <a:pt x="5770" y="11023"/>
                    <a:pt x="7732" y="8506"/>
                  </a:cubicBezTo>
                  <a:cubicBezTo>
                    <a:pt x="8863" y="7064"/>
                    <a:pt x="9041" y="5035"/>
                    <a:pt x="8187" y="3172"/>
                  </a:cubicBezTo>
                  <a:cubicBezTo>
                    <a:pt x="7700" y="2097"/>
                    <a:pt x="7167" y="1043"/>
                    <a:pt x="6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694141" y="1089875"/>
              <a:ext cx="1317713" cy="1628047"/>
            </a:xfrm>
            <a:custGeom>
              <a:avLst/>
              <a:gdLst/>
              <a:ahLst/>
              <a:cxnLst/>
              <a:rect l="l" t="t" r="r" b="b"/>
              <a:pathLst>
                <a:path w="20670" h="25538" extrusionOk="0">
                  <a:moveTo>
                    <a:pt x="20636" y="1"/>
                  </a:moveTo>
                  <a:cubicBezTo>
                    <a:pt x="18951" y="477"/>
                    <a:pt x="17388" y="1087"/>
                    <a:pt x="15946" y="1785"/>
                  </a:cubicBezTo>
                  <a:cubicBezTo>
                    <a:pt x="5666" y="6775"/>
                    <a:pt x="1297" y="16567"/>
                    <a:pt x="255" y="19261"/>
                  </a:cubicBezTo>
                  <a:cubicBezTo>
                    <a:pt x="78" y="19716"/>
                    <a:pt x="0" y="19971"/>
                    <a:pt x="0" y="19971"/>
                  </a:cubicBezTo>
                  <a:lnTo>
                    <a:pt x="7485" y="25538"/>
                  </a:lnTo>
                  <a:cubicBezTo>
                    <a:pt x="7485" y="25538"/>
                    <a:pt x="17055" y="18951"/>
                    <a:pt x="19872" y="7097"/>
                  </a:cubicBezTo>
                  <a:cubicBezTo>
                    <a:pt x="20037" y="6421"/>
                    <a:pt x="20170" y="5722"/>
                    <a:pt x="20281" y="5013"/>
                  </a:cubicBezTo>
                  <a:cubicBezTo>
                    <a:pt x="20537" y="3427"/>
                    <a:pt x="20670" y="1753"/>
                    <a:pt x="20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2710715" y="1089875"/>
              <a:ext cx="301155" cy="319579"/>
            </a:xfrm>
            <a:custGeom>
              <a:avLst/>
              <a:gdLst/>
              <a:ahLst/>
              <a:cxnLst/>
              <a:rect l="l" t="t" r="r" b="b"/>
              <a:pathLst>
                <a:path w="4724" h="5013" extrusionOk="0">
                  <a:moveTo>
                    <a:pt x="4690" y="1"/>
                  </a:moveTo>
                  <a:cubicBezTo>
                    <a:pt x="3005" y="477"/>
                    <a:pt x="1442" y="1087"/>
                    <a:pt x="0" y="1785"/>
                  </a:cubicBezTo>
                  <a:cubicBezTo>
                    <a:pt x="321" y="2662"/>
                    <a:pt x="898" y="3449"/>
                    <a:pt x="1696" y="4037"/>
                  </a:cubicBezTo>
                  <a:cubicBezTo>
                    <a:pt x="2495" y="4636"/>
                    <a:pt x="3415" y="4957"/>
                    <a:pt x="4335" y="5013"/>
                  </a:cubicBezTo>
                  <a:cubicBezTo>
                    <a:pt x="4591" y="3427"/>
                    <a:pt x="4724" y="1753"/>
                    <a:pt x="4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1694141" y="1542316"/>
              <a:ext cx="1266840" cy="1175614"/>
            </a:xfrm>
            <a:custGeom>
              <a:avLst/>
              <a:gdLst/>
              <a:ahLst/>
              <a:cxnLst/>
              <a:rect l="l" t="t" r="r" b="b"/>
              <a:pathLst>
                <a:path w="19872" h="18441" extrusionOk="0">
                  <a:moveTo>
                    <a:pt x="19872" y="0"/>
                  </a:moveTo>
                  <a:lnTo>
                    <a:pt x="19872" y="0"/>
                  </a:lnTo>
                  <a:cubicBezTo>
                    <a:pt x="19150" y="1686"/>
                    <a:pt x="18297" y="3327"/>
                    <a:pt x="17299" y="4868"/>
                  </a:cubicBezTo>
                  <a:cubicBezTo>
                    <a:pt x="15469" y="7662"/>
                    <a:pt x="13107" y="10146"/>
                    <a:pt x="10246" y="11876"/>
                  </a:cubicBezTo>
                  <a:cubicBezTo>
                    <a:pt x="8674" y="12815"/>
                    <a:pt x="6907" y="13529"/>
                    <a:pt x="5084" y="13529"/>
                  </a:cubicBezTo>
                  <a:cubicBezTo>
                    <a:pt x="5057" y="13529"/>
                    <a:pt x="5029" y="13529"/>
                    <a:pt x="5001" y="13529"/>
                  </a:cubicBezTo>
                  <a:cubicBezTo>
                    <a:pt x="3338" y="13507"/>
                    <a:pt x="1763" y="12886"/>
                    <a:pt x="255" y="12164"/>
                  </a:cubicBezTo>
                  <a:cubicBezTo>
                    <a:pt x="78" y="12619"/>
                    <a:pt x="0" y="12874"/>
                    <a:pt x="0" y="12874"/>
                  </a:cubicBezTo>
                  <a:lnTo>
                    <a:pt x="7485" y="18441"/>
                  </a:lnTo>
                  <a:cubicBezTo>
                    <a:pt x="7485" y="18441"/>
                    <a:pt x="17055" y="11854"/>
                    <a:pt x="19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1689870" y="2395560"/>
              <a:ext cx="438345" cy="354259"/>
            </a:xfrm>
            <a:custGeom>
              <a:avLst/>
              <a:gdLst/>
              <a:ahLst/>
              <a:cxnLst/>
              <a:rect l="l" t="t" r="r" b="b"/>
              <a:pathLst>
                <a:path w="6876" h="5557" extrusionOk="0">
                  <a:moveTo>
                    <a:pt x="743" y="0"/>
                  </a:moveTo>
                  <a:lnTo>
                    <a:pt x="1" y="1010"/>
                  </a:lnTo>
                  <a:lnTo>
                    <a:pt x="6122" y="5556"/>
                  </a:lnTo>
                  <a:lnTo>
                    <a:pt x="6876" y="4547"/>
                  </a:lnTo>
                  <a:lnTo>
                    <a:pt x="7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1873664" y="2531988"/>
              <a:ext cx="70061" cy="81345"/>
            </a:xfrm>
            <a:custGeom>
              <a:avLst/>
              <a:gdLst/>
              <a:ahLst/>
              <a:cxnLst/>
              <a:rect l="l" t="t" r="r" b="b"/>
              <a:pathLst>
                <a:path w="1099" h="1276" extrusionOk="0">
                  <a:moveTo>
                    <a:pt x="755" y="1"/>
                  </a:moveTo>
                  <a:lnTo>
                    <a:pt x="1" y="1009"/>
                  </a:lnTo>
                  <a:lnTo>
                    <a:pt x="356" y="1275"/>
                  </a:lnTo>
                  <a:lnTo>
                    <a:pt x="1098" y="267"/>
                  </a:lnTo>
                  <a:lnTo>
                    <a:pt x="7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810041" y="2484621"/>
              <a:ext cx="70061" cy="81345"/>
            </a:xfrm>
            <a:custGeom>
              <a:avLst/>
              <a:gdLst/>
              <a:ahLst/>
              <a:cxnLst/>
              <a:rect l="l" t="t" r="r" b="b"/>
              <a:pathLst>
                <a:path w="1099" h="1276" extrusionOk="0">
                  <a:moveTo>
                    <a:pt x="743" y="0"/>
                  </a:moveTo>
                  <a:lnTo>
                    <a:pt x="1" y="1010"/>
                  </a:lnTo>
                  <a:lnTo>
                    <a:pt x="356" y="1276"/>
                  </a:lnTo>
                  <a:lnTo>
                    <a:pt x="1098" y="266"/>
                  </a:lnTo>
                  <a:lnTo>
                    <a:pt x="7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1746417" y="2437254"/>
              <a:ext cx="70061" cy="81345"/>
            </a:xfrm>
            <a:custGeom>
              <a:avLst/>
              <a:gdLst/>
              <a:ahLst/>
              <a:cxnLst/>
              <a:rect l="l" t="t" r="r" b="b"/>
              <a:pathLst>
                <a:path w="1099" h="1276" extrusionOk="0">
                  <a:moveTo>
                    <a:pt x="743" y="1"/>
                  </a:moveTo>
                  <a:lnTo>
                    <a:pt x="1" y="1009"/>
                  </a:lnTo>
                  <a:lnTo>
                    <a:pt x="344" y="1276"/>
                  </a:lnTo>
                  <a:lnTo>
                    <a:pt x="1098" y="267"/>
                  </a:lnTo>
                  <a:lnTo>
                    <a:pt x="7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1937989" y="2579355"/>
              <a:ext cx="70061" cy="81345"/>
            </a:xfrm>
            <a:custGeom>
              <a:avLst/>
              <a:gdLst/>
              <a:ahLst/>
              <a:cxnLst/>
              <a:rect l="l" t="t" r="r" b="b"/>
              <a:pathLst>
                <a:path w="1099" h="1276" extrusionOk="0">
                  <a:moveTo>
                    <a:pt x="744" y="0"/>
                  </a:moveTo>
                  <a:lnTo>
                    <a:pt x="1" y="1010"/>
                  </a:lnTo>
                  <a:lnTo>
                    <a:pt x="345" y="1276"/>
                  </a:lnTo>
                  <a:lnTo>
                    <a:pt x="1099" y="266"/>
                  </a:lnTo>
                  <a:lnTo>
                    <a:pt x="7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2001612" y="2626722"/>
              <a:ext cx="70061" cy="81345"/>
            </a:xfrm>
            <a:custGeom>
              <a:avLst/>
              <a:gdLst/>
              <a:ahLst/>
              <a:cxnLst/>
              <a:rect l="l" t="t" r="r" b="b"/>
              <a:pathLst>
                <a:path w="1099" h="1276" extrusionOk="0">
                  <a:moveTo>
                    <a:pt x="744" y="1"/>
                  </a:moveTo>
                  <a:lnTo>
                    <a:pt x="1" y="1009"/>
                  </a:lnTo>
                  <a:lnTo>
                    <a:pt x="345" y="1275"/>
                  </a:lnTo>
                  <a:lnTo>
                    <a:pt x="1099" y="267"/>
                  </a:lnTo>
                  <a:lnTo>
                    <a:pt x="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2231371" y="1524721"/>
              <a:ext cx="550736" cy="486540"/>
            </a:xfrm>
            <a:custGeom>
              <a:avLst/>
              <a:gdLst/>
              <a:ahLst/>
              <a:cxnLst/>
              <a:rect l="l" t="t" r="r" b="b"/>
              <a:pathLst>
                <a:path w="8639" h="7632" extrusionOk="0">
                  <a:moveTo>
                    <a:pt x="4314" y="0"/>
                  </a:moveTo>
                  <a:cubicBezTo>
                    <a:pt x="3150" y="0"/>
                    <a:pt x="1999" y="531"/>
                    <a:pt x="1253" y="1541"/>
                  </a:cubicBezTo>
                  <a:cubicBezTo>
                    <a:pt x="1" y="3237"/>
                    <a:pt x="356" y="5621"/>
                    <a:pt x="2041" y="6874"/>
                  </a:cubicBezTo>
                  <a:cubicBezTo>
                    <a:pt x="2727" y="7385"/>
                    <a:pt x="3526" y="7632"/>
                    <a:pt x="4317" y="7632"/>
                  </a:cubicBezTo>
                  <a:cubicBezTo>
                    <a:pt x="5481" y="7632"/>
                    <a:pt x="6628" y="7097"/>
                    <a:pt x="7374" y="6087"/>
                  </a:cubicBezTo>
                  <a:cubicBezTo>
                    <a:pt x="8639" y="4401"/>
                    <a:pt x="8284" y="2006"/>
                    <a:pt x="6588" y="753"/>
                  </a:cubicBezTo>
                  <a:cubicBezTo>
                    <a:pt x="5905" y="246"/>
                    <a:pt x="5106"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2238448" y="1506934"/>
              <a:ext cx="535946" cy="521794"/>
            </a:xfrm>
            <a:custGeom>
              <a:avLst/>
              <a:gdLst/>
              <a:ahLst/>
              <a:cxnLst/>
              <a:rect l="l" t="t" r="r" b="b"/>
              <a:pathLst>
                <a:path w="8407" h="8185" extrusionOk="0">
                  <a:moveTo>
                    <a:pt x="4203" y="555"/>
                  </a:moveTo>
                  <a:cubicBezTo>
                    <a:pt x="4969" y="555"/>
                    <a:pt x="5700" y="799"/>
                    <a:pt x="6310" y="1254"/>
                  </a:cubicBezTo>
                  <a:cubicBezTo>
                    <a:pt x="7075" y="1820"/>
                    <a:pt x="7563" y="2640"/>
                    <a:pt x="7707" y="3572"/>
                  </a:cubicBezTo>
                  <a:cubicBezTo>
                    <a:pt x="7840" y="4514"/>
                    <a:pt x="7608" y="5445"/>
                    <a:pt x="7042" y="6199"/>
                  </a:cubicBezTo>
                  <a:cubicBezTo>
                    <a:pt x="6376" y="7108"/>
                    <a:pt x="5334" y="7630"/>
                    <a:pt x="4203" y="7630"/>
                  </a:cubicBezTo>
                  <a:cubicBezTo>
                    <a:pt x="3438" y="7630"/>
                    <a:pt x="2706" y="7397"/>
                    <a:pt x="2096" y="6931"/>
                  </a:cubicBezTo>
                  <a:cubicBezTo>
                    <a:pt x="1331" y="6377"/>
                    <a:pt x="844" y="5545"/>
                    <a:pt x="699" y="4614"/>
                  </a:cubicBezTo>
                  <a:cubicBezTo>
                    <a:pt x="566" y="3671"/>
                    <a:pt x="799" y="2739"/>
                    <a:pt x="1364" y="1985"/>
                  </a:cubicBezTo>
                  <a:cubicBezTo>
                    <a:pt x="2041" y="1076"/>
                    <a:pt x="3072" y="555"/>
                    <a:pt x="4203" y="555"/>
                  </a:cubicBezTo>
                  <a:close/>
                  <a:moveTo>
                    <a:pt x="4203" y="1"/>
                  </a:moveTo>
                  <a:cubicBezTo>
                    <a:pt x="2917" y="1"/>
                    <a:pt x="1686" y="622"/>
                    <a:pt x="921" y="1653"/>
                  </a:cubicBezTo>
                  <a:cubicBezTo>
                    <a:pt x="267" y="2529"/>
                    <a:pt x="1" y="3616"/>
                    <a:pt x="156" y="4691"/>
                  </a:cubicBezTo>
                  <a:cubicBezTo>
                    <a:pt x="322" y="5767"/>
                    <a:pt x="888" y="6731"/>
                    <a:pt x="1763" y="7375"/>
                  </a:cubicBezTo>
                  <a:cubicBezTo>
                    <a:pt x="2473" y="7907"/>
                    <a:pt x="3316" y="8184"/>
                    <a:pt x="4203" y="8184"/>
                  </a:cubicBezTo>
                  <a:cubicBezTo>
                    <a:pt x="5489" y="8184"/>
                    <a:pt x="6721" y="7564"/>
                    <a:pt x="7485" y="6532"/>
                  </a:cubicBezTo>
                  <a:cubicBezTo>
                    <a:pt x="8140" y="5656"/>
                    <a:pt x="8406" y="4580"/>
                    <a:pt x="8251" y="3493"/>
                  </a:cubicBezTo>
                  <a:cubicBezTo>
                    <a:pt x="8096" y="2418"/>
                    <a:pt x="7519" y="1465"/>
                    <a:pt x="6643" y="810"/>
                  </a:cubicBezTo>
                  <a:cubicBezTo>
                    <a:pt x="5933" y="278"/>
                    <a:pt x="5090" y="1"/>
                    <a:pt x="4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2363591" y="1571259"/>
              <a:ext cx="201514" cy="132281"/>
            </a:xfrm>
            <a:custGeom>
              <a:avLst/>
              <a:gdLst/>
              <a:ahLst/>
              <a:cxnLst/>
              <a:rect l="l" t="t" r="r" b="b"/>
              <a:pathLst>
                <a:path w="3161" h="2075" extrusionOk="0">
                  <a:moveTo>
                    <a:pt x="1907" y="1"/>
                  </a:moveTo>
                  <a:cubicBezTo>
                    <a:pt x="1719" y="1"/>
                    <a:pt x="1508" y="23"/>
                    <a:pt x="1298" y="89"/>
                  </a:cubicBezTo>
                  <a:cubicBezTo>
                    <a:pt x="510" y="323"/>
                    <a:pt x="0" y="944"/>
                    <a:pt x="155" y="1464"/>
                  </a:cubicBezTo>
                  <a:cubicBezTo>
                    <a:pt x="278" y="1841"/>
                    <a:pt x="721" y="2075"/>
                    <a:pt x="1254" y="2075"/>
                  </a:cubicBezTo>
                  <a:cubicBezTo>
                    <a:pt x="1453" y="2075"/>
                    <a:pt x="1653" y="2041"/>
                    <a:pt x="1863" y="1974"/>
                  </a:cubicBezTo>
                  <a:cubicBezTo>
                    <a:pt x="2651" y="1742"/>
                    <a:pt x="3161" y="1121"/>
                    <a:pt x="3006" y="599"/>
                  </a:cubicBezTo>
                  <a:cubicBezTo>
                    <a:pt x="2883" y="222"/>
                    <a:pt x="2451" y="1"/>
                    <a:pt x="1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1761972" y="2070366"/>
              <a:ext cx="530974" cy="868403"/>
            </a:xfrm>
            <a:custGeom>
              <a:avLst/>
              <a:gdLst/>
              <a:ahLst/>
              <a:cxnLst/>
              <a:rect l="l" t="t" r="r" b="b"/>
              <a:pathLst>
                <a:path w="8329" h="13622" extrusionOk="0">
                  <a:moveTo>
                    <a:pt x="8239" y="0"/>
                  </a:moveTo>
                  <a:cubicBezTo>
                    <a:pt x="6975" y="1609"/>
                    <a:pt x="5767" y="3349"/>
                    <a:pt x="4503" y="4957"/>
                  </a:cubicBezTo>
                  <a:cubicBezTo>
                    <a:pt x="4614" y="5290"/>
                    <a:pt x="4725" y="5645"/>
                    <a:pt x="4824" y="6000"/>
                  </a:cubicBezTo>
                  <a:cubicBezTo>
                    <a:pt x="4924" y="6310"/>
                    <a:pt x="4769" y="6843"/>
                    <a:pt x="4425" y="7330"/>
                  </a:cubicBezTo>
                  <a:cubicBezTo>
                    <a:pt x="3017" y="9337"/>
                    <a:pt x="1608" y="11300"/>
                    <a:pt x="145" y="13263"/>
                  </a:cubicBezTo>
                  <a:cubicBezTo>
                    <a:pt x="1" y="13460"/>
                    <a:pt x="23" y="13621"/>
                    <a:pt x="133" y="13621"/>
                  </a:cubicBezTo>
                  <a:cubicBezTo>
                    <a:pt x="184" y="13621"/>
                    <a:pt x="253" y="13587"/>
                    <a:pt x="334" y="13506"/>
                  </a:cubicBezTo>
                  <a:cubicBezTo>
                    <a:pt x="2495" y="11322"/>
                    <a:pt x="4580" y="8905"/>
                    <a:pt x="6510" y="6365"/>
                  </a:cubicBezTo>
                  <a:cubicBezTo>
                    <a:pt x="7618" y="4902"/>
                    <a:pt x="8306" y="3260"/>
                    <a:pt x="8318" y="2030"/>
                  </a:cubicBezTo>
                  <a:cubicBezTo>
                    <a:pt x="8328" y="1331"/>
                    <a:pt x="8306" y="655"/>
                    <a:pt x="8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38"/>
          <p:cNvGrpSpPr/>
          <p:nvPr/>
        </p:nvGrpSpPr>
        <p:grpSpPr>
          <a:xfrm>
            <a:off x="8067772" y="3687890"/>
            <a:ext cx="514096" cy="669899"/>
            <a:chOff x="2934350" y="1400463"/>
            <a:chExt cx="1049390" cy="1367420"/>
          </a:xfrm>
        </p:grpSpPr>
        <p:sp>
          <p:nvSpPr>
            <p:cNvPr id="1707" name="Google Shape;1707;p38"/>
            <p:cNvSpPr/>
            <p:nvPr/>
          </p:nvSpPr>
          <p:spPr>
            <a:xfrm>
              <a:off x="3001932" y="2383031"/>
              <a:ext cx="400544" cy="318180"/>
            </a:xfrm>
            <a:custGeom>
              <a:avLst/>
              <a:gdLst/>
              <a:ahLst/>
              <a:cxnLst/>
              <a:rect l="l" t="t" r="r" b="b"/>
              <a:pathLst>
                <a:path w="5257" h="4176" extrusionOk="0">
                  <a:moveTo>
                    <a:pt x="3505" y="1"/>
                  </a:moveTo>
                  <a:lnTo>
                    <a:pt x="167" y="2396"/>
                  </a:lnTo>
                  <a:cubicBezTo>
                    <a:pt x="167" y="2396"/>
                    <a:pt x="1" y="2474"/>
                    <a:pt x="1077" y="3438"/>
                  </a:cubicBezTo>
                  <a:cubicBezTo>
                    <a:pt x="1602" y="3910"/>
                    <a:pt x="2255" y="4175"/>
                    <a:pt x="2873" y="4175"/>
                  </a:cubicBezTo>
                  <a:cubicBezTo>
                    <a:pt x="3520" y="4175"/>
                    <a:pt x="4129" y="3885"/>
                    <a:pt x="4514" y="3239"/>
                  </a:cubicBezTo>
                  <a:cubicBezTo>
                    <a:pt x="5257" y="1986"/>
                    <a:pt x="3505" y="1"/>
                    <a:pt x="3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3481864" y="2132970"/>
              <a:ext cx="432621" cy="296770"/>
            </a:xfrm>
            <a:custGeom>
              <a:avLst/>
              <a:gdLst/>
              <a:ahLst/>
              <a:cxnLst/>
              <a:rect l="l" t="t" r="r" b="b"/>
              <a:pathLst>
                <a:path w="5678" h="3895" extrusionOk="0">
                  <a:moveTo>
                    <a:pt x="3981" y="1"/>
                  </a:moveTo>
                  <a:lnTo>
                    <a:pt x="0" y="1841"/>
                  </a:lnTo>
                  <a:cubicBezTo>
                    <a:pt x="0" y="1841"/>
                    <a:pt x="1008" y="3894"/>
                    <a:pt x="2509" y="3894"/>
                  </a:cubicBezTo>
                  <a:cubicBezTo>
                    <a:pt x="2851" y="3894"/>
                    <a:pt x="3218" y="3788"/>
                    <a:pt x="3604" y="3527"/>
                  </a:cubicBezTo>
                  <a:cubicBezTo>
                    <a:pt x="5677" y="2119"/>
                    <a:pt x="3981" y="1"/>
                    <a:pt x="3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934350" y="1907290"/>
              <a:ext cx="345609" cy="645731"/>
            </a:xfrm>
            <a:custGeom>
              <a:avLst/>
              <a:gdLst/>
              <a:ahLst/>
              <a:cxnLst/>
              <a:rect l="l" t="t" r="r" b="b"/>
              <a:pathLst>
                <a:path w="4536" h="8475" extrusionOk="0">
                  <a:moveTo>
                    <a:pt x="2977" y="1"/>
                  </a:moveTo>
                  <a:cubicBezTo>
                    <a:pt x="2357" y="1"/>
                    <a:pt x="1697" y="406"/>
                    <a:pt x="1464" y="1255"/>
                  </a:cubicBezTo>
                  <a:cubicBezTo>
                    <a:pt x="1087" y="2630"/>
                    <a:pt x="0" y="8474"/>
                    <a:pt x="0" y="8474"/>
                  </a:cubicBezTo>
                  <a:lnTo>
                    <a:pt x="1320" y="7254"/>
                  </a:lnTo>
                  <a:lnTo>
                    <a:pt x="2185" y="2375"/>
                  </a:lnTo>
                  <a:cubicBezTo>
                    <a:pt x="2407" y="1699"/>
                    <a:pt x="2484" y="1200"/>
                    <a:pt x="2939" y="1178"/>
                  </a:cubicBezTo>
                  <a:cubicBezTo>
                    <a:pt x="2950" y="1177"/>
                    <a:pt x="2961" y="1177"/>
                    <a:pt x="2971" y="1177"/>
                  </a:cubicBezTo>
                  <a:cubicBezTo>
                    <a:pt x="3381" y="1177"/>
                    <a:pt x="3337" y="1602"/>
                    <a:pt x="3716" y="1732"/>
                  </a:cubicBezTo>
                  <a:cubicBezTo>
                    <a:pt x="3751" y="1744"/>
                    <a:pt x="3786" y="1750"/>
                    <a:pt x="3822" y="1750"/>
                  </a:cubicBezTo>
                  <a:cubicBezTo>
                    <a:pt x="4182" y="1750"/>
                    <a:pt x="4535" y="1163"/>
                    <a:pt x="3970" y="457"/>
                  </a:cubicBezTo>
                  <a:cubicBezTo>
                    <a:pt x="3729" y="156"/>
                    <a:pt x="3361" y="1"/>
                    <a:pt x="2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3782592" y="1400463"/>
              <a:ext cx="201148" cy="725048"/>
            </a:xfrm>
            <a:custGeom>
              <a:avLst/>
              <a:gdLst/>
              <a:ahLst/>
              <a:cxnLst/>
              <a:rect l="l" t="t" r="r" b="b"/>
              <a:pathLst>
                <a:path w="2640" h="9516" extrusionOk="0">
                  <a:moveTo>
                    <a:pt x="1086" y="1"/>
                  </a:moveTo>
                  <a:cubicBezTo>
                    <a:pt x="466" y="1"/>
                    <a:pt x="1" y="629"/>
                    <a:pt x="1" y="1620"/>
                  </a:cubicBezTo>
                  <a:cubicBezTo>
                    <a:pt x="1" y="2906"/>
                    <a:pt x="567" y="8606"/>
                    <a:pt x="567" y="8606"/>
                  </a:cubicBezTo>
                  <a:lnTo>
                    <a:pt x="1287" y="9515"/>
                  </a:lnTo>
                  <a:cubicBezTo>
                    <a:pt x="1287" y="9515"/>
                    <a:pt x="1176" y="5002"/>
                    <a:pt x="976" y="3594"/>
                  </a:cubicBezTo>
                  <a:cubicBezTo>
                    <a:pt x="766" y="2175"/>
                    <a:pt x="522" y="1066"/>
                    <a:pt x="1143" y="965"/>
                  </a:cubicBezTo>
                  <a:cubicBezTo>
                    <a:pt x="1175" y="960"/>
                    <a:pt x="1205" y="958"/>
                    <a:pt x="1234" y="958"/>
                  </a:cubicBezTo>
                  <a:cubicBezTo>
                    <a:pt x="1752" y="958"/>
                    <a:pt x="1692" y="1755"/>
                    <a:pt x="2119" y="1755"/>
                  </a:cubicBezTo>
                  <a:cubicBezTo>
                    <a:pt x="2129" y="1755"/>
                    <a:pt x="2140" y="1754"/>
                    <a:pt x="2152" y="1753"/>
                  </a:cubicBezTo>
                  <a:cubicBezTo>
                    <a:pt x="2640" y="1719"/>
                    <a:pt x="2595" y="733"/>
                    <a:pt x="1698" y="189"/>
                  </a:cubicBezTo>
                  <a:cubicBezTo>
                    <a:pt x="1485" y="61"/>
                    <a:pt x="1278" y="1"/>
                    <a:pt x="1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2934350" y="2056168"/>
              <a:ext cx="994541" cy="711714"/>
            </a:xfrm>
            <a:custGeom>
              <a:avLst/>
              <a:gdLst/>
              <a:ahLst/>
              <a:cxnLst/>
              <a:rect l="l" t="t" r="r" b="b"/>
              <a:pathLst>
                <a:path w="13053" h="9341" extrusionOk="0">
                  <a:moveTo>
                    <a:pt x="11167" y="1009"/>
                  </a:moveTo>
                  <a:cubicBezTo>
                    <a:pt x="11167" y="1009"/>
                    <a:pt x="12863" y="3127"/>
                    <a:pt x="10790" y="4535"/>
                  </a:cubicBezTo>
                  <a:cubicBezTo>
                    <a:pt x="10404" y="4796"/>
                    <a:pt x="10037" y="4902"/>
                    <a:pt x="9695" y="4902"/>
                  </a:cubicBezTo>
                  <a:cubicBezTo>
                    <a:pt x="8194" y="4902"/>
                    <a:pt x="7186" y="2849"/>
                    <a:pt x="7186" y="2849"/>
                  </a:cubicBezTo>
                  <a:lnTo>
                    <a:pt x="11167" y="1009"/>
                  </a:lnTo>
                  <a:close/>
                  <a:moveTo>
                    <a:pt x="4392" y="4291"/>
                  </a:moveTo>
                  <a:cubicBezTo>
                    <a:pt x="4392" y="4291"/>
                    <a:pt x="6144" y="6276"/>
                    <a:pt x="5401" y="7529"/>
                  </a:cubicBezTo>
                  <a:cubicBezTo>
                    <a:pt x="5016" y="8175"/>
                    <a:pt x="4407" y="8465"/>
                    <a:pt x="3760" y="8465"/>
                  </a:cubicBezTo>
                  <a:cubicBezTo>
                    <a:pt x="3142" y="8465"/>
                    <a:pt x="2489" y="8200"/>
                    <a:pt x="1964" y="7728"/>
                  </a:cubicBezTo>
                  <a:cubicBezTo>
                    <a:pt x="888" y="6764"/>
                    <a:pt x="1054" y="6686"/>
                    <a:pt x="1054" y="6686"/>
                  </a:cubicBezTo>
                  <a:lnTo>
                    <a:pt x="4392" y="4291"/>
                  </a:lnTo>
                  <a:close/>
                  <a:moveTo>
                    <a:pt x="11700" y="0"/>
                  </a:moveTo>
                  <a:cubicBezTo>
                    <a:pt x="11700" y="0"/>
                    <a:pt x="9060" y="244"/>
                    <a:pt x="4968" y="2694"/>
                  </a:cubicBezTo>
                  <a:cubicBezTo>
                    <a:pt x="877" y="5145"/>
                    <a:pt x="1320" y="5300"/>
                    <a:pt x="1320" y="5300"/>
                  </a:cubicBezTo>
                  <a:lnTo>
                    <a:pt x="0" y="6520"/>
                  </a:lnTo>
                  <a:cubicBezTo>
                    <a:pt x="0" y="6520"/>
                    <a:pt x="799" y="8860"/>
                    <a:pt x="2750" y="9259"/>
                  </a:cubicBezTo>
                  <a:cubicBezTo>
                    <a:pt x="3022" y="9314"/>
                    <a:pt x="3294" y="9341"/>
                    <a:pt x="3562" y="9341"/>
                  </a:cubicBezTo>
                  <a:cubicBezTo>
                    <a:pt x="5217" y="9341"/>
                    <a:pt x="6697" y="8332"/>
                    <a:pt x="6754" y="6986"/>
                  </a:cubicBezTo>
                  <a:cubicBezTo>
                    <a:pt x="6821" y="5434"/>
                    <a:pt x="5268" y="3925"/>
                    <a:pt x="5268" y="3925"/>
                  </a:cubicBezTo>
                  <a:lnTo>
                    <a:pt x="6454" y="3249"/>
                  </a:lnTo>
                  <a:cubicBezTo>
                    <a:pt x="6454" y="3249"/>
                    <a:pt x="7208" y="5622"/>
                    <a:pt x="8706" y="5944"/>
                  </a:cubicBezTo>
                  <a:cubicBezTo>
                    <a:pt x="8824" y="5968"/>
                    <a:pt x="8950" y="5980"/>
                    <a:pt x="9080" y="5980"/>
                  </a:cubicBezTo>
                  <a:cubicBezTo>
                    <a:pt x="10592" y="5980"/>
                    <a:pt x="12764" y="4404"/>
                    <a:pt x="12897" y="3138"/>
                  </a:cubicBezTo>
                  <a:cubicBezTo>
                    <a:pt x="13052" y="1774"/>
                    <a:pt x="12420" y="909"/>
                    <a:pt x="12420" y="909"/>
                  </a:cubicBezTo>
                  <a:lnTo>
                    <a:pt x="11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3557827" y="2262114"/>
              <a:ext cx="49144" cy="77945"/>
            </a:xfrm>
            <a:custGeom>
              <a:avLst/>
              <a:gdLst/>
              <a:ahLst/>
              <a:cxnLst/>
              <a:rect l="l" t="t" r="r" b="b"/>
              <a:pathLst>
                <a:path w="645" h="1023" extrusionOk="0">
                  <a:moveTo>
                    <a:pt x="173" y="1"/>
                  </a:moveTo>
                  <a:cubicBezTo>
                    <a:pt x="152" y="1"/>
                    <a:pt x="132" y="5"/>
                    <a:pt x="112" y="13"/>
                  </a:cubicBezTo>
                  <a:cubicBezTo>
                    <a:pt x="35" y="47"/>
                    <a:pt x="1" y="136"/>
                    <a:pt x="35" y="213"/>
                  </a:cubicBezTo>
                  <a:lnTo>
                    <a:pt x="323" y="923"/>
                  </a:lnTo>
                  <a:cubicBezTo>
                    <a:pt x="348" y="983"/>
                    <a:pt x="413" y="1023"/>
                    <a:pt x="477" y="1023"/>
                  </a:cubicBezTo>
                  <a:cubicBezTo>
                    <a:pt x="496" y="1023"/>
                    <a:pt x="515" y="1019"/>
                    <a:pt x="533" y="1011"/>
                  </a:cubicBezTo>
                  <a:cubicBezTo>
                    <a:pt x="611" y="978"/>
                    <a:pt x="644" y="890"/>
                    <a:pt x="611" y="812"/>
                  </a:cubicBezTo>
                  <a:lnTo>
                    <a:pt x="311" y="102"/>
                  </a:lnTo>
                  <a:cubicBezTo>
                    <a:pt x="287" y="36"/>
                    <a:pt x="23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3094048" y="2537547"/>
              <a:ext cx="54173" cy="89069"/>
            </a:xfrm>
            <a:custGeom>
              <a:avLst/>
              <a:gdLst/>
              <a:ahLst/>
              <a:cxnLst/>
              <a:rect l="l" t="t" r="r" b="b"/>
              <a:pathLst>
                <a:path w="711" h="1169" extrusionOk="0">
                  <a:moveTo>
                    <a:pt x="175" y="1"/>
                  </a:moveTo>
                  <a:cubicBezTo>
                    <a:pt x="153" y="1"/>
                    <a:pt x="132" y="5"/>
                    <a:pt x="112" y="13"/>
                  </a:cubicBezTo>
                  <a:cubicBezTo>
                    <a:pt x="34" y="47"/>
                    <a:pt x="1" y="136"/>
                    <a:pt x="34" y="213"/>
                  </a:cubicBezTo>
                  <a:lnTo>
                    <a:pt x="400" y="1078"/>
                  </a:lnTo>
                  <a:cubicBezTo>
                    <a:pt x="424" y="1136"/>
                    <a:pt x="479" y="1169"/>
                    <a:pt x="537" y="1169"/>
                  </a:cubicBezTo>
                  <a:cubicBezTo>
                    <a:pt x="558" y="1169"/>
                    <a:pt x="579" y="1164"/>
                    <a:pt x="599" y="1156"/>
                  </a:cubicBezTo>
                  <a:cubicBezTo>
                    <a:pt x="677" y="1122"/>
                    <a:pt x="710" y="1033"/>
                    <a:pt x="677" y="956"/>
                  </a:cubicBezTo>
                  <a:lnTo>
                    <a:pt x="322" y="91"/>
                  </a:lnTo>
                  <a:cubicBezTo>
                    <a:pt x="298" y="34"/>
                    <a:pt x="236"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677;p38"/>
          <p:cNvSpPr txBox="1">
            <a:spLocks/>
          </p:cNvSpPr>
          <p:nvPr/>
        </p:nvSpPr>
        <p:spPr>
          <a:xfrm>
            <a:off x="1391585" y="1145993"/>
            <a:ext cx="7437897" cy="1033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just">
              <a:lnSpc>
                <a:spcPts val="3400"/>
              </a:lnSpc>
              <a:buClr>
                <a:schemeClr val="hlink"/>
              </a:buClr>
              <a:buSzPts val="1100"/>
              <a:buFont typeface="Arial"/>
              <a:buNone/>
            </a:pPr>
            <a:r>
              <a:rPr lang="en-US" sz="2400" dirty="0" smtClean="0">
                <a:solidFill>
                  <a:schemeClr val="accent3">
                    <a:lumMod val="50000"/>
                  </a:schemeClr>
                </a:solidFill>
                <a:latin typeface="+mj-lt"/>
              </a:rPr>
              <a:t>Khi quan sát bầu trời đêm, chúng ta nhìn thấy rất nhiều các ngôi sao sáng. Thực tế chúng là những gì?</a:t>
            </a:r>
            <a:endParaRPr lang="en-US" sz="2400" dirty="0">
              <a:solidFill>
                <a:schemeClr val="accent3">
                  <a:lumMod val="50000"/>
                </a:schemeClr>
              </a:solidFill>
              <a:latin typeface="+mj-lt"/>
            </a:endParaRPr>
          </a:p>
        </p:txBody>
      </p:sp>
      <p:pic>
        <p:nvPicPr>
          <p:cNvPr id="3" name="Picture 2"/>
          <p:cNvPicPr>
            <a:picLocks noChangeAspect="1"/>
          </p:cNvPicPr>
          <p:nvPr/>
        </p:nvPicPr>
        <p:blipFill>
          <a:blip r:embed="rId3"/>
          <a:stretch>
            <a:fillRect/>
          </a:stretch>
        </p:blipFill>
        <p:spPr>
          <a:xfrm>
            <a:off x="1966912" y="2179437"/>
            <a:ext cx="5210175" cy="2791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7"/>
                                        </p:tgtEl>
                                        <p:attrNameLst>
                                          <p:attrName>style.visibility</p:attrName>
                                        </p:attrNameLst>
                                      </p:cBhvr>
                                      <p:to>
                                        <p:strVal val="visible"/>
                                      </p:to>
                                    </p:set>
                                    <p:animEffect transition="in" filter="barn(inVertical)">
                                      <p:cBhvr>
                                        <p:cTn id="7" dur="500"/>
                                        <p:tgtEl>
                                          <p:spTgt spid="16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18"/>
          <p:cNvSpPr txBox="1"/>
          <p:nvPr/>
        </p:nvSpPr>
        <p:spPr>
          <a:xfrm>
            <a:off x="6292610" y="1886139"/>
            <a:ext cx="2841156" cy="1260086"/>
          </a:xfrm>
          <a:prstGeom prst="rect">
            <a:avLst/>
          </a:prstGeom>
          <a:no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200" dirty="0" smtClean="0">
                <a:solidFill>
                  <a:srgbClr val="002060"/>
                </a:solidFill>
                <a:latin typeface="+mj-lt"/>
                <a:ea typeface="Fira Sans Extra Condensed"/>
                <a:cs typeface="Fira Sans Extra Condensed"/>
                <a:sym typeface="Fira Sans Extra Condensed"/>
              </a:rPr>
              <a:t>Không giống nhau với các hành tinh khác nhau</a:t>
            </a:r>
            <a:endParaRPr sz="2200" dirty="0">
              <a:solidFill>
                <a:srgbClr val="002060"/>
              </a:solidFill>
              <a:latin typeface="+mj-lt"/>
              <a:ea typeface="Fira Sans Extra Condensed"/>
              <a:cs typeface="Fira Sans Extra Condensed"/>
              <a:sym typeface="Fira Sans Extra Condensed"/>
            </a:endParaRPr>
          </a:p>
        </p:txBody>
      </p:sp>
      <p:sp>
        <p:nvSpPr>
          <p:cNvPr id="243" name="Google Shape;243;p18"/>
          <p:cNvSpPr/>
          <p:nvPr/>
        </p:nvSpPr>
        <p:spPr>
          <a:xfrm>
            <a:off x="2393489" y="3243973"/>
            <a:ext cx="713100" cy="71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390745" y="2169623"/>
            <a:ext cx="713100" cy="713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5343395" y="3258604"/>
            <a:ext cx="713100" cy="713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343395" y="2169623"/>
            <a:ext cx="713100" cy="713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8" name="Google Shape;248;p18"/>
          <p:cNvCxnSpPr>
            <a:endCxn id="244" idx="2"/>
          </p:cNvCxnSpPr>
          <p:nvPr/>
        </p:nvCxnSpPr>
        <p:spPr>
          <a:xfrm>
            <a:off x="2158070" y="2526166"/>
            <a:ext cx="232675" cy="7"/>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49" name="Google Shape;249;p18"/>
          <p:cNvCxnSpPr>
            <a:stCxn id="247" idx="6"/>
          </p:cNvCxnSpPr>
          <p:nvPr/>
        </p:nvCxnSpPr>
        <p:spPr>
          <a:xfrm flipV="1">
            <a:off x="6056495" y="2526166"/>
            <a:ext cx="351620" cy="7"/>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50" name="Google Shape;250;p18"/>
          <p:cNvCxnSpPr>
            <a:endCxn id="243" idx="2"/>
          </p:cNvCxnSpPr>
          <p:nvPr/>
        </p:nvCxnSpPr>
        <p:spPr>
          <a:xfrm>
            <a:off x="2158070" y="3600514"/>
            <a:ext cx="235419" cy="9"/>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52" name="Google Shape;252;p18"/>
          <p:cNvCxnSpPr>
            <a:stCxn id="246" idx="6"/>
          </p:cNvCxnSpPr>
          <p:nvPr/>
        </p:nvCxnSpPr>
        <p:spPr>
          <a:xfrm>
            <a:off x="6056495" y="3615154"/>
            <a:ext cx="227175" cy="1518"/>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81" name="Google Shape;281;p18"/>
          <p:cNvCxnSpPr>
            <a:stCxn id="244" idx="6"/>
          </p:cNvCxnSpPr>
          <p:nvPr/>
        </p:nvCxnSpPr>
        <p:spPr>
          <a:xfrm>
            <a:off x="3103845" y="2526173"/>
            <a:ext cx="774600" cy="1041000"/>
          </a:xfrm>
          <a:prstGeom prst="bentConnector2">
            <a:avLst/>
          </a:prstGeom>
          <a:noFill/>
          <a:ln w="9525" cap="flat" cmpd="sng">
            <a:solidFill>
              <a:schemeClr val="accent4"/>
            </a:solidFill>
            <a:prstDash val="solid"/>
            <a:round/>
            <a:headEnd type="none" w="med" len="med"/>
            <a:tailEnd type="none" w="med" len="med"/>
          </a:ln>
        </p:spPr>
      </p:cxnSp>
      <p:cxnSp>
        <p:nvCxnSpPr>
          <p:cNvPr id="282" name="Google Shape;282;p18"/>
          <p:cNvCxnSpPr>
            <a:stCxn id="247" idx="2"/>
          </p:cNvCxnSpPr>
          <p:nvPr/>
        </p:nvCxnSpPr>
        <p:spPr>
          <a:xfrm flipH="1">
            <a:off x="4539695" y="2526173"/>
            <a:ext cx="803700" cy="1099200"/>
          </a:xfrm>
          <a:prstGeom prst="bentConnector2">
            <a:avLst/>
          </a:prstGeom>
          <a:noFill/>
          <a:ln w="9525" cap="flat" cmpd="sng">
            <a:solidFill>
              <a:schemeClr val="accent4"/>
            </a:solidFill>
            <a:prstDash val="solid"/>
            <a:round/>
            <a:headEnd type="none" w="med" len="med"/>
            <a:tailEnd type="none" w="med" len="med"/>
          </a:ln>
        </p:spPr>
      </p:cxnSp>
      <p:cxnSp>
        <p:nvCxnSpPr>
          <p:cNvPr id="285" name="Google Shape;285;p18"/>
          <p:cNvCxnSpPr>
            <a:stCxn id="243" idx="6"/>
          </p:cNvCxnSpPr>
          <p:nvPr/>
        </p:nvCxnSpPr>
        <p:spPr>
          <a:xfrm>
            <a:off x="3106589" y="3600523"/>
            <a:ext cx="1066200" cy="44400"/>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86" name="Google Shape;286;p18"/>
          <p:cNvCxnSpPr>
            <a:stCxn id="246" idx="2"/>
          </p:cNvCxnSpPr>
          <p:nvPr/>
        </p:nvCxnSpPr>
        <p:spPr>
          <a:xfrm flipH="1">
            <a:off x="4150595" y="3615154"/>
            <a:ext cx="1192800" cy="34500"/>
          </a:xfrm>
          <a:prstGeom prst="bentConnector3">
            <a:avLst>
              <a:gd name="adj1" fmla="val 50000"/>
            </a:avLst>
          </a:prstGeom>
          <a:noFill/>
          <a:ln w="9525" cap="flat" cmpd="sng">
            <a:solidFill>
              <a:schemeClr val="accent4"/>
            </a:solidFill>
            <a:prstDash val="solid"/>
            <a:round/>
            <a:headEnd type="none" w="med" len="med"/>
            <a:tailEnd type="none" w="med" len="med"/>
          </a:ln>
        </p:spPr>
      </p:cxnSp>
      <p:grpSp>
        <p:nvGrpSpPr>
          <p:cNvPr id="287" name="Google Shape;287;p18"/>
          <p:cNvGrpSpPr/>
          <p:nvPr/>
        </p:nvGrpSpPr>
        <p:grpSpPr>
          <a:xfrm>
            <a:off x="3360022" y="2716602"/>
            <a:ext cx="1727268" cy="1563851"/>
            <a:chOff x="3556625" y="-12150"/>
            <a:chExt cx="4281775" cy="3876676"/>
          </a:xfrm>
        </p:grpSpPr>
        <p:sp>
          <p:nvSpPr>
            <p:cNvPr id="288" name="Google Shape;288;p18"/>
            <p:cNvSpPr/>
            <p:nvPr/>
          </p:nvSpPr>
          <p:spPr>
            <a:xfrm>
              <a:off x="7199761" y="2293981"/>
              <a:ext cx="638640" cy="985226"/>
            </a:xfrm>
            <a:custGeom>
              <a:avLst/>
              <a:gdLst/>
              <a:ahLst/>
              <a:cxnLst/>
              <a:rect l="l" t="t" r="r" b="b"/>
              <a:pathLst>
                <a:path w="3689" h="5691" extrusionOk="0">
                  <a:moveTo>
                    <a:pt x="1" y="1"/>
                  </a:moveTo>
                  <a:lnTo>
                    <a:pt x="621" y="5690"/>
                  </a:lnTo>
                  <a:lnTo>
                    <a:pt x="1485" y="5561"/>
                  </a:lnTo>
                  <a:cubicBezTo>
                    <a:pt x="2796" y="5373"/>
                    <a:pt x="3689" y="4150"/>
                    <a:pt x="3458" y="2838"/>
                  </a:cubicBezTo>
                  <a:lnTo>
                    <a:pt x="3055" y="43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7154923" y="1521000"/>
              <a:ext cx="678457" cy="1042529"/>
            </a:xfrm>
            <a:custGeom>
              <a:avLst/>
              <a:gdLst/>
              <a:ahLst/>
              <a:cxnLst/>
              <a:rect l="l" t="t" r="r" b="b"/>
              <a:pathLst>
                <a:path w="3919" h="6022" extrusionOk="0">
                  <a:moveTo>
                    <a:pt x="1" y="0"/>
                  </a:moveTo>
                  <a:lnTo>
                    <a:pt x="923" y="6022"/>
                  </a:lnTo>
                  <a:lnTo>
                    <a:pt x="3631" y="5776"/>
                  </a:lnTo>
                  <a:cubicBezTo>
                    <a:pt x="3804" y="5762"/>
                    <a:pt x="3919" y="5603"/>
                    <a:pt x="3890" y="5445"/>
                  </a:cubicBezTo>
                  <a:lnTo>
                    <a:pt x="3790" y="4783"/>
                  </a:lnTo>
                  <a:cubicBezTo>
                    <a:pt x="3675" y="4105"/>
                    <a:pt x="3358" y="3486"/>
                    <a:pt x="2897" y="299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3556625" y="2293981"/>
              <a:ext cx="638467" cy="985226"/>
            </a:xfrm>
            <a:custGeom>
              <a:avLst/>
              <a:gdLst/>
              <a:ahLst/>
              <a:cxnLst/>
              <a:rect l="l" t="t" r="r" b="b"/>
              <a:pathLst>
                <a:path w="3688" h="5691" extrusionOk="0">
                  <a:moveTo>
                    <a:pt x="3688" y="1"/>
                  </a:moveTo>
                  <a:lnTo>
                    <a:pt x="634" y="433"/>
                  </a:lnTo>
                  <a:lnTo>
                    <a:pt x="216" y="2838"/>
                  </a:lnTo>
                  <a:cubicBezTo>
                    <a:pt x="0" y="4150"/>
                    <a:pt x="893" y="5373"/>
                    <a:pt x="2190" y="5561"/>
                  </a:cubicBezTo>
                  <a:cubicBezTo>
                    <a:pt x="2478" y="5604"/>
                    <a:pt x="2780" y="5648"/>
                    <a:pt x="3068" y="5690"/>
                  </a:cubicBezTo>
                  <a:lnTo>
                    <a:pt x="36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5085101" y="-12150"/>
              <a:ext cx="1232095" cy="511570"/>
            </a:xfrm>
            <a:custGeom>
              <a:avLst/>
              <a:gdLst/>
              <a:ahLst/>
              <a:cxnLst/>
              <a:rect l="l" t="t" r="r" b="b"/>
              <a:pathLst>
                <a:path w="7117" h="2955" extrusionOk="0">
                  <a:moveTo>
                    <a:pt x="3581" y="796"/>
                  </a:moveTo>
                  <a:cubicBezTo>
                    <a:pt x="4020" y="796"/>
                    <a:pt x="4459" y="818"/>
                    <a:pt x="4898" y="861"/>
                  </a:cubicBezTo>
                  <a:cubicBezTo>
                    <a:pt x="5374" y="919"/>
                    <a:pt x="5720" y="1322"/>
                    <a:pt x="5634" y="1712"/>
                  </a:cubicBezTo>
                  <a:cubicBezTo>
                    <a:pt x="5566" y="2072"/>
                    <a:pt x="5214" y="2321"/>
                    <a:pt x="4830" y="2321"/>
                  </a:cubicBezTo>
                  <a:cubicBezTo>
                    <a:pt x="4801" y="2321"/>
                    <a:pt x="4771" y="2320"/>
                    <a:pt x="4740" y="2317"/>
                  </a:cubicBezTo>
                  <a:cubicBezTo>
                    <a:pt x="4352" y="2273"/>
                    <a:pt x="3963" y="2252"/>
                    <a:pt x="3575" y="2252"/>
                  </a:cubicBezTo>
                  <a:cubicBezTo>
                    <a:pt x="3188" y="2252"/>
                    <a:pt x="2803" y="2273"/>
                    <a:pt x="2421" y="2317"/>
                  </a:cubicBezTo>
                  <a:cubicBezTo>
                    <a:pt x="2391" y="2320"/>
                    <a:pt x="2361" y="2321"/>
                    <a:pt x="2331" y="2321"/>
                  </a:cubicBezTo>
                  <a:cubicBezTo>
                    <a:pt x="1947" y="2321"/>
                    <a:pt x="1594" y="2072"/>
                    <a:pt x="1514" y="1712"/>
                  </a:cubicBezTo>
                  <a:cubicBezTo>
                    <a:pt x="1441" y="1308"/>
                    <a:pt x="1773" y="919"/>
                    <a:pt x="2263" y="861"/>
                  </a:cubicBezTo>
                  <a:cubicBezTo>
                    <a:pt x="2702" y="818"/>
                    <a:pt x="3141" y="796"/>
                    <a:pt x="3581" y="796"/>
                  </a:cubicBezTo>
                  <a:close/>
                  <a:moveTo>
                    <a:pt x="3566" y="1"/>
                  </a:moveTo>
                  <a:cubicBezTo>
                    <a:pt x="2911" y="1"/>
                    <a:pt x="2255" y="48"/>
                    <a:pt x="1600" y="141"/>
                  </a:cubicBezTo>
                  <a:cubicBezTo>
                    <a:pt x="606" y="285"/>
                    <a:pt x="1" y="1135"/>
                    <a:pt x="231" y="1870"/>
                  </a:cubicBezTo>
                  <a:cubicBezTo>
                    <a:pt x="246" y="1885"/>
                    <a:pt x="246" y="1898"/>
                    <a:pt x="246" y="1913"/>
                  </a:cubicBezTo>
                  <a:cubicBezTo>
                    <a:pt x="451" y="2554"/>
                    <a:pt x="1100" y="2954"/>
                    <a:pt x="1767" y="2954"/>
                  </a:cubicBezTo>
                  <a:cubicBezTo>
                    <a:pt x="1851" y="2954"/>
                    <a:pt x="1934" y="2948"/>
                    <a:pt x="2017" y="2935"/>
                  </a:cubicBezTo>
                  <a:cubicBezTo>
                    <a:pt x="2529" y="2863"/>
                    <a:pt x="3048" y="2827"/>
                    <a:pt x="3566" y="2827"/>
                  </a:cubicBezTo>
                  <a:cubicBezTo>
                    <a:pt x="4085" y="2827"/>
                    <a:pt x="4603" y="2863"/>
                    <a:pt x="5115" y="2935"/>
                  </a:cubicBezTo>
                  <a:cubicBezTo>
                    <a:pt x="5196" y="2948"/>
                    <a:pt x="5278" y="2954"/>
                    <a:pt x="5360" y="2954"/>
                  </a:cubicBezTo>
                  <a:cubicBezTo>
                    <a:pt x="6018" y="2954"/>
                    <a:pt x="6667" y="2554"/>
                    <a:pt x="6872" y="1913"/>
                  </a:cubicBezTo>
                  <a:cubicBezTo>
                    <a:pt x="6886" y="1898"/>
                    <a:pt x="6886" y="1885"/>
                    <a:pt x="6886" y="1870"/>
                  </a:cubicBezTo>
                  <a:cubicBezTo>
                    <a:pt x="7117" y="1135"/>
                    <a:pt x="6512" y="285"/>
                    <a:pt x="5532" y="141"/>
                  </a:cubicBezTo>
                  <a:cubicBezTo>
                    <a:pt x="4877" y="48"/>
                    <a:pt x="4222" y="1"/>
                    <a:pt x="3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3938008" y="219312"/>
              <a:ext cx="3511393" cy="3645215"/>
            </a:xfrm>
            <a:custGeom>
              <a:avLst/>
              <a:gdLst/>
              <a:ahLst/>
              <a:cxnLst/>
              <a:rect l="l" t="t" r="r" b="b"/>
              <a:pathLst>
                <a:path w="20283" h="21056" extrusionOk="0">
                  <a:moveTo>
                    <a:pt x="10141" y="0"/>
                  </a:moveTo>
                  <a:cubicBezTo>
                    <a:pt x="5734" y="0"/>
                    <a:pt x="2234" y="3586"/>
                    <a:pt x="1614" y="7952"/>
                  </a:cubicBezTo>
                  <a:cubicBezTo>
                    <a:pt x="1182" y="11451"/>
                    <a:pt x="592" y="14924"/>
                    <a:pt x="145" y="18423"/>
                  </a:cubicBezTo>
                  <a:cubicBezTo>
                    <a:pt x="0" y="19547"/>
                    <a:pt x="1095" y="20628"/>
                    <a:pt x="2565" y="20743"/>
                  </a:cubicBezTo>
                  <a:cubicBezTo>
                    <a:pt x="5085" y="20952"/>
                    <a:pt x="7613" y="21056"/>
                    <a:pt x="10140" y="21056"/>
                  </a:cubicBezTo>
                  <a:cubicBezTo>
                    <a:pt x="12666" y="21056"/>
                    <a:pt x="15191" y="20952"/>
                    <a:pt x="17705" y="20743"/>
                  </a:cubicBezTo>
                  <a:cubicBezTo>
                    <a:pt x="19188" y="20628"/>
                    <a:pt x="20282" y="19547"/>
                    <a:pt x="20138" y="18423"/>
                  </a:cubicBezTo>
                  <a:cubicBezTo>
                    <a:pt x="19677" y="14924"/>
                    <a:pt x="19087" y="11451"/>
                    <a:pt x="18669" y="7952"/>
                  </a:cubicBezTo>
                  <a:cubicBezTo>
                    <a:pt x="18035" y="3586"/>
                    <a:pt x="14549" y="0"/>
                    <a:pt x="10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4411837" y="665615"/>
              <a:ext cx="2563734" cy="2730102"/>
            </a:xfrm>
            <a:custGeom>
              <a:avLst/>
              <a:gdLst/>
              <a:ahLst/>
              <a:cxnLst/>
              <a:rect l="l" t="t" r="r" b="b"/>
              <a:pathLst>
                <a:path w="14809" h="15770" extrusionOk="0">
                  <a:moveTo>
                    <a:pt x="7404" y="0"/>
                  </a:moveTo>
                  <a:cubicBezTo>
                    <a:pt x="4235" y="0"/>
                    <a:pt x="1729" y="2579"/>
                    <a:pt x="1283" y="5719"/>
                  </a:cubicBezTo>
                  <a:cubicBezTo>
                    <a:pt x="1239" y="5979"/>
                    <a:pt x="1225" y="6238"/>
                    <a:pt x="1182" y="6497"/>
                  </a:cubicBezTo>
                  <a:cubicBezTo>
                    <a:pt x="836" y="9219"/>
                    <a:pt x="375" y="11942"/>
                    <a:pt x="44" y="14664"/>
                  </a:cubicBezTo>
                  <a:cubicBezTo>
                    <a:pt x="0" y="15039"/>
                    <a:pt x="375" y="15413"/>
                    <a:pt x="880" y="15457"/>
                  </a:cubicBezTo>
                  <a:cubicBezTo>
                    <a:pt x="3047" y="15666"/>
                    <a:pt x="5222" y="15770"/>
                    <a:pt x="7399" y="15770"/>
                  </a:cubicBezTo>
                  <a:cubicBezTo>
                    <a:pt x="9576" y="15770"/>
                    <a:pt x="11755" y="15666"/>
                    <a:pt x="13930" y="15457"/>
                  </a:cubicBezTo>
                  <a:cubicBezTo>
                    <a:pt x="14434" y="15413"/>
                    <a:pt x="14809" y="15039"/>
                    <a:pt x="14751" y="14664"/>
                  </a:cubicBezTo>
                  <a:cubicBezTo>
                    <a:pt x="14420" y="11927"/>
                    <a:pt x="13973" y="9219"/>
                    <a:pt x="13614" y="6482"/>
                  </a:cubicBezTo>
                  <a:cubicBezTo>
                    <a:pt x="13585" y="6238"/>
                    <a:pt x="13556" y="5979"/>
                    <a:pt x="13527" y="5719"/>
                  </a:cubicBezTo>
                  <a:cubicBezTo>
                    <a:pt x="13080" y="2579"/>
                    <a:pt x="10574" y="0"/>
                    <a:pt x="7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3561472" y="1521000"/>
              <a:ext cx="678630" cy="1042529"/>
            </a:xfrm>
            <a:custGeom>
              <a:avLst/>
              <a:gdLst/>
              <a:ahLst/>
              <a:cxnLst/>
              <a:rect l="l" t="t" r="r" b="b"/>
              <a:pathLst>
                <a:path w="3920" h="6022" extrusionOk="0">
                  <a:moveTo>
                    <a:pt x="3919" y="0"/>
                  </a:moveTo>
                  <a:lnTo>
                    <a:pt x="1023" y="2997"/>
                  </a:lnTo>
                  <a:cubicBezTo>
                    <a:pt x="548" y="3486"/>
                    <a:pt x="245" y="4105"/>
                    <a:pt x="130" y="4783"/>
                  </a:cubicBezTo>
                  <a:lnTo>
                    <a:pt x="30" y="5445"/>
                  </a:lnTo>
                  <a:cubicBezTo>
                    <a:pt x="1" y="5603"/>
                    <a:pt x="116" y="5762"/>
                    <a:pt x="274" y="5776"/>
                  </a:cubicBezTo>
                  <a:lnTo>
                    <a:pt x="2982" y="6022"/>
                  </a:lnTo>
                  <a:lnTo>
                    <a:pt x="39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4521595" y="585807"/>
              <a:ext cx="2341794" cy="1284550"/>
            </a:xfrm>
            <a:custGeom>
              <a:avLst/>
              <a:gdLst/>
              <a:ahLst/>
              <a:cxnLst/>
              <a:rect l="l" t="t" r="r" b="b"/>
              <a:pathLst>
                <a:path w="13527" h="7420" extrusionOk="0">
                  <a:moveTo>
                    <a:pt x="6770" y="0"/>
                  </a:moveTo>
                  <a:cubicBezTo>
                    <a:pt x="3299" y="0"/>
                    <a:pt x="548" y="2823"/>
                    <a:pt x="73" y="6267"/>
                  </a:cubicBezTo>
                  <a:cubicBezTo>
                    <a:pt x="73" y="6281"/>
                    <a:pt x="58" y="6281"/>
                    <a:pt x="58" y="6296"/>
                  </a:cubicBezTo>
                  <a:cubicBezTo>
                    <a:pt x="0" y="6742"/>
                    <a:pt x="346" y="7145"/>
                    <a:pt x="793" y="7174"/>
                  </a:cubicBezTo>
                  <a:cubicBezTo>
                    <a:pt x="2283" y="7278"/>
                    <a:pt x="4784" y="7420"/>
                    <a:pt x="7469" y="7420"/>
                  </a:cubicBezTo>
                  <a:cubicBezTo>
                    <a:pt x="9223" y="7420"/>
                    <a:pt x="11055" y="7359"/>
                    <a:pt x="12734" y="7189"/>
                  </a:cubicBezTo>
                  <a:cubicBezTo>
                    <a:pt x="13195" y="7145"/>
                    <a:pt x="13527" y="6728"/>
                    <a:pt x="13469" y="6267"/>
                  </a:cubicBezTo>
                  <a:cubicBezTo>
                    <a:pt x="12980" y="2823"/>
                    <a:pt x="10243" y="0"/>
                    <a:pt x="6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5534001" y="1688061"/>
              <a:ext cx="279416" cy="920306"/>
            </a:xfrm>
            <a:custGeom>
              <a:avLst/>
              <a:gdLst/>
              <a:ahLst/>
              <a:cxnLst/>
              <a:rect l="l" t="t" r="r" b="b"/>
              <a:pathLst>
                <a:path w="1614" h="5316" extrusionOk="0">
                  <a:moveTo>
                    <a:pt x="1" y="0"/>
                  </a:moveTo>
                  <a:lnTo>
                    <a:pt x="1" y="4494"/>
                  </a:lnTo>
                  <a:cubicBezTo>
                    <a:pt x="1" y="4941"/>
                    <a:pt x="361" y="5316"/>
                    <a:pt x="807" y="5316"/>
                  </a:cubicBezTo>
                  <a:cubicBezTo>
                    <a:pt x="1254" y="5316"/>
                    <a:pt x="1614" y="4941"/>
                    <a:pt x="1614" y="4494"/>
                  </a:cubicBezTo>
                  <a:lnTo>
                    <a:pt x="16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5404334" y="1947395"/>
              <a:ext cx="553811" cy="274395"/>
            </a:xfrm>
            <a:custGeom>
              <a:avLst/>
              <a:gdLst/>
              <a:ahLst/>
              <a:cxnLst/>
              <a:rect l="l" t="t" r="r" b="b"/>
              <a:pathLst>
                <a:path w="3199" h="1585" extrusionOk="0">
                  <a:moveTo>
                    <a:pt x="1" y="0"/>
                  </a:moveTo>
                  <a:lnTo>
                    <a:pt x="1" y="1585"/>
                  </a:lnTo>
                  <a:lnTo>
                    <a:pt x="3198" y="1585"/>
                  </a:lnTo>
                  <a:lnTo>
                    <a:pt x="31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94;p16"/>
          <p:cNvSpPr txBox="1">
            <a:spLocks noGrp="1"/>
          </p:cNvSpPr>
          <p:nvPr>
            <p:ph type="title"/>
          </p:nvPr>
        </p:nvSpPr>
        <p:spPr>
          <a:xfrm>
            <a:off x="10233" y="550318"/>
            <a:ext cx="9133767" cy="1107401"/>
          </a:xfrm>
          <a:prstGeom prst="rect">
            <a:avLst/>
          </a:prstGeom>
        </p:spPr>
        <p:txBody>
          <a:bodyPr spcFirstLastPara="1" wrap="square" lIns="91425" tIns="91425" rIns="91425" bIns="91425" anchor="t" anchorCtr="0">
            <a:noAutofit/>
          </a:bodyPr>
          <a:lstStyle/>
          <a:p>
            <a:pPr lvl="0">
              <a:lnSpc>
                <a:spcPts val="3400"/>
              </a:lnSpc>
            </a:pPr>
            <a:r>
              <a:rPr lang="en-US" sz="2300" dirty="0">
                <a:solidFill>
                  <a:schemeClr val="accent5"/>
                </a:solidFill>
                <a:latin typeface="+mj-lt"/>
                <a:ea typeface="Fira Sans Extra Condensed"/>
                <a:cs typeface="Fira Sans Extra Condensed"/>
                <a:sym typeface="Fira Sans Extra Condensed"/>
              </a:rPr>
              <a:t>Thời gian để hành tinh chuyển động một vòng xung quanh Mặt trời là chu kì quay xung quanh Mặt trời của nó. Chu kì </a:t>
            </a:r>
            <a:r>
              <a:rPr lang="en-US" sz="2300" dirty="0" smtClean="0">
                <a:solidFill>
                  <a:schemeClr val="accent5"/>
                </a:solidFill>
                <a:latin typeface="+mj-lt"/>
                <a:ea typeface="Fira Sans Extra Condensed"/>
                <a:cs typeface="Fira Sans Extra Condensed"/>
                <a:sym typeface="Fira Sans Extra Condensed"/>
              </a:rPr>
              <a:t>này:</a:t>
            </a:r>
            <a:endParaRPr lang="en-US" sz="2300" dirty="0">
              <a:solidFill>
                <a:schemeClr val="accent5"/>
              </a:solidFill>
              <a:latin typeface="+mj-lt"/>
              <a:ea typeface="Fira Sans Extra Condensed"/>
              <a:cs typeface="Fira Sans Extra Condensed"/>
              <a:sym typeface="Fira Sans Extra Condensed"/>
            </a:endParaRPr>
          </a:p>
        </p:txBody>
      </p:sp>
      <p:sp>
        <p:nvSpPr>
          <p:cNvPr id="15" name="Rectangle 14"/>
          <p:cNvSpPr/>
          <p:nvPr/>
        </p:nvSpPr>
        <p:spPr>
          <a:xfrm>
            <a:off x="2547637" y="2279919"/>
            <a:ext cx="425116" cy="492443"/>
          </a:xfrm>
          <a:prstGeom prst="rect">
            <a:avLst/>
          </a:prstGeom>
        </p:spPr>
        <p:txBody>
          <a:bodyPr wrap="none">
            <a:spAutoFit/>
          </a:bodyPr>
          <a:lstStyle/>
          <a:p>
            <a:r>
              <a:rPr lang="en-US" sz="2600" b="1" dirty="0" smtClean="0"/>
              <a:t>A</a:t>
            </a:r>
            <a:endParaRPr lang="en-US" sz="2600" b="1" dirty="0"/>
          </a:p>
        </p:txBody>
      </p:sp>
      <p:sp>
        <p:nvSpPr>
          <p:cNvPr id="86" name="Rectangle 85"/>
          <p:cNvSpPr/>
          <p:nvPr/>
        </p:nvSpPr>
        <p:spPr>
          <a:xfrm>
            <a:off x="2545573" y="3341870"/>
            <a:ext cx="425116" cy="492443"/>
          </a:xfrm>
          <a:prstGeom prst="rect">
            <a:avLst/>
          </a:prstGeom>
        </p:spPr>
        <p:txBody>
          <a:bodyPr wrap="none">
            <a:spAutoFit/>
          </a:bodyPr>
          <a:lstStyle/>
          <a:p>
            <a:r>
              <a:rPr lang="en-US" sz="2600" b="1" dirty="0" smtClean="0"/>
              <a:t>B</a:t>
            </a:r>
            <a:endParaRPr lang="en-US" sz="2600" b="1" dirty="0"/>
          </a:p>
        </p:txBody>
      </p:sp>
      <p:sp>
        <p:nvSpPr>
          <p:cNvPr id="89" name="Rectangle 88"/>
          <p:cNvSpPr/>
          <p:nvPr/>
        </p:nvSpPr>
        <p:spPr>
          <a:xfrm>
            <a:off x="5487387" y="2269961"/>
            <a:ext cx="425116" cy="492443"/>
          </a:xfrm>
          <a:prstGeom prst="rect">
            <a:avLst/>
          </a:prstGeom>
        </p:spPr>
        <p:txBody>
          <a:bodyPr wrap="none">
            <a:spAutoFit/>
          </a:bodyPr>
          <a:lstStyle/>
          <a:p>
            <a:r>
              <a:rPr lang="en-US" sz="2600" b="1" dirty="0" smtClean="0"/>
              <a:t>C</a:t>
            </a:r>
            <a:endParaRPr lang="en-US" sz="2600" b="1" dirty="0"/>
          </a:p>
        </p:txBody>
      </p:sp>
      <p:sp>
        <p:nvSpPr>
          <p:cNvPr id="93" name="Rectangle 92"/>
          <p:cNvSpPr/>
          <p:nvPr/>
        </p:nvSpPr>
        <p:spPr>
          <a:xfrm>
            <a:off x="5493653" y="3368923"/>
            <a:ext cx="425116" cy="492443"/>
          </a:xfrm>
          <a:prstGeom prst="rect">
            <a:avLst/>
          </a:prstGeom>
        </p:spPr>
        <p:txBody>
          <a:bodyPr wrap="none">
            <a:spAutoFit/>
          </a:bodyPr>
          <a:lstStyle/>
          <a:p>
            <a:r>
              <a:rPr lang="en-US" sz="2600" b="1" dirty="0" smtClean="0"/>
              <a:t>D</a:t>
            </a:r>
            <a:endParaRPr lang="en-US" sz="2600" b="1" dirty="0"/>
          </a:p>
        </p:txBody>
      </p:sp>
      <p:sp>
        <p:nvSpPr>
          <p:cNvPr id="45" name="Google Shape;232;p18"/>
          <p:cNvSpPr txBox="1"/>
          <p:nvPr/>
        </p:nvSpPr>
        <p:spPr>
          <a:xfrm>
            <a:off x="6469522" y="3046673"/>
            <a:ext cx="2854161" cy="1260086"/>
          </a:xfrm>
          <a:prstGeom prst="rect">
            <a:avLst/>
          </a:prstGeom>
          <a:no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200" dirty="0" smtClean="0">
                <a:solidFill>
                  <a:srgbClr val="002060"/>
                </a:solidFill>
                <a:latin typeface="+mj-lt"/>
                <a:ea typeface="Fira Sans Extra Condensed"/>
                <a:cs typeface="Fira Sans Extra Condensed"/>
                <a:sym typeface="Fira Sans Extra Condensed"/>
              </a:rPr>
              <a:t>Không giống nhau với các hành tinh giống nhau</a:t>
            </a:r>
            <a:endParaRPr sz="2200" dirty="0">
              <a:solidFill>
                <a:srgbClr val="002060"/>
              </a:solidFill>
              <a:latin typeface="+mj-lt"/>
              <a:ea typeface="Fira Sans Extra Condensed"/>
              <a:cs typeface="Fira Sans Extra Condensed"/>
              <a:sym typeface="Fira Sans Extra Condensed"/>
            </a:endParaRPr>
          </a:p>
        </p:txBody>
      </p:sp>
      <p:sp>
        <p:nvSpPr>
          <p:cNvPr id="48" name="Google Shape;232;p18"/>
          <p:cNvSpPr txBox="1"/>
          <p:nvPr/>
        </p:nvSpPr>
        <p:spPr>
          <a:xfrm>
            <a:off x="-34849" y="1854495"/>
            <a:ext cx="2327430" cy="1260086"/>
          </a:xfrm>
          <a:prstGeom prst="rect">
            <a:avLst/>
          </a:prstGeom>
          <a:no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200" dirty="0" smtClean="0">
                <a:solidFill>
                  <a:srgbClr val="002060"/>
                </a:solidFill>
                <a:latin typeface="+mj-lt"/>
                <a:ea typeface="Fira Sans Extra Condensed"/>
                <a:cs typeface="Fira Sans Extra Condensed"/>
                <a:sym typeface="Fira Sans Extra Condensed"/>
              </a:rPr>
              <a:t>Giống nhau với các hành tinh giống  nhau</a:t>
            </a:r>
            <a:endParaRPr sz="2200" dirty="0">
              <a:solidFill>
                <a:srgbClr val="002060"/>
              </a:solidFill>
              <a:latin typeface="+mj-lt"/>
              <a:ea typeface="Fira Sans Extra Condensed"/>
              <a:cs typeface="Fira Sans Extra Condensed"/>
              <a:sym typeface="Fira Sans Extra Condensed"/>
            </a:endParaRPr>
          </a:p>
        </p:txBody>
      </p:sp>
      <p:sp>
        <p:nvSpPr>
          <p:cNvPr id="49" name="Google Shape;232;p18"/>
          <p:cNvSpPr txBox="1"/>
          <p:nvPr/>
        </p:nvSpPr>
        <p:spPr>
          <a:xfrm>
            <a:off x="-19674" y="3143675"/>
            <a:ext cx="2327430" cy="1260086"/>
          </a:xfrm>
          <a:prstGeom prst="rect">
            <a:avLst/>
          </a:prstGeom>
          <a:no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200" dirty="0" smtClean="0">
                <a:solidFill>
                  <a:srgbClr val="002060"/>
                </a:solidFill>
                <a:latin typeface="+mj-lt"/>
                <a:ea typeface="Fira Sans Extra Condensed"/>
                <a:cs typeface="Fira Sans Extra Condensed"/>
                <a:sym typeface="Fira Sans Extra Condensed"/>
              </a:rPr>
              <a:t>Giống nhau với các hành tinh ở gần nhau</a:t>
            </a:r>
            <a:endParaRPr sz="2200" dirty="0">
              <a:solidFill>
                <a:srgbClr val="002060"/>
              </a:solidFill>
              <a:latin typeface="+mj-lt"/>
              <a:ea typeface="Fira Sans Extra Condensed"/>
              <a:cs typeface="Fira Sans Extra Condensed"/>
              <a:sym typeface="Fira Sans Extra Condensed"/>
            </a:endParaRPr>
          </a:p>
        </p:txBody>
      </p:sp>
      <p:sp>
        <p:nvSpPr>
          <p:cNvPr id="50" name="Oval 49"/>
          <p:cNvSpPr/>
          <p:nvPr/>
        </p:nvSpPr>
        <p:spPr>
          <a:xfrm>
            <a:off x="5465240" y="2313427"/>
            <a:ext cx="483722" cy="463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2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barn(inVertical)">
                                      <p:cBhvr>
                                        <p:cTn id="7" dur="500"/>
                                        <p:tgtEl>
                                          <p:spTgt spid="2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barn(inVertical)">
                                      <p:cBhvr>
                                        <p:cTn id="10" dur="500"/>
                                        <p:tgtEl>
                                          <p:spTgt spid="2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barn(inVertical)">
                                      <p:cBhvr>
                                        <p:cTn id="13" dur="500"/>
                                        <p:tgtEl>
                                          <p:spTgt spid="24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barn(inVertical)">
                                      <p:cBhvr>
                                        <p:cTn id="16" dur="500"/>
                                        <p:tgtEl>
                                          <p:spTgt spid="24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barn(inVertical)">
                                      <p:cBhvr>
                                        <p:cTn id="19" dur="500"/>
                                        <p:tgtEl>
                                          <p:spTgt spid="247"/>
                                        </p:tgtEl>
                                      </p:cBhvr>
                                    </p:animEffect>
                                  </p:childTnLst>
                                </p:cTn>
                              </p:par>
                              <p:par>
                                <p:cTn id="20" presetID="16" presetClass="entr" presetSubtype="21" fill="hold" nodeType="withEffect">
                                  <p:stCondLst>
                                    <p:cond delay="0"/>
                                  </p:stCondLst>
                                  <p:childTnLst>
                                    <p:set>
                                      <p:cBhvr>
                                        <p:cTn id="21" dur="1" fill="hold">
                                          <p:stCondLst>
                                            <p:cond delay="0"/>
                                          </p:stCondLst>
                                        </p:cTn>
                                        <p:tgtEl>
                                          <p:spTgt spid="248"/>
                                        </p:tgtEl>
                                        <p:attrNameLst>
                                          <p:attrName>style.visibility</p:attrName>
                                        </p:attrNameLst>
                                      </p:cBhvr>
                                      <p:to>
                                        <p:strVal val="visible"/>
                                      </p:to>
                                    </p:set>
                                    <p:animEffect transition="in" filter="barn(inVertical)">
                                      <p:cBhvr>
                                        <p:cTn id="22" dur="500"/>
                                        <p:tgtEl>
                                          <p:spTgt spid="248"/>
                                        </p:tgtEl>
                                      </p:cBhvr>
                                    </p:animEffect>
                                  </p:childTnLst>
                                </p:cTn>
                              </p:par>
                              <p:par>
                                <p:cTn id="23" presetID="16" presetClass="entr" presetSubtype="21"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barn(inVertical)">
                                      <p:cBhvr>
                                        <p:cTn id="25" dur="500"/>
                                        <p:tgtEl>
                                          <p:spTgt spid="249"/>
                                        </p:tgtEl>
                                      </p:cBhvr>
                                    </p:animEffect>
                                  </p:childTnLst>
                                </p:cTn>
                              </p:par>
                              <p:par>
                                <p:cTn id="26" presetID="16" presetClass="entr" presetSubtype="21" fill="hold"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barn(inVertical)">
                                      <p:cBhvr>
                                        <p:cTn id="28" dur="500"/>
                                        <p:tgtEl>
                                          <p:spTgt spid="250"/>
                                        </p:tgtEl>
                                      </p:cBhvr>
                                    </p:animEffect>
                                  </p:childTnLst>
                                </p:cTn>
                              </p:par>
                              <p:par>
                                <p:cTn id="29" presetID="16" presetClass="entr" presetSubtype="21" fill="hold" nodeType="with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barn(inVertical)">
                                      <p:cBhvr>
                                        <p:cTn id="31" dur="500"/>
                                        <p:tgtEl>
                                          <p:spTgt spid="252"/>
                                        </p:tgtEl>
                                      </p:cBhvr>
                                    </p:animEffect>
                                  </p:childTnLst>
                                </p:cTn>
                              </p:par>
                              <p:par>
                                <p:cTn id="32" presetID="16" presetClass="entr" presetSubtype="21" fill="hold" nodeType="withEffect">
                                  <p:stCondLst>
                                    <p:cond delay="0"/>
                                  </p:stCondLst>
                                  <p:childTnLst>
                                    <p:set>
                                      <p:cBhvr>
                                        <p:cTn id="33" dur="1" fill="hold">
                                          <p:stCondLst>
                                            <p:cond delay="0"/>
                                          </p:stCondLst>
                                        </p:cTn>
                                        <p:tgtEl>
                                          <p:spTgt spid="281"/>
                                        </p:tgtEl>
                                        <p:attrNameLst>
                                          <p:attrName>style.visibility</p:attrName>
                                        </p:attrNameLst>
                                      </p:cBhvr>
                                      <p:to>
                                        <p:strVal val="visible"/>
                                      </p:to>
                                    </p:set>
                                    <p:animEffect transition="in" filter="barn(inVertical)">
                                      <p:cBhvr>
                                        <p:cTn id="34" dur="500"/>
                                        <p:tgtEl>
                                          <p:spTgt spid="281"/>
                                        </p:tgtEl>
                                      </p:cBhvr>
                                    </p:animEffect>
                                  </p:childTnLst>
                                </p:cTn>
                              </p:par>
                              <p:par>
                                <p:cTn id="35" presetID="16" presetClass="entr" presetSubtype="21" fill="hold" nodeType="withEffect">
                                  <p:stCondLst>
                                    <p:cond delay="0"/>
                                  </p:stCondLst>
                                  <p:childTnLst>
                                    <p:set>
                                      <p:cBhvr>
                                        <p:cTn id="36" dur="1" fill="hold">
                                          <p:stCondLst>
                                            <p:cond delay="0"/>
                                          </p:stCondLst>
                                        </p:cTn>
                                        <p:tgtEl>
                                          <p:spTgt spid="282"/>
                                        </p:tgtEl>
                                        <p:attrNameLst>
                                          <p:attrName>style.visibility</p:attrName>
                                        </p:attrNameLst>
                                      </p:cBhvr>
                                      <p:to>
                                        <p:strVal val="visible"/>
                                      </p:to>
                                    </p:set>
                                    <p:animEffect transition="in" filter="barn(inVertical)">
                                      <p:cBhvr>
                                        <p:cTn id="37" dur="500"/>
                                        <p:tgtEl>
                                          <p:spTgt spid="282"/>
                                        </p:tgtEl>
                                      </p:cBhvr>
                                    </p:animEffect>
                                  </p:childTnLst>
                                </p:cTn>
                              </p:par>
                              <p:par>
                                <p:cTn id="38" presetID="16" presetClass="entr" presetSubtype="21" fill="hold" nodeType="withEffect">
                                  <p:stCondLst>
                                    <p:cond delay="0"/>
                                  </p:stCondLst>
                                  <p:childTnLst>
                                    <p:set>
                                      <p:cBhvr>
                                        <p:cTn id="39" dur="1" fill="hold">
                                          <p:stCondLst>
                                            <p:cond delay="0"/>
                                          </p:stCondLst>
                                        </p:cTn>
                                        <p:tgtEl>
                                          <p:spTgt spid="285"/>
                                        </p:tgtEl>
                                        <p:attrNameLst>
                                          <p:attrName>style.visibility</p:attrName>
                                        </p:attrNameLst>
                                      </p:cBhvr>
                                      <p:to>
                                        <p:strVal val="visible"/>
                                      </p:to>
                                    </p:set>
                                    <p:animEffect transition="in" filter="barn(inVertical)">
                                      <p:cBhvr>
                                        <p:cTn id="40" dur="500"/>
                                        <p:tgtEl>
                                          <p:spTgt spid="285"/>
                                        </p:tgtEl>
                                      </p:cBhvr>
                                    </p:animEffect>
                                  </p:childTnLst>
                                </p:cTn>
                              </p:par>
                              <p:par>
                                <p:cTn id="41" presetID="16" presetClass="entr" presetSubtype="21" fill="hold" nodeType="withEffect">
                                  <p:stCondLst>
                                    <p:cond delay="0"/>
                                  </p:stCondLst>
                                  <p:childTnLst>
                                    <p:set>
                                      <p:cBhvr>
                                        <p:cTn id="42" dur="1" fill="hold">
                                          <p:stCondLst>
                                            <p:cond delay="0"/>
                                          </p:stCondLst>
                                        </p:cTn>
                                        <p:tgtEl>
                                          <p:spTgt spid="286"/>
                                        </p:tgtEl>
                                        <p:attrNameLst>
                                          <p:attrName>style.visibility</p:attrName>
                                        </p:attrNameLst>
                                      </p:cBhvr>
                                      <p:to>
                                        <p:strVal val="visible"/>
                                      </p:to>
                                    </p:set>
                                    <p:animEffect transition="in" filter="barn(inVertical)">
                                      <p:cBhvr>
                                        <p:cTn id="43" dur="500"/>
                                        <p:tgtEl>
                                          <p:spTgt spid="286"/>
                                        </p:tgtEl>
                                      </p:cBhvr>
                                    </p:animEffect>
                                  </p:childTnLst>
                                </p:cTn>
                              </p:par>
                              <p:par>
                                <p:cTn id="44" presetID="16" presetClass="entr" presetSubtype="21" fill="hold" nodeType="withEffect">
                                  <p:stCondLst>
                                    <p:cond delay="0"/>
                                  </p:stCondLst>
                                  <p:childTnLst>
                                    <p:set>
                                      <p:cBhvr>
                                        <p:cTn id="45" dur="1" fill="hold">
                                          <p:stCondLst>
                                            <p:cond delay="0"/>
                                          </p:stCondLst>
                                        </p:cTn>
                                        <p:tgtEl>
                                          <p:spTgt spid="287"/>
                                        </p:tgtEl>
                                        <p:attrNameLst>
                                          <p:attrName>style.visibility</p:attrName>
                                        </p:attrNameLst>
                                      </p:cBhvr>
                                      <p:to>
                                        <p:strVal val="visible"/>
                                      </p:to>
                                    </p:set>
                                    <p:animEffect transition="in" filter="barn(inVertical)">
                                      <p:cBhvr>
                                        <p:cTn id="46" dur="500"/>
                                        <p:tgtEl>
                                          <p:spTgt spid="28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inVertical)">
                                      <p:cBhvr>
                                        <p:cTn id="49" dur="500"/>
                                        <p:tgtEl>
                                          <p:spTgt spid="7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arn(inVertical)">
                                      <p:cBhvr>
                                        <p:cTn id="55" dur="500"/>
                                        <p:tgtEl>
                                          <p:spTgt spid="8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barn(inVertical)">
                                      <p:cBhvr>
                                        <p:cTn id="58" dur="500"/>
                                        <p:tgtEl>
                                          <p:spTgt spid="8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barn(inVertical)">
                                      <p:cBhvr>
                                        <p:cTn id="61" dur="500"/>
                                        <p:tgtEl>
                                          <p:spTgt spid="9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inVertical)">
                                      <p:cBhvr>
                                        <p:cTn id="64" dur="500"/>
                                        <p:tgtEl>
                                          <p:spTgt spid="4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arn(inVertical)">
                                      <p:cBhvr>
                                        <p:cTn id="67" dur="500"/>
                                        <p:tgtEl>
                                          <p:spTgt spid="4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arn(inVertical)">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circle(in)">
                                      <p:cBhvr>
                                        <p:cTn id="75"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43" grpId="0" animBg="1"/>
      <p:bldP spid="244" grpId="0" animBg="1"/>
      <p:bldP spid="246" grpId="0" animBg="1"/>
      <p:bldP spid="247" grpId="0" animBg="1"/>
      <p:bldP spid="74" grpId="0"/>
      <p:bldP spid="15" grpId="0"/>
      <p:bldP spid="86" grpId="0"/>
      <p:bldP spid="89" grpId="0"/>
      <p:bldP spid="93" grpId="0"/>
      <p:bldP spid="45" grpId="0"/>
      <p:bldP spid="48" grpId="0"/>
      <p:bldP spid="49" grpId="0"/>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 name="Google Shape;94;p16"/>
          <p:cNvSpPr txBox="1">
            <a:spLocks noGrp="1"/>
          </p:cNvSpPr>
          <p:nvPr>
            <p:ph type="title"/>
          </p:nvPr>
        </p:nvSpPr>
        <p:spPr>
          <a:xfrm>
            <a:off x="0" y="536407"/>
            <a:ext cx="9070848" cy="626712"/>
          </a:xfrm>
          <a:prstGeom prst="rect">
            <a:avLst/>
          </a:prstGeom>
        </p:spPr>
        <p:txBody>
          <a:bodyPr spcFirstLastPara="1" wrap="square" lIns="91425" tIns="91425" rIns="91425" bIns="91425" anchor="t" anchorCtr="0">
            <a:noAutofit/>
          </a:bodyPr>
          <a:lstStyle/>
          <a:p>
            <a:pPr marL="0" lvl="0" indent="0" algn="ctr" rtl="0">
              <a:lnSpc>
                <a:spcPts val="3800"/>
              </a:lnSpc>
              <a:spcBef>
                <a:spcPts val="0"/>
              </a:spcBef>
              <a:spcAft>
                <a:spcPts val="0"/>
              </a:spcAft>
              <a:buNone/>
            </a:pPr>
            <a:r>
              <a:rPr lang="en-US" sz="2600" dirty="0" smtClean="0">
                <a:solidFill>
                  <a:schemeClr val="accent3">
                    <a:lumMod val="50000"/>
                  </a:schemeClr>
                </a:solidFill>
                <a:latin typeface="+mj-lt"/>
              </a:rPr>
              <a:t>Chọn từ ngữ sau điền vào chỗ trống “…” trong câu sau:</a:t>
            </a:r>
            <a:br>
              <a:rPr lang="en-US" sz="2600" dirty="0" smtClean="0">
                <a:solidFill>
                  <a:schemeClr val="accent3">
                    <a:lumMod val="50000"/>
                  </a:schemeClr>
                </a:solidFill>
                <a:latin typeface="+mj-lt"/>
              </a:rPr>
            </a:br>
            <a:r>
              <a:rPr lang="en-US" sz="2600" dirty="0" smtClean="0">
                <a:solidFill>
                  <a:schemeClr val="accent3">
                    <a:lumMod val="50000"/>
                  </a:schemeClr>
                </a:solidFill>
                <a:latin typeface="+mj-lt"/>
              </a:rPr>
              <a:t/>
            </a:r>
            <a:br>
              <a:rPr lang="en-US" sz="2600" dirty="0" smtClean="0">
                <a:solidFill>
                  <a:schemeClr val="accent3">
                    <a:lumMod val="50000"/>
                  </a:schemeClr>
                </a:solidFill>
                <a:latin typeface="+mj-lt"/>
              </a:rPr>
            </a:br>
            <a:endParaRPr sz="2600" dirty="0">
              <a:solidFill>
                <a:schemeClr val="accent3">
                  <a:lumMod val="50000"/>
                </a:schemeClr>
              </a:solidFill>
              <a:latin typeface="+mj-lt"/>
              <a:sym typeface="Fira Sans Extra Condensed SemiBold"/>
            </a:endParaRPr>
          </a:p>
        </p:txBody>
      </p:sp>
      <p:sp>
        <p:nvSpPr>
          <p:cNvPr id="68" name="Google Shape;94;p16"/>
          <p:cNvSpPr txBox="1">
            <a:spLocks/>
          </p:cNvSpPr>
          <p:nvPr/>
        </p:nvSpPr>
        <p:spPr>
          <a:xfrm>
            <a:off x="380391" y="1347175"/>
            <a:ext cx="8522207" cy="11399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just">
              <a:lnSpc>
                <a:spcPts val="3800"/>
              </a:lnSpc>
            </a:pPr>
            <a:r>
              <a:rPr lang="en-US" sz="2600" dirty="0" smtClean="0">
                <a:solidFill>
                  <a:srgbClr val="002060"/>
                </a:solidFill>
                <a:latin typeface="+mj-lt"/>
              </a:rPr>
              <a:t>Mặt trời và các ngôi sao là các thiên thể (1)…..Các hành tinh (2)….ánh sáng mặt trời. </a:t>
            </a:r>
            <a:endParaRPr lang="en-US" sz="2600" dirty="0">
              <a:solidFill>
                <a:srgbClr val="002060"/>
              </a:solidFill>
              <a:latin typeface="+mj-lt"/>
            </a:endParaRPr>
          </a:p>
        </p:txBody>
      </p:sp>
      <p:pic>
        <p:nvPicPr>
          <p:cNvPr id="69" name="Picture 41">
            <a:extLst>
              <a:ext uri="{FF2B5EF4-FFF2-40B4-BE49-F238E27FC236}">
                <a16:creationId xmlns="" xmlns:a16="http://schemas.microsoft.com/office/drawing/2014/main"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269126" y="2671225"/>
            <a:ext cx="2457607" cy="2350364"/>
          </a:xfrm>
          <a:prstGeom prst="rect">
            <a:avLst/>
          </a:prstGeom>
        </p:spPr>
      </p:pic>
      <p:pic>
        <p:nvPicPr>
          <p:cNvPr id="70" name="Google Shape;171;p31"/>
          <p:cNvPicPr preferRelativeResize="0"/>
          <p:nvPr/>
        </p:nvPicPr>
        <p:blipFill>
          <a:blip r:embed="rId18">
            <a:alphaModFix/>
          </a:blip>
          <a:stretch>
            <a:fillRect/>
          </a:stretch>
        </p:blipFill>
        <p:spPr>
          <a:xfrm>
            <a:off x="2138998" y="2844055"/>
            <a:ext cx="904976" cy="873843"/>
          </a:xfrm>
          <a:prstGeom prst="rect">
            <a:avLst/>
          </a:prstGeom>
          <a:noFill/>
          <a:ln>
            <a:noFill/>
          </a:ln>
        </p:spPr>
      </p:pic>
      <p:sp>
        <p:nvSpPr>
          <p:cNvPr id="71" name="Google Shape;175;p31"/>
          <p:cNvSpPr txBox="1">
            <a:spLocks/>
          </p:cNvSpPr>
          <p:nvPr/>
        </p:nvSpPr>
        <p:spPr>
          <a:xfrm>
            <a:off x="2251685" y="3009271"/>
            <a:ext cx="627979" cy="38148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1</a:t>
            </a:r>
            <a:endParaRPr lang="en" sz="2600" b="1" dirty="0"/>
          </a:p>
        </p:txBody>
      </p:sp>
      <p:sp>
        <p:nvSpPr>
          <p:cNvPr id="72" name="Google Shape;175;p31"/>
          <p:cNvSpPr txBox="1">
            <a:spLocks/>
          </p:cNvSpPr>
          <p:nvPr/>
        </p:nvSpPr>
        <p:spPr>
          <a:xfrm>
            <a:off x="3156661" y="3014735"/>
            <a:ext cx="3283027" cy="38148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600" dirty="0" smtClean="0"/>
              <a:t>T</a:t>
            </a:r>
            <a:r>
              <a:rPr lang="en" sz="2600" dirty="0" smtClean="0"/>
              <a:t>ự phát sáng</a:t>
            </a:r>
            <a:endParaRPr lang="en" sz="2600" dirty="0"/>
          </a:p>
        </p:txBody>
      </p:sp>
      <p:pic>
        <p:nvPicPr>
          <p:cNvPr id="73" name="Google Shape;171;p31"/>
          <p:cNvPicPr preferRelativeResize="0"/>
          <p:nvPr/>
        </p:nvPicPr>
        <p:blipFill>
          <a:blip r:embed="rId18">
            <a:alphaModFix/>
          </a:blip>
          <a:stretch>
            <a:fillRect/>
          </a:stretch>
        </p:blipFill>
        <p:spPr>
          <a:xfrm>
            <a:off x="2683405" y="3577483"/>
            <a:ext cx="904976" cy="873843"/>
          </a:xfrm>
          <a:prstGeom prst="rect">
            <a:avLst/>
          </a:prstGeom>
          <a:noFill/>
          <a:ln>
            <a:noFill/>
          </a:ln>
        </p:spPr>
      </p:pic>
      <p:sp>
        <p:nvSpPr>
          <p:cNvPr id="74" name="Google Shape;175;p31"/>
          <p:cNvSpPr txBox="1">
            <a:spLocks/>
          </p:cNvSpPr>
          <p:nvPr/>
        </p:nvSpPr>
        <p:spPr>
          <a:xfrm>
            <a:off x="2796092" y="3772370"/>
            <a:ext cx="627979" cy="38148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smtClean="0"/>
              <a:t>2</a:t>
            </a:r>
            <a:endParaRPr lang="en" sz="2600" b="1" dirty="0"/>
          </a:p>
        </p:txBody>
      </p:sp>
      <p:sp>
        <p:nvSpPr>
          <p:cNvPr id="75" name="Google Shape;175;p31"/>
          <p:cNvSpPr txBox="1">
            <a:spLocks/>
          </p:cNvSpPr>
          <p:nvPr/>
        </p:nvSpPr>
        <p:spPr>
          <a:xfrm>
            <a:off x="3657753" y="3823665"/>
            <a:ext cx="3283027" cy="38148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2600" dirty="0" smtClean="0"/>
              <a:t>Phản xạ</a:t>
            </a:r>
            <a:endParaRPr lang="en"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arn(inVertical)">
                                      <p:cBhvr>
                                        <p:cTn id="17" dur="500"/>
                                        <p:tgtEl>
                                          <p:spTgt spid="71"/>
                                        </p:tgtEl>
                                      </p:cBhvr>
                                    </p:animEffect>
                                  </p:childTnLst>
                                </p:cTn>
                              </p:par>
                              <p:par>
                                <p:cTn id="18" presetID="16" presetClass="entr" presetSubtype="21"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inVertical)">
                                      <p:cBhvr>
                                        <p:cTn id="20" dur="500"/>
                                        <p:tgtEl>
                                          <p:spTgt spid="7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inVertical)">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arn(inVertical)">
                                      <p:cBhvr>
                                        <p:cTn id="28" dur="500"/>
                                        <p:tgtEl>
                                          <p:spTgt spid="74"/>
                                        </p:tgtEl>
                                      </p:cBhvr>
                                    </p:animEffect>
                                  </p:childTnLst>
                                </p:cTn>
                              </p:par>
                              <p:par>
                                <p:cTn id="29" presetID="16" presetClass="entr" presetSubtype="2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barn(inVertical)">
                                      <p:cBhvr>
                                        <p:cTn id="31" dur="500"/>
                                        <p:tgtEl>
                                          <p:spTgt spid="7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barn(inVertical)">
                                      <p:cBhvr>
                                        <p:cTn id="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1" grpId="0"/>
      <p:bldP spid="72"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02" name="Google Shape;1539;p37"/>
          <p:cNvSpPr txBox="1">
            <a:spLocks noGrp="1"/>
          </p:cNvSpPr>
          <p:nvPr>
            <p:ph type="title"/>
          </p:nvPr>
        </p:nvSpPr>
        <p:spPr>
          <a:xfrm>
            <a:off x="0" y="1125338"/>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3800" b="1" dirty="0" smtClean="0">
                <a:latin typeface="+mj-lt"/>
              </a:rPr>
              <a:t>VẬN DỤNG</a:t>
            </a:r>
            <a:endParaRPr sz="3800" b="1" dirty="0">
              <a:latin typeface="+mj-lt"/>
            </a:endParaRPr>
          </a:p>
        </p:txBody>
      </p:sp>
      <p:pic>
        <p:nvPicPr>
          <p:cNvPr id="16"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235085" y="2409289"/>
            <a:ext cx="2673830" cy="2734211"/>
          </a:xfrm>
          <a:prstGeom prst="rect">
            <a:avLst/>
          </a:prstGeom>
        </p:spPr>
      </p:pic>
      <p:pic>
        <p:nvPicPr>
          <p:cNvPr id="17" name="Google Shape;807;p51"/>
          <p:cNvPicPr preferRelativeResize="0"/>
          <p:nvPr/>
        </p:nvPicPr>
        <p:blipFill rotWithShape="1">
          <a:blip r:embed="rId16">
            <a:alphaModFix/>
          </a:blip>
          <a:srcRect t="835" b="826"/>
          <a:stretch/>
        </p:blipFill>
        <p:spPr>
          <a:xfrm>
            <a:off x="416922" y="778262"/>
            <a:ext cx="1661261" cy="694152"/>
          </a:xfrm>
          <a:prstGeom prst="rect">
            <a:avLst/>
          </a:prstGeom>
          <a:noFill/>
          <a:ln>
            <a:noFill/>
          </a:ln>
        </p:spPr>
      </p:pic>
      <p:pic>
        <p:nvPicPr>
          <p:cNvPr id="18" name="Google Shape;808;p51"/>
          <p:cNvPicPr preferRelativeResize="0"/>
          <p:nvPr/>
        </p:nvPicPr>
        <p:blipFill>
          <a:blip r:embed="rId17">
            <a:alphaModFix/>
          </a:blip>
          <a:stretch>
            <a:fillRect/>
          </a:stretch>
        </p:blipFill>
        <p:spPr>
          <a:xfrm>
            <a:off x="6867335" y="2525022"/>
            <a:ext cx="1865234" cy="619500"/>
          </a:xfrm>
          <a:prstGeom prst="rect">
            <a:avLst/>
          </a:prstGeom>
          <a:noFill/>
          <a:ln>
            <a:noFill/>
          </a:ln>
        </p:spPr>
      </p:pic>
    </p:spTree>
    <p:extLst>
      <p:ext uri="{BB962C8B-B14F-4D97-AF65-F5344CB8AC3E}">
        <p14:creationId xmlns:p14="http://schemas.microsoft.com/office/powerpoint/2010/main" val="12937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73" name="Google Shape;94;p16"/>
          <p:cNvSpPr txBox="1">
            <a:spLocks noGrp="1"/>
          </p:cNvSpPr>
          <p:nvPr>
            <p:ph type="title"/>
          </p:nvPr>
        </p:nvSpPr>
        <p:spPr>
          <a:xfrm>
            <a:off x="0" y="470569"/>
            <a:ext cx="9144000" cy="1087567"/>
          </a:xfrm>
          <a:prstGeom prst="rect">
            <a:avLst/>
          </a:prstGeom>
        </p:spPr>
        <p:txBody>
          <a:bodyPr spcFirstLastPara="1" wrap="square" lIns="91425" tIns="91425" rIns="91425" bIns="91425" anchor="t" anchorCtr="0">
            <a:noAutofit/>
          </a:bodyPr>
          <a:lstStyle/>
          <a:p>
            <a:pPr marL="0" lvl="0" indent="0" algn="ctr" rtl="0">
              <a:lnSpc>
                <a:spcPts val="3800"/>
              </a:lnSpc>
              <a:spcBef>
                <a:spcPts val="0"/>
              </a:spcBef>
              <a:spcAft>
                <a:spcPts val="0"/>
              </a:spcAft>
              <a:buNone/>
            </a:pPr>
            <a:r>
              <a:rPr lang="en-US" sz="2600" dirty="0" smtClean="0">
                <a:solidFill>
                  <a:srgbClr val="002060"/>
                </a:solidFill>
                <a:latin typeface="+mj-lt"/>
              </a:rPr>
              <a:t>Chọn các từ ngữ: Mặt </a:t>
            </a:r>
            <a:r>
              <a:rPr lang="en-US" sz="2600" dirty="0" smtClean="0">
                <a:solidFill>
                  <a:srgbClr val="002060"/>
                </a:solidFill>
                <a:latin typeface="+mj-lt"/>
              </a:rPr>
              <a:t>Trăng, </a:t>
            </a:r>
            <a:r>
              <a:rPr lang="en-US" sz="2600" dirty="0" smtClean="0">
                <a:solidFill>
                  <a:srgbClr val="002060"/>
                </a:solidFill>
                <a:latin typeface="+mj-lt"/>
              </a:rPr>
              <a:t>Ngân Hà, </a:t>
            </a:r>
            <a:br>
              <a:rPr lang="en-US" sz="2600" dirty="0" smtClean="0">
                <a:solidFill>
                  <a:srgbClr val="002060"/>
                </a:solidFill>
                <a:latin typeface="+mj-lt"/>
              </a:rPr>
            </a:br>
            <a:r>
              <a:rPr lang="en-US" sz="2600" dirty="0" smtClean="0">
                <a:solidFill>
                  <a:srgbClr val="002060"/>
                </a:solidFill>
                <a:latin typeface="+mj-lt"/>
              </a:rPr>
              <a:t>Trái Đất, Mặt Trời để điền vào cột B trong bảng sau:</a:t>
            </a:r>
            <a:endParaRPr sz="2600" dirty="0">
              <a:solidFill>
                <a:srgbClr val="002060"/>
              </a:solidFill>
              <a:latin typeface="+mj-lt"/>
              <a:sym typeface="Fira Sans Extra Condensed SemiBold"/>
            </a:endParaRPr>
          </a:p>
        </p:txBody>
      </p:sp>
      <p:graphicFrame>
        <p:nvGraphicFramePr>
          <p:cNvPr id="3" name="Table 2"/>
          <p:cNvGraphicFramePr>
            <a:graphicFrameLocks noGrp="1"/>
          </p:cNvGraphicFramePr>
          <p:nvPr>
            <p:extLst>
              <p:ext uri="{D42A27DB-BD31-4B8C-83A1-F6EECF244321}">
                <p14:modId xmlns:p14="http://schemas.microsoft.com/office/powerpoint/2010/main" val="1566879973"/>
              </p:ext>
            </p:extLst>
          </p:nvPr>
        </p:nvGraphicFramePr>
        <p:xfrm>
          <a:off x="409649" y="1841856"/>
          <a:ext cx="8522209" cy="2092960"/>
        </p:xfrm>
        <a:graphic>
          <a:graphicData uri="http://schemas.openxmlformats.org/drawingml/2006/table">
            <a:tbl>
              <a:tblPr firstRow="1" bandRow="1">
                <a:tableStyleId>{49AA3AF5-FE05-4E50-8487-13762E5D0829}</a:tableStyleId>
              </a:tblPr>
              <a:tblGrid>
                <a:gridCol w="5866793"/>
                <a:gridCol w="2655416"/>
              </a:tblGrid>
              <a:tr h="370840">
                <a:tc>
                  <a:txBody>
                    <a:bodyPr/>
                    <a:lstStyle/>
                    <a:p>
                      <a:pPr algn="ctr">
                        <a:lnSpc>
                          <a:spcPts val="3400"/>
                        </a:lnSpc>
                      </a:pPr>
                      <a:r>
                        <a:rPr lang="en-US" sz="2400" b="1" dirty="0" smtClean="0"/>
                        <a:t>A: Đặc</a:t>
                      </a:r>
                      <a:r>
                        <a:rPr lang="en-US" sz="2400" b="1" baseline="0" dirty="0" smtClean="0"/>
                        <a:t> điểm</a:t>
                      </a:r>
                      <a:endParaRPr lang="en-US" sz="2400" b="1" dirty="0"/>
                    </a:p>
                  </a:txBody>
                  <a:tcPr>
                    <a:solidFill>
                      <a:schemeClr val="accent3">
                        <a:lumMod val="60000"/>
                        <a:lumOff val="40000"/>
                      </a:schemeClr>
                    </a:solidFill>
                  </a:tcPr>
                </a:tc>
                <a:tc>
                  <a:txBody>
                    <a:bodyPr/>
                    <a:lstStyle/>
                    <a:p>
                      <a:pPr algn="ctr">
                        <a:lnSpc>
                          <a:spcPts val="3400"/>
                        </a:lnSpc>
                      </a:pPr>
                      <a:r>
                        <a:rPr lang="en-US" sz="2400" b="1" dirty="0" smtClean="0"/>
                        <a:t>B: Thiên</a:t>
                      </a:r>
                      <a:r>
                        <a:rPr lang="en-US" sz="2400" b="1" baseline="0" dirty="0" smtClean="0"/>
                        <a:t> thể</a:t>
                      </a:r>
                      <a:endParaRPr lang="en-US" sz="2400" b="1" dirty="0"/>
                    </a:p>
                  </a:txBody>
                  <a:tcPr>
                    <a:solidFill>
                      <a:schemeClr val="accent3">
                        <a:lumMod val="60000"/>
                        <a:lumOff val="40000"/>
                      </a:schemeClr>
                    </a:solidFill>
                  </a:tcPr>
                </a:tc>
              </a:tr>
              <a:tr h="370840">
                <a:tc>
                  <a:txBody>
                    <a:bodyPr/>
                    <a:lstStyle/>
                    <a:p>
                      <a:pPr>
                        <a:lnSpc>
                          <a:spcPts val="3400"/>
                        </a:lnSpc>
                      </a:pPr>
                      <a:r>
                        <a:rPr lang="en-US" sz="2400" dirty="0" smtClean="0"/>
                        <a:t>Mặt</a:t>
                      </a:r>
                      <a:r>
                        <a:rPr lang="en-US" sz="2400" baseline="0" dirty="0" smtClean="0"/>
                        <a:t> trăng là vệ tinh của</a:t>
                      </a:r>
                      <a:endParaRPr lang="en-US" sz="2400" dirty="0"/>
                    </a:p>
                  </a:txBody>
                  <a:tcPr>
                    <a:solidFill>
                      <a:schemeClr val="accent3">
                        <a:lumMod val="20000"/>
                        <a:lumOff val="80000"/>
                      </a:schemeClr>
                    </a:solidFill>
                  </a:tcPr>
                </a:tc>
                <a:tc>
                  <a:txBody>
                    <a:bodyPr/>
                    <a:lstStyle/>
                    <a:p>
                      <a:pPr>
                        <a:lnSpc>
                          <a:spcPts val="3400"/>
                        </a:lnSpc>
                      </a:pPr>
                      <a:endParaRPr lang="en-US" sz="2400" dirty="0"/>
                    </a:p>
                  </a:txBody>
                  <a:tcPr>
                    <a:solidFill>
                      <a:schemeClr val="accent3">
                        <a:lumMod val="20000"/>
                        <a:lumOff val="80000"/>
                      </a:schemeClr>
                    </a:solidFill>
                  </a:tcPr>
                </a:tc>
              </a:tr>
              <a:tr h="370840">
                <a:tc>
                  <a:txBody>
                    <a:bodyPr/>
                    <a:lstStyle/>
                    <a:p>
                      <a:pPr>
                        <a:lnSpc>
                          <a:spcPts val="3400"/>
                        </a:lnSpc>
                      </a:pPr>
                      <a:r>
                        <a:rPr lang="en-US" sz="2400" dirty="0" smtClean="0"/>
                        <a:t>Tên</a:t>
                      </a:r>
                      <a:r>
                        <a:rPr lang="en-US" sz="2400" baseline="0" dirty="0" smtClean="0"/>
                        <a:t> thiên hà của chúng ta là</a:t>
                      </a:r>
                      <a:endParaRPr lang="en-US" sz="2400" dirty="0"/>
                    </a:p>
                  </a:txBody>
                  <a:tcPr>
                    <a:solidFill>
                      <a:schemeClr val="accent3">
                        <a:lumMod val="20000"/>
                        <a:lumOff val="80000"/>
                      </a:schemeClr>
                    </a:solidFill>
                  </a:tcPr>
                </a:tc>
                <a:tc>
                  <a:txBody>
                    <a:bodyPr/>
                    <a:lstStyle/>
                    <a:p>
                      <a:pPr>
                        <a:lnSpc>
                          <a:spcPts val="3400"/>
                        </a:lnSpc>
                      </a:pPr>
                      <a:endParaRPr lang="en-US" sz="2400" dirty="0"/>
                    </a:p>
                  </a:txBody>
                  <a:tcPr>
                    <a:solidFill>
                      <a:schemeClr val="accent3">
                        <a:lumMod val="20000"/>
                        <a:lumOff val="80000"/>
                      </a:schemeClr>
                    </a:solidFill>
                  </a:tcPr>
                </a:tc>
              </a:tr>
              <a:tr h="370840">
                <a:tc>
                  <a:txBody>
                    <a:bodyPr/>
                    <a:lstStyle/>
                    <a:p>
                      <a:pPr>
                        <a:lnSpc>
                          <a:spcPts val="3400"/>
                        </a:lnSpc>
                      </a:pPr>
                      <a:r>
                        <a:rPr lang="en-US" sz="2400" dirty="0" smtClean="0"/>
                        <a:t>Thiên</a:t>
                      </a:r>
                      <a:r>
                        <a:rPr lang="en-US" sz="2400" baseline="0" dirty="0" smtClean="0"/>
                        <a:t> thể trong danh sách là ngôi sao</a:t>
                      </a:r>
                      <a:endParaRPr lang="en-US" sz="2400" dirty="0"/>
                    </a:p>
                  </a:txBody>
                  <a:tcPr>
                    <a:solidFill>
                      <a:schemeClr val="accent3">
                        <a:lumMod val="20000"/>
                        <a:lumOff val="80000"/>
                      </a:schemeClr>
                    </a:solidFill>
                  </a:tcPr>
                </a:tc>
                <a:tc>
                  <a:txBody>
                    <a:bodyPr/>
                    <a:lstStyle/>
                    <a:p>
                      <a:pPr>
                        <a:lnSpc>
                          <a:spcPts val="3400"/>
                        </a:lnSpc>
                      </a:pPr>
                      <a:endParaRPr lang="en-US" sz="2400" dirty="0"/>
                    </a:p>
                  </a:txBody>
                  <a:tcPr>
                    <a:solidFill>
                      <a:schemeClr val="accent3">
                        <a:lumMod val="20000"/>
                        <a:lumOff val="80000"/>
                      </a:schemeClr>
                    </a:solidFill>
                  </a:tcPr>
                </a:tc>
              </a:tr>
            </a:tbl>
          </a:graphicData>
        </a:graphic>
      </p:graphicFrame>
      <p:sp>
        <p:nvSpPr>
          <p:cNvPr id="75" name="Rectangle 74"/>
          <p:cNvSpPr/>
          <p:nvPr/>
        </p:nvSpPr>
        <p:spPr>
          <a:xfrm>
            <a:off x="6748295" y="2408729"/>
            <a:ext cx="1236236" cy="430887"/>
          </a:xfrm>
          <a:prstGeom prst="rect">
            <a:avLst/>
          </a:prstGeom>
        </p:spPr>
        <p:txBody>
          <a:bodyPr wrap="none">
            <a:spAutoFit/>
          </a:bodyPr>
          <a:lstStyle/>
          <a:p>
            <a:r>
              <a:rPr lang="en-US" sz="2200" b="1" dirty="0" smtClean="0">
                <a:solidFill>
                  <a:schemeClr val="accent3">
                    <a:lumMod val="50000"/>
                  </a:schemeClr>
                </a:solidFill>
              </a:rPr>
              <a:t>Trái Đất</a:t>
            </a:r>
            <a:endParaRPr lang="en-US" sz="2200" b="1" dirty="0"/>
          </a:p>
        </p:txBody>
      </p:sp>
      <p:sp>
        <p:nvSpPr>
          <p:cNvPr id="76" name="Rectangle 75"/>
          <p:cNvSpPr/>
          <p:nvPr/>
        </p:nvSpPr>
        <p:spPr>
          <a:xfrm>
            <a:off x="6748295" y="2948835"/>
            <a:ext cx="1330814" cy="430887"/>
          </a:xfrm>
          <a:prstGeom prst="rect">
            <a:avLst/>
          </a:prstGeom>
        </p:spPr>
        <p:txBody>
          <a:bodyPr wrap="none">
            <a:spAutoFit/>
          </a:bodyPr>
          <a:lstStyle/>
          <a:p>
            <a:r>
              <a:rPr lang="en-US" sz="2200" b="1" dirty="0" smtClean="0">
                <a:solidFill>
                  <a:schemeClr val="accent3">
                    <a:lumMod val="50000"/>
                  </a:schemeClr>
                </a:solidFill>
              </a:rPr>
              <a:t>Ngân Hà</a:t>
            </a:r>
            <a:endParaRPr lang="en-US" sz="2200" b="1" dirty="0"/>
          </a:p>
        </p:txBody>
      </p:sp>
      <p:sp>
        <p:nvSpPr>
          <p:cNvPr id="77" name="Rectangle 76"/>
          <p:cNvSpPr/>
          <p:nvPr/>
        </p:nvSpPr>
        <p:spPr>
          <a:xfrm>
            <a:off x="6799591" y="3480400"/>
            <a:ext cx="1311578" cy="430887"/>
          </a:xfrm>
          <a:prstGeom prst="rect">
            <a:avLst/>
          </a:prstGeom>
        </p:spPr>
        <p:txBody>
          <a:bodyPr wrap="none">
            <a:spAutoFit/>
          </a:bodyPr>
          <a:lstStyle/>
          <a:p>
            <a:r>
              <a:rPr lang="en-US" sz="2200" b="1" dirty="0" smtClean="0">
                <a:solidFill>
                  <a:schemeClr val="accent3">
                    <a:lumMod val="50000"/>
                  </a:schemeClr>
                </a:solidFill>
              </a:rPr>
              <a:t>Mặt Trời</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randombar(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randombar(horizont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randombar(horizontal)">
                                      <p:cBhvr>
                                        <p:cTn id="2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p:bldP spid="76"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86" name="Google Shape;1686;p38"/>
          <p:cNvSpPr/>
          <p:nvPr/>
        </p:nvSpPr>
        <p:spPr>
          <a:xfrm>
            <a:off x="7593906" y="3610414"/>
            <a:ext cx="1315200" cy="1315200"/>
          </a:xfrm>
          <a:prstGeom prst="donut">
            <a:avLst>
              <a:gd name="adj" fmla="val 1488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rot="5400000">
            <a:off x="7593941" y="3610458"/>
            <a:ext cx="1315200" cy="1315200"/>
          </a:xfrm>
          <a:prstGeom prst="blockArc">
            <a:avLst>
              <a:gd name="adj1" fmla="val 10800000"/>
              <a:gd name="adj2" fmla="val 15362284"/>
              <a:gd name="adj3" fmla="val 1602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8"/>
          <p:cNvGrpSpPr/>
          <p:nvPr/>
        </p:nvGrpSpPr>
        <p:grpSpPr>
          <a:xfrm>
            <a:off x="7969689" y="3975486"/>
            <a:ext cx="563713" cy="669909"/>
            <a:chOff x="1230225" y="1089875"/>
            <a:chExt cx="1781645" cy="2117284"/>
          </a:xfrm>
        </p:grpSpPr>
        <p:sp>
          <p:nvSpPr>
            <p:cNvPr id="1689" name="Google Shape;1689;p38"/>
            <p:cNvSpPr/>
            <p:nvPr/>
          </p:nvSpPr>
          <p:spPr>
            <a:xfrm>
              <a:off x="1496896" y="2541295"/>
              <a:ext cx="517523" cy="585990"/>
            </a:xfrm>
            <a:custGeom>
              <a:avLst/>
              <a:gdLst/>
              <a:ahLst/>
              <a:cxnLst/>
              <a:rect l="l" t="t" r="r" b="b"/>
              <a:pathLst>
                <a:path w="8118" h="9192" extrusionOk="0">
                  <a:moveTo>
                    <a:pt x="4373" y="1"/>
                  </a:moveTo>
                  <a:cubicBezTo>
                    <a:pt x="3364" y="1"/>
                    <a:pt x="2367" y="462"/>
                    <a:pt x="1719" y="1341"/>
                  </a:cubicBezTo>
                  <a:cubicBezTo>
                    <a:pt x="621" y="2804"/>
                    <a:pt x="0" y="9191"/>
                    <a:pt x="0" y="9191"/>
                  </a:cubicBezTo>
                  <a:cubicBezTo>
                    <a:pt x="0" y="9191"/>
                    <a:pt x="5933" y="6752"/>
                    <a:pt x="7030" y="5277"/>
                  </a:cubicBezTo>
                  <a:cubicBezTo>
                    <a:pt x="8117" y="3813"/>
                    <a:pt x="7807" y="1740"/>
                    <a:pt x="6343" y="653"/>
                  </a:cubicBezTo>
                  <a:cubicBezTo>
                    <a:pt x="5751" y="214"/>
                    <a:pt x="5059"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670808" y="2559209"/>
              <a:ext cx="294844" cy="334050"/>
            </a:xfrm>
            <a:custGeom>
              <a:avLst/>
              <a:gdLst/>
              <a:ahLst/>
              <a:cxnLst/>
              <a:rect l="l" t="t" r="r" b="b"/>
              <a:pathLst>
                <a:path w="4625" h="5240" extrusionOk="0">
                  <a:moveTo>
                    <a:pt x="2495" y="1"/>
                  </a:moveTo>
                  <a:cubicBezTo>
                    <a:pt x="1918" y="1"/>
                    <a:pt x="1346" y="264"/>
                    <a:pt x="976" y="760"/>
                  </a:cubicBezTo>
                  <a:cubicBezTo>
                    <a:pt x="355" y="1603"/>
                    <a:pt x="0" y="5240"/>
                    <a:pt x="0" y="5240"/>
                  </a:cubicBezTo>
                  <a:cubicBezTo>
                    <a:pt x="0" y="5240"/>
                    <a:pt x="3383" y="3842"/>
                    <a:pt x="4004" y="3011"/>
                  </a:cubicBezTo>
                  <a:cubicBezTo>
                    <a:pt x="4625" y="2179"/>
                    <a:pt x="4447" y="993"/>
                    <a:pt x="3615" y="372"/>
                  </a:cubicBezTo>
                  <a:cubicBezTo>
                    <a:pt x="3279" y="121"/>
                    <a:pt x="2886" y="1"/>
                    <a:pt x="2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230225" y="1846409"/>
              <a:ext cx="813833" cy="709601"/>
            </a:xfrm>
            <a:custGeom>
              <a:avLst/>
              <a:gdLst/>
              <a:ahLst/>
              <a:cxnLst/>
              <a:rect l="l" t="t" r="r" b="b"/>
              <a:pathLst>
                <a:path w="12766" h="11131" extrusionOk="0">
                  <a:moveTo>
                    <a:pt x="8470" y="1"/>
                  </a:moveTo>
                  <a:cubicBezTo>
                    <a:pt x="6747" y="1"/>
                    <a:pt x="5208" y="740"/>
                    <a:pt x="4294" y="2039"/>
                  </a:cubicBezTo>
                  <a:cubicBezTo>
                    <a:pt x="2453" y="4644"/>
                    <a:pt x="1012" y="7539"/>
                    <a:pt x="80" y="10644"/>
                  </a:cubicBezTo>
                  <a:cubicBezTo>
                    <a:pt x="1" y="10898"/>
                    <a:pt x="252" y="11130"/>
                    <a:pt x="483" y="11130"/>
                  </a:cubicBezTo>
                  <a:cubicBezTo>
                    <a:pt x="573" y="11130"/>
                    <a:pt x="661" y="11094"/>
                    <a:pt x="724" y="11009"/>
                  </a:cubicBezTo>
                  <a:cubicBezTo>
                    <a:pt x="2187" y="9047"/>
                    <a:pt x="3695" y="7150"/>
                    <a:pt x="5292" y="5299"/>
                  </a:cubicBezTo>
                  <a:cubicBezTo>
                    <a:pt x="5554" y="4992"/>
                    <a:pt x="5953" y="4827"/>
                    <a:pt x="6385" y="4827"/>
                  </a:cubicBezTo>
                  <a:cubicBezTo>
                    <a:pt x="6593" y="4827"/>
                    <a:pt x="6809" y="4865"/>
                    <a:pt x="7022" y="4944"/>
                  </a:cubicBezTo>
                  <a:cubicBezTo>
                    <a:pt x="7743" y="5199"/>
                    <a:pt x="8463" y="5465"/>
                    <a:pt x="9163" y="5743"/>
                  </a:cubicBezTo>
                  <a:cubicBezTo>
                    <a:pt x="10271" y="4013"/>
                    <a:pt x="11657" y="2404"/>
                    <a:pt x="12766" y="675"/>
                  </a:cubicBezTo>
                  <a:cubicBezTo>
                    <a:pt x="11602" y="420"/>
                    <a:pt x="10437" y="209"/>
                    <a:pt x="9273" y="54"/>
                  </a:cubicBezTo>
                  <a:cubicBezTo>
                    <a:pt x="9002" y="18"/>
                    <a:pt x="8734" y="1"/>
                    <a:pt x="8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2103933" y="2245682"/>
              <a:ext cx="576364" cy="961478"/>
            </a:xfrm>
            <a:custGeom>
              <a:avLst/>
              <a:gdLst/>
              <a:ahLst/>
              <a:cxnLst/>
              <a:rect l="l" t="t" r="r" b="b"/>
              <a:pathLst>
                <a:path w="9041" h="15082" extrusionOk="0">
                  <a:moveTo>
                    <a:pt x="6579" y="0"/>
                  </a:moveTo>
                  <a:cubicBezTo>
                    <a:pt x="5248" y="1564"/>
                    <a:pt x="4117" y="3349"/>
                    <a:pt x="2776" y="4913"/>
                  </a:cubicBezTo>
                  <a:cubicBezTo>
                    <a:pt x="3242" y="5500"/>
                    <a:pt x="3708" y="6121"/>
                    <a:pt x="4162" y="6732"/>
                  </a:cubicBezTo>
                  <a:cubicBezTo>
                    <a:pt x="4583" y="7297"/>
                    <a:pt x="4650" y="7984"/>
                    <a:pt x="4329" y="8494"/>
                  </a:cubicBezTo>
                  <a:cubicBezTo>
                    <a:pt x="3009" y="10557"/>
                    <a:pt x="1634" y="12553"/>
                    <a:pt x="181" y="14516"/>
                  </a:cubicBezTo>
                  <a:cubicBezTo>
                    <a:pt x="0" y="14751"/>
                    <a:pt x="262" y="15082"/>
                    <a:pt x="533" y="15082"/>
                  </a:cubicBezTo>
                  <a:cubicBezTo>
                    <a:pt x="594" y="15082"/>
                    <a:pt x="656" y="15065"/>
                    <a:pt x="714" y="15026"/>
                  </a:cubicBezTo>
                  <a:cubicBezTo>
                    <a:pt x="3408" y="13230"/>
                    <a:pt x="5770" y="11023"/>
                    <a:pt x="7732" y="8506"/>
                  </a:cubicBezTo>
                  <a:cubicBezTo>
                    <a:pt x="8863" y="7064"/>
                    <a:pt x="9041" y="5035"/>
                    <a:pt x="8187" y="3172"/>
                  </a:cubicBezTo>
                  <a:cubicBezTo>
                    <a:pt x="7700" y="2097"/>
                    <a:pt x="7167" y="1043"/>
                    <a:pt x="6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694141" y="1089875"/>
              <a:ext cx="1317713" cy="1628047"/>
            </a:xfrm>
            <a:custGeom>
              <a:avLst/>
              <a:gdLst/>
              <a:ahLst/>
              <a:cxnLst/>
              <a:rect l="l" t="t" r="r" b="b"/>
              <a:pathLst>
                <a:path w="20670" h="25538" extrusionOk="0">
                  <a:moveTo>
                    <a:pt x="20636" y="1"/>
                  </a:moveTo>
                  <a:cubicBezTo>
                    <a:pt x="18951" y="477"/>
                    <a:pt x="17388" y="1087"/>
                    <a:pt x="15946" y="1785"/>
                  </a:cubicBezTo>
                  <a:cubicBezTo>
                    <a:pt x="5666" y="6775"/>
                    <a:pt x="1297" y="16567"/>
                    <a:pt x="255" y="19261"/>
                  </a:cubicBezTo>
                  <a:cubicBezTo>
                    <a:pt x="78" y="19716"/>
                    <a:pt x="0" y="19971"/>
                    <a:pt x="0" y="19971"/>
                  </a:cubicBezTo>
                  <a:lnTo>
                    <a:pt x="7485" y="25538"/>
                  </a:lnTo>
                  <a:cubicBezTo>
                    <a:pt x="7485" y="25538"/>
                    <a:pt x="17055" y="18951"/>
                    <a:pt x="19872" y="7097"/>
                  </a:cubicBezTo>
                  <a:cubicBezTo>
                    <a:pt x="20037" y="6421"/>
                    <a:pt x="20170" y="5722"/>
                    <a:pt x="20281" y="5013"/>
                  </a:cubicBezTo>
                  <a:cubicBezTo>
                    <a:pt x="20537" y="3427"/>
                    <a:pt x="20670" y="1753"/>
                    <a:pt x="20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2710715" y="1089875"/>
              <a:ext cx="301155" cy="319579"/>
            </a:xfrm>
            <a:custGeom>
              <a:avLst/>
              <a:gdLst/>
              <a:ahLst/>
              <a:cxnLst/>
              <a:rect l="l" t="t" r="r" b="b"/>
              <a:pathLst>
                <a:path w="4724" h="5013" extrusionOk="0">
                  <a:moveTo>
                    <a:pt x="4690" y="1"/>
                  </a:moveTo>
                  <a:cubicBezTo>
                    <a:pt x="3005" y="477"/>
                    <a:pt x="1442" y="1087"/>
                    <a:pt x="0" y="1785"/>
                  </a:cubicBezTo>
                  <a:cubicBezTo>
                    <a:pt x="321" y="2662"/>
                    <a:pt x="898" y="3449"/>
                    <a:pt x="1696" y="4037"/>
                  </a:cubicBezTo>
                  <a:cubicBezTo>
                    <a:pt x="2495" y="4636"/>
                    <a:pt x="3415" y="4957"/>
                    <a:pt x="4335" y="5013"/>
                  </a:cubicBezTo>
                  <a:cubicBezTo>
                    <a:pt x="4591" y="3427"/>
                    <a:pt x="4724" y="1753"/>
                    <a:pt x="4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1694141" y="1542316"/>
              <a:ext cx="1266840" cy="1175614"/>
            </a:xfrm>
            <a:custGeom>
              <a:avLst/>
              <a:gdLst/>
              <a:ahLst/>
              <a:cxnLst/>
              <a:rect l="l" t="t" r="r" b="b"/>
              <a:pathLst>
                <a:path w="19872" h="18441" extrusionOk="0">
                  <a:moveTo>
                    <a:pt x="19872" y="0"/>
                  </a:moveTo>
                  <a:lnTo>
                    <a:pt x="19872" y="0"/>
                  </a:lnTo>
                  <a:cubicBezTo>
                    <a:pt x="19150" y="1686"/>
                    <a:pt x="18297" y="3327"/>
                    <a:pt x="17299" y="4868"/>
                  </a:cubicBezTo>
                  <a:cubicBezTo>
                    <a:pt x="15469" y="7662"/>
                    <a:pt x="13107" y="10146"/>
                    <a:pt x="10246" y="11876"/>
                  </a:cubicBezTo>
                  <a:cubicBezTo>
                    <a:pt x="8674" y="12815"/>
                    <a:pt x="6907" y="13529"/>
                    <a:pt x="5084" y="13529"/>
                  </a:cubicBezTo>
                  <a:cubicBezTo>
                    <a:pt x="5057" y="13529"/>
                    <a:pt x="5029" y="13529"/>
                    <a:pt x="5001" y="13529"/>
                  </a:cubicBezTo>
                  <a:cubicBezTo>
                    <a:pt x="3338" y="13507"/>
                    <a:pt x="1763" y="12886"/>
                    <a:pt x="255" y="12164"/>
                  </a:cubicBezTo>
                  <a:cubicBezTo>
                    <a:pt x="78" y="12619"/>
                    <a:pt x="0" y="12874"/>
                    <a:pt x="0" y="12874"/>
                  </a:cubicBezTo>
                  <a:lnTo>
                    <a:pt x="7485" y="18441"/>
                  </a:lnTo>
                  <a:cubicBezTo>
                    <a:pt x="7485" y="18441"/>
                    <a:pt x="17055" y="11854"/>
                    <a:pt x="198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1689870" y="2395560"/>
              <a:ext cx="438345" cy="354259"/>
            </a:xfrm>
            <a:custGeom>
              <a:avLst/>
              <a:gdLst/>
              <a:ahLst/>
              <a:cxnLst/>
              <a:rect l="l" t="t" r="r" b="b"/>
              <a:pathLst>
                <a:path w="6876" h="5557" extrusionOk="0">
                  <a:moveTo>
                    <a:pt x="743" y="0"/>
                  </a:moveTo>
                  <a:lnTo>
                    <a:pt x="1" y="1010"/>
                  </a:lnTo>
                  <a:lnTo>
                    <a:pt x="6122" y="5556"/>
                  </a:lnTo>
                  <a:lnTo>
                    <a:pt x="6876" y="4547"/>
                  </a:lnTo>
                  <a:lnTo>
                    <a:pt x="7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1873664" y="2531988"/>
              <a:ext cx="70061" cy="81345"/>
            </a:xfrm>
            <a:custGeom>
              <a:avLst/>
              <a:gdLst/>
              <a:ahLst/>
              <a:cxnLst/>
              <a:rect l="l" t="t" r="r" b="b"/>
              <a:pathLst>
                <a:path w="1099" h="1276" extrusionOk="0">
                  <a:moveTo>
                    <a:pt x="755" y="1"/>
                  </a:moveTo>
                  <a:lnTo>
                    <a:pt x="1" y="1009"/>
                  </a:lnTo>
                  <a:lnTo>
                    <a:pt x="356" y="1275"/>
                  </a:lnTo>
                  <a:lnTo>
                    <a:pt x="1098" y="267"/>
                  </a:lnTo>
                  <a:lnTo>
                    <a:pt x="7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810041" y="2484621"/>
              <a:ext cx="70061" cy="81345"/>
            </a:xfrm>
            <a:custGeom>
              <a:avLst/>
              <a:gdLst/>
              <a:ahLst/>
              <a:cxnLst/>
              <a:rect l="l" t="t" r="r" b="b"/>
              <a:pathLst>
                <a:path w="1099" h="1276" extrusionOk="0">
                  <a:moveTo>
                    <a:pt x="743" y="0"/>
                  </a:moveTo>
                  <a:lnTo>
                    <a:pt x="1" y="1010"/>
                  </a:lnTo>
                  <a:lnTo>
                    <a:pt x="356" y="1276"/>
                  </a:lnTo>
                  <a:lnTo>
                    <a:pt x="1098" y="266"/>
                  </a:lnTo>
                  <a:lnTo>
                    <a:pt x="7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1746417" y="2437254"/>
              <a:ext cx="70061" cy="81345"/>
            </a:xfrm>
            <a:custGeom>
              <a:avLst/>
              <a:gdLst/>
              <a:ahLst/>
              <a:cxnLst/>
              <a:rect l="l" t="t" r="r" b="b"/>
              <a:pathLst>
                <a:path w="1099" h="1276" extrusionOk="0">
                  <a:moveTo>
                    <a:pt x="743" y="1"/>
                  </a:moveTo>
                  <a:lnTo>
                    <a:pt x="1" y="1009"/>
                  </a:lnTo>
                  <a:lnTo>
                    <a:pt x="344" y="1276"/>
                  </a:lnTo>
                  <a:lnTo>
                    <a:pt x="1098" y="267"/>
                  </a:lnTo>
                  <a:lnTo>
                    <a:pt x="7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1937989" y="2579355"/>
              <a:ext cx="70061" cy="81345"/>
            </a:xfrm>
            <a:custGeom>
              <a:avLst/>
              <a:gdLst/>
              <a:ahLst/>
              <a:cxnLst/>
              <a:rect l="l" t="t" r="r" b="b"/>
              <a:pathLst>
                <a:path w="1099" h="1276" extrusionOk="0">
                  <a:moveTo>
                    <a:pt x="744" y="0"/>
                  </a:moveTo>
                  <a:lnTo>
                    <a:pt x="1" y="1010"/>
                  </a:lnTo>
                  <a:lnTo>
                    <a:pt x="345" y="1276"/>
                  </a:lnTo>
                  <a:lnTo>
                    <a:pt x="1099" y="266"/>
                  </a:lnTo>
                  <a:lnTo>
                    <a:pt x="7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2001612" y="2626722"/>
              <a:ext cx="70061" cy="81345"/>
            </a:xfrm>
            <a:custGeom>
              <a:avLst/>
              <a:gdLst/>
              <a:ahLst/>
              <a:cxnLst/>
              <a:rect l="l" t="t" r="r" b="b"/>
              <a:pathLst>
                <a:path w="1099" h="1276" extrusionOk="0">
                  <a:moveTo>
                    <a:pt x="744" y="1"/>
                  </a:moveTo>
                  <a:lnTo>
                    <a:pt x="1" y="1009"/>
                  </a:lnTo>
                  <a:lnTo>
                    <a:pt x="345" y="1275"/>
                  </a:lnTo>
                  <a:lnTo>
                    <a:pt x="1099" y="267"/>
                  </a:lnTo>
                  <a:lnTo>
                    <a:pt x="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2231371" y="1524721"/>
              <a:ext cx="550736" cy="486540"/>
            </a:xfrm>
            <a:custGeom>
              <a:avLst/>
              <a:gdLst/>
              <a:ahLst/>
              <a:cxnLst/>
              <a:rect l="l" t="t" r="r" b="b"/>
              <a:pathLst>
                <a:path w="8639" h="7632" extrusionOk="0">
                  <a:moveTo>
                    <a:pt x="4314" y="0"/>
                  </a:moveTo>
                  <a:cubicBezTo>
                    <a:pt x="3150" y="0"/>
                    <a:pt x="1999" y="531"/>
                    <a:pt x="1253" y="1541"/>
                  </a:cubicBezTo>
                  <a:cubicBezTo>
                    <a:pt x="1" y="3237"/>
                    <a:pt x="356" y="5621"/>
                    <a:pt x="2041" y="6874"/>
                  </a:cubicBezTo>
                  <a:cubicBezTo>
                    <a:pt x="2727" y="7385"/>
                    <a:pt x="3526" y="7632"/>
                    <a:pt x="4317" y="7632"/>
                  </a:cubicBezTo>
                  <a:cubicBezTo>
                    <a:pt x="5481" y="7632"/>
                    <a:pt x="6628" y="7097"/>
                    <a:pt x="7374" y="6087"/>
                  </a:cubicBezTo>
                  <a:cubicBezTo>
                    <a:pt x="8639" y="4401"/>
                    <a:pt x="8284" y="2006"/>
                    <a:pt x="6588" y="753"/>
                  </a:cubicBezTo>
                  <a:cubicBezTo>
                    <a:pt x="5905" y="246"/>
                    <a:pt x="5106"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2238448" y="1506934"/>
              <a:ext cx="535946" cy="521794"/>
            </a:xfrm>
            <a:custGeom>
              <a:avLst/>
              <a:gdLst/>
              <a:ahLst/>
              <a:cxnLst/>
              <a:rect l="l" t="t" r="r" b="b"/>
              <a:pathLst>
                <a:path w="8407" h="8185" extrusionOk="0">
                  <a:moveTo>
                    <a:pt x="4203" y="555"/>
                  </a:moveTo>
                  <a:cubicBezTo>
                    <a:pt x="4969" y="555"/>
                    <a:pt x="5700" y="799"/>
                    <a:pt x="6310" y="1254"/>
                  </a:cubicBezTo>
                  <a:cubicBezTo>
                    <a:pt x="7075" y="1820"/>
                    <a:pt x="7563" y="2640"/>
                    <a:pt x="7707" y="3572"/>
                  </a:cubicBezTo>
                  <a:cubicBezTo>
                    <a:pt x="7840" y="4514"/>
                    <a:pt x="7608" y="5445"/>
                    <a:pt x="7042" y="6199"/>
                  </a:cubicBezTo>
                  <a:cubicBezTo>
                    <a:pt x="6376" y="7108"/>
                    <a:pt x="5334" y="7630"/>
                    <a:pt x="4203" y="7630"/>
                  </a:cubicBezTo>
                  <a:cubicBezTo>
                    <a:pt x="3438" y="7630"/>
                    <a:pt x="2706" y="7397"/>
                    <a:pt x="2096" y="6931"/>
                  </a:cubicBezTo>
                  <a:cubicBezTo>
                    <a:pt x="1331" y="6377"/>
                    <a:pt x="844" y="5545"/>
                    <a:pt x="699" y="4614"/>
                  </a:cubicBezTo>
                  <a:cubicBezTo>
                    <a:pt x="566" y="3671"/>
                    <a:pt x="799" y="2739"/>
                    <a:pt x="1364" y="1985"/>
                  </a:cubicBezTo>
                  <a:cubicBezTo>
                    <a:pt x="2041" y="1076"/>
                    <a:pt x="3072" y="555"/>
                    <a:pt x="4203" y="555"/>
                  </a:cubicBezTo>
                  <a:close/>
                  <a:moveTo>
                    <a:pt x="4203" y="1"/>
                  </a:moveTo>
                  <a:cubicBezTo>
                    <a:pt x="2917" y="1"/>
                    <a:pt x="1686" y="622"/>
                    <a:pt x="921" y="1653"/>
                  </a:cubicBezTo>
                  <a:cubicBezTo>
                    <a:pt x="267" y="2529"/>
                    <a:pt x="1" y="3616"/>
                    <a:pt x="156" y="4691"/>
                  </a:cubicBezTo>
                  <a:cubicBezTo>
                    <a:pt x="322" y="5767"/>
                    <a:pt x="888" y="6731"/>
                    <a:pt x="1763" y="7375"/>
                  </a:cubicBezTo>
                  <a:cubicBezTo>
                    <a:pt x="2473" y="7907"/>
                    <a:pt x="3316" y="8184"/>
                    <a:pt x="4203" y="8184"/>
                  </a:cubicBezTo>
                  <a:cubicBezTo>
                    <a:pt x="5489" y="8184"/>
                    <a:pt x="6721" y="7564"/>
                    <a:pt x="7485" y="6532"/>
                  </a:cubicBezTo>
                  <a:cubicBezTo>
                    <a:pt x="8140" y="5656"/>
                    <a:pt x="8406" y="4580"/>
                    <a:pt x="8251" y="3493"/>
                  </a:cubicBezTo>
                  <a:cubicBezTo>
                    <a:pt x="8096" y="2418"/>
                    <a:pt x="7519" y="1465"/>
                    <a:pt x="6643" y="810"/>
                  </a:cubicBezTo>
                  <a:cubicBezTo>
                    <a:pt x="5933" y="278"/>
                    <a:pt x="5090" y="1"/>
                    <a:pt x="4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2363591" y="1571259"/>
              <a:ext cx="201514" cy="132281"/>
            </a:xfrm>
            <a:custGeom>
              <a:avLst/>
              <a:gdLst/>
              <a:ahLst/>
              <a:cxnLst/>
              <a:rect l="l" t="t" r="r" b="b"/>
              <a:pathLst>
                <a:path w="3161" h="2075" extrusionOk="0">
                  <a:moveTo>
                    <a:pt x="1907" y="1"/>
                  </a:moveTo>
                  <a:cubicBezTo>
                    <a:pt x="1719" y="1"/>
                    <a:pt x="1508" y="23"/>
                    <a:pt x="1298" y="89"/>
                  </a:cubicBezTo>
                  <a:cubicBezTo>
                    <a:pt x="510" y="323"/>
                    <a:pt x="0" y="944"/>
                    <a:pt x="155" y="1464"/>
                  </a:cubicBezTo>
                  <a:cubicBezTo>
                    <a:pt x="278" y="1841"/>
                    <a:pt x="721" y="2075"/>
                    <a:pt x="1254" y="2075"/>
                  </a:cubicBezTo>
                  <a:cubicBezTo>
                    <a:pt x="1453" y="2075"/>
                    <a:pt x="1653" y="2041"/>
                    <a:pt x="1863" y="1974"/>
                  </a:cubicBezTo>
                  <a:cubicBezTo>
                    <a:pt x="2651" y="1742"/>
                    <a:pt x="3161" y="1121"/>
                    <a:pt x="3006" y="599"/>
                  </a:cubicBezTo>
                  <a:cubicBezTo>
                    <a:pt x="2883" y="222"/>
                    <a:pt x="2451" y="1"/>
                    <a:pt x="1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1761972" y="2070366"/>
              <a:ext cx="530974" cy="868403"/>
            </a:xfrm>
            <a:custGeom>
              <a:avLst/>
              <a:gdLst/>
              <a:ahLst/>
              <a:cxnLst/>
              <a:rect l="l" t="t" r="r" b="b"/>
              <a:pathLst>
                <a:path w="8329" h="13622" extrusionOk="0">
                  <a:moveTo>
                    <a:pt x="8239" y="0"/>
                  </a:moveTo>
                  <a:cubicBezTo>
                    <a:pt x="6975" y="1609"/>
                    <a:pt x="5767" y="3349"/>
                    <a:pt x="4503" y="4957"/>
                  </a:cubicBezTo>
                  <a:cubicBezTo>
                    <a:pt x="4614" y="5290"/>
                    <a:pt x="4725" y="5645"/>
                    <a:pt x="4824" y="6000"/>
                  </a:cubicBezTo>
                  <a:cubicBezTo>
                    <a:pt x="4924" y="6310"/>
                    <a:pt x="4769" y="6843"/>
                    <a:pt x="4425" y="7330"/>
                  </a:cubicBezTo>
                  <a:cubicBezTo>
                    <a:pt x="3017" y="9337"/>
                    <a:pt x="1608" y="11300"/>
                    <a:pt x="145" y="13263"/>
                  </a:cubicBezTo>
                  <a:cubicBezTo>
                    <a:pt x="1" y="13460"/>
                    <a:pt x="23" y="13621"/>
                    <a:pt x="133" y="13621"/>
                  </a:cubicBezTo>
                  <a:cubicBezTo>
                    <a:pt x="184" y="13621"/>
                    <a:pt x="253" y="13587"/>
                    <a:pt x="334" y="13506"/>
                  </a:cubicBezTo>
                  <a:cubicBezTo>
                    <a:pt x="2495" y="11322"/>
                    <a:pt x="4580" y="8905"/>
                    <a:pt x="6510" y="6365"/>
                  </a:cubicBezTo>
                  <a:cubicBezTo>
                    <a:pt x="7618" y="4902"/>
                    <a:pt x="8306" y="3260"/>
                    <a:pt x="8318" y="2030"/>
                  </a:cubicBezTo>
                  <a:cubicBezTo>
                    <a:pt x="8328" y="1331"/>
                    <a:pt x="8306" y="655"/>
                    <a:pt x="8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94;p16"/>
          <p:cNvSpPr txBox="1">
            <a:spLocks noGrp="1"/>
          </p:cNvSpPr>
          <p:nvPr>
            <p:ph type="title"/>
          </p:nvPr>
        </p:nvSpPr>
        <p:spPr>
          <a:xfrm>
            <a:off x="0" y="536407"/>
            <a:ext cx="9070848" cy="626712"/>
          </a:xfrm>
          <a:prstGeom prst="rect">
            <a:avLst/>
          </a:prstGeom>
        </p:spPr>
        <p:txBody>
          <a:bodyPr spcFirstLastPara="1" wrap="square" lIns="91425" tIns="91425" rIns="91425" bIns="91425" anchor="t" anchorCtr="0">
            <a:noAutofit/>
          </a:bodyPr>
          <a:lstStyle/>
          <a:p>
            <a:pPr marL="0" lvl="0" indent="0" algn="ctr" rtl="0">
              <a:lnSpc>
                <a:spcPts val="3800"/>
              </a:lnSpc>
              <a:spcBef>
                <a:spcPts val="0"/>
              </a:spcBef>
              <a:spcAft>
                <a:spcPts val="0"/>
              </a:spcAft>
              <a:buNone/>
            </a:pPr>
            <a:r>
              <a:rPr lang="en-US" sz="2600" dirty="0" smtClean="0">
                <a:solidFill>
                  <a:schemeClr val="accent3">
                    <a:lumMod val="50000"/>
                  </a:schemeClr>
                </a:solidFill>
                <a:latin typeface="+mj-lt"/>
              </a:rPr>
              <a:t>Chọn từ ngữ sau điền vào chỗ trống “…” trong câu sau:</a:t>
            </a:r>
            <a:br>
              <a:rPr lang="en-US" sz="2600" dirty="0" smtClean="0">
                <a:solidFill>
                  <a:schemeClr val="accent3">
                    <a:lumMod val="50000"/>
                  </a:schemeClr>
                </a:solidFill>
                <a:latin typeface="+mj-lt"/>
              </a:rPr>
            </a:br>
            <a:r>
              <a:rPr lang="en-US" sz="2600" dirty="0" smtClean="0">
                <a:solidFill>
                  <a:schemeClr val="accent3">
                    <a:lumMod val="50000"/>
                  </a:schemeClr>
                </a:solidFill>
                <a:latin typeface="+mj-lt"/>
              </a:rPr>
              <a:t/>
            </a:r>
            <a:br>
              <a:rPr lang="en-US" sz="2600" dirty="0" smtClean="0">
                <a:solidFill>
                  <a:schemeClr val="accent3">
                    <a:lumMod val="50000"/>
                  </a:schemeClr>
                </a:solidFill>
                <a:latin typeface="+mj-lt"/>
              </a:rPr>
            </a:br>
            <a:endParaRPr sz="2600" dirty="0">
              <a:solidFill>
                <a:schemeClr val="accent3">
                  <a:lumMod val="50000"/>
                </a:schemeClr>
              </a:solidFill>
              <a:latin typeface="+mj-lt"/>
              <a:sym typeface="Fira Sans Extra Condensed SemiBold"/>
            </a:endParaRPr>
          </a:p>
        </p:txBody>
      </p:sp>
      <p:sp>
        <p:nvSpPr>
          <p:cNvPr id="43" name="Google Shape;94;p16"/>
          <p:cNvSpPr txBox="1">
            <a:spLocks/>
          </p:cNvSpPr>
          <p:nvPr/>
        </p:nvSpPr>
        <p:spPr>
          <a:xfrm>
            <a:off x="386899" y="1231763"/>
            <a:ext cx="8522207" cy="3036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just">
              <a:lnSpc>
                <a:spcPts val="3800"/>
              </a:lnSpc>
            </a:pPr>
            <a:r>
              <a:rPr lang="en-US" sz="2600" dirty="0" smtClean="0">
                <a:solidFill>
                  <a:srgbClr val="002060"/>
                </a:solidFill>
                <a:latin typeface="+mj-lt"/>
              </a:rPr>
              <a:t>a. Khoảng cách từ các hành tinh khác nhau tới mặt trời là (1)………….Hành tinh gần mặt trời nhất là (2)……., hành tinh xa mặt trời nhất là (3)……………</a:t>
            </a:r>
          </a:p>
          <a:p>
            <a:pPr algn="just">
              <a:lnSpc>
                <a:spcPts val="3800"/>
              </a:lnSpc>
            </a:pPr>
            <a:r>
              <a:rPr lang="en-US" sz="2600" dirty="0" smtClean="0">
                <a:solidFill>
                  <a:srgbClr val="002060"/>
                </a:solidFill>
                <a:latin typeface="+mj-lt"/>
              </a:rPr>
              <a:t>b. Chu kì chuyển động của các hành tinh quanh Mặt trời là (4)…………Hành tinh càng xa Mặt trời thì chu kì chuyển động quanh Mặt trời của nó là (5)………</a:t>
            </a:r>
            <a:endParaRPr lang="en-US" sz="2600" dirty="0">
              <a:solidFill>
                <a:srgbClr val="002060"/>
              </a:solidFill>
              <a:latin typeface="+mj-lt"/>
            </a:endParaRPr>
          </a:p>
        </p:txBody>
      </p:sp>
      <p:sp>
        <p:nvSpPr>
          <p:cNvPr id="3" name="Rectangle 2"/>
          <p:cNvSpPr/>
          <p:nvPr/>
        </p:nvSpPr>
        <p:spPr>
          <a:xfrm>
            <a:off x="1247264" y="1728416"/>
            <a:ext cx="1454244" cy="400110"/>
          </a:xfrm>
          <a:prstGeom prst="rect">
            <a:avLst/>
          </a:prstGeom>
        </p:spPr>
        <p:txBody>
          <a:bodyPr wrap="none">
            <a:spAutoFit/>
          </a:bodyPr>
          <a:lstStyle/>
          <a:p>
            <a:r>
              <a:rPr lang="en-US" sz="2000" b="1" dirty="0" smtClean="0">
                <a:solidFill>
                  <a:schemeClr val="accent3">
                    <a:lumMod val="50000"/>
                  </a:schemeClr>
                </a:solidFill>
              </a:rPr>
              <a:t>khác nhau</a:t>
            </a:r>
            <a:endParaRPr lang="en-US" sz="2000" b="1" dirty="0"/>
          </a:p>
        </p:txBody>
      </p:sp>
      <p:sp>
        <p:nvSpPr>
          <p:cNvPr id="45" name="Rectangle 44"/>
          <p:cNvSpPr/>
          <p:nvPr/>
        </p:nvSpPr>
        <p:spPr>
          <a:xfrm>
            <a:off x="7739483" y="1762250"/>
            <a:ext cx="1405620" cy="400110"/>
          </a:xfrm>
          <a:prstGeom prst="rect">
            <a:avLst/>
          </a:prstGeom>
        </p:spPr>
        <p:txBody>
          <a:bodyPr wrap="square">
            <a:spAutoFit/>
          </a:bodyPr>
          <a:lstStyle/>
          <a:p>
            <a:r>
              <a:rPr lang="en-US" sz="2000" b="1" dirty="0" smtClean="0">
                <a:solidFill>
                  <a:schemeClr val="accent3">
                    <a:lumMod val="50000"/>
                  </a:schemeClr>
                </a:solidFill>
              </a:rPr>
              <a:t>Thủy tinh</a:t>
            </a:r>
            <a:endParaRPr lang="en-US" sz="2000" b="1" dirty="0"/>
          </a:p>
        </p:txBody>
      </p:sp>
      <p:sp>
        <p:nvSpPr>
          <p:cNvPr id="46" name="Rectangle 45"/>
          <p:cNvSpPr/>
          <p:nvPr/>
        </p:nvSpPr>
        <p:spPr>
          <a:xfrm>
            <a:off x="5093840" y="2261206"/>
            <a:ext cx="2048959" cy="400110"/>
          </a:xfrm>
          <a:prstGeom prst="rect">
            <a:avLst/>
          </a:prstGeom>
        </p:spPr>
        <p:txBody>
          <a:bodyPr wrap="none">
            <a:spAutoFit/>
          </a:bodyPr>
          <a:lstStyle/>
          <a:p>
            <a:r>
              <a:rPr lang="en-US" sz="2000" b="1" dirty="0" smtClean="0">
                <a:solidFill>
                  <a:schemeClr val="accent3">
                    <a:lumMod val="50000"/>
                  </a:schemeClr>
                </a:solidFill>
              </a:rPr>
              <a:t>Hải Vương tinh</a:t>
            </a:r>
            <a:endParaRPr lang="en-US" sz="2000" b="1" dirty="0"/>
          </a:p>
        </p:txBody>
      </p:sp>
      <p:sp>
        <p:nvSpPr>
          <p:cNvPr id="47" name="Rectangle 46"/>
          <p:cNvSpPr/>
          <p:nvPr/>
        </p:nvSpPr>
        <p:spPr>
          <a:xfrm>
            <a:off x="1251565" y="3210304"/>
            <a:ext cx="1454244" cy="400110"/>
          </a:xfrm>
          <a:prstGeom prst="rect">
            <a:avLst/>
          </a:prstGeom>
        </p:spPr>
        <p:txBody>
          <a:bodyPr wrap="none">
            <a:spAutoFit/>
          </a:bodyPr>
          <a:lstStyle/>
          <a:p>
            <a:r>
              <a:rPr lang="en-US" sz="2000" b="1" dirty="0" smtClean="0">
                <a:solidFill>
                  <a:schemeClr val="accent3">
                    <a:lumMod val="50000"/>
                  </a:schemeClr>
                </a:solidFill>
              </a:rPr>
              <a:t>khác nhau</a:t>
            </a:r>
            <a:endParaRPr lang="en-US" sz="2000" b="1" dirty="0"/>
          </a:p>
        </p:txBody>
      </p:sp>
      <p:sp>
        <p:nvSpPr>
          <p:cNvPr id="48" name="Rectangle 47"/>
          <p:cNvSpPr/>
          <p:nvPr/>
        </p:nvSpPr>
        <p:spPr>
          <a:xfrm>
            <a:off x="6501406" y="3690759"/>
            <a:ext cx="1308371" cy="400110"/>
          </a:xfrm>
          <a:prstGeom prst="rect">
            <a:avLst/>
          </a:prstGeom>
        </p:spPr>
        <p:txBody>
          <a:bodyPr wrap="none">
            <a:spAutoFit/>
          </a:bodyPr>
          <a:lstStyle/>
          <a:p>
            <a:r>
              <a:rPr lang="en-US" sz="2000" b="1" dirty="0" smtClean="0">
                <a:solidFill>
                  <a:schemeClr val="accent3">
                    <a:lumMod val="50000"/>
                  </a:schemeClr>
                </a:solidFill>
              </a:rPr>
              <a:t>càng lớn</a:t>
            </a:r>
            <a:endParaRPr lang="en-US" sz="2000" b="1" dirty="0"/>
          </a:p>
        </p:txBody>
      </p:sp>
    </p:spTree>
    <p:extLst>
      <p:ext uri="{BB962C8B-B14F-4D97-AF65-F5344CB8AC3E}">
        <p14:creationId xmlns:p14="http://schemas.microsoft.com/office/powerpoint/2010/main" val="31638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randombar(horizontal)">
                                      <p:cBhvr>
                                        <p:cTn id="26" dur="500"/>
                                        <p:tgtEl>
                                          <p:spTgt spid="4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randombar(horizontal)">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34"/>
          <p:cNvSpPr txBox="1">
            <a:spLocks noGrp="1"/>
          </p:cNvSpPr>
          <p:nvPr>
            <p:ph type="title"/>
          </p:nvPr>
        </p:nvSpPr>
        <p:spPr>
          <a:xfrm>
            <a:off x="0" y="56666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b="1" dirty="0" smtClean="0">
                <a:solidFill>
                  <a:schemeClr val="accent4">
                    <a:lumMod val="10000"/>
                  </a:schemeClr>
                </a:solidFill>
                <a:latin typeface="+mj-lt"/>
              </a:rPr>
              <a:t>HƯỚNG DẪN VỀ NHÀ</a:t>
            </a:r>
            <a:endParaRPr b="1" dirty="0">
              <a:solidFill>
                <a:schemeClr val="accent4">
                  <a:lumMod val="10000"/>
                </a:schemeClr>
              </a:solidFill>
              <a:latin typeface="+mj-lt"/>
            </a:endParaRPr>
          </a:p>
        </p:txBody>
      </p:sp>
      <p:sp>
        <p:nvSpPr>
          <p:cNvPr id="1350" name="Google Shape;1350;p34"/>
          <p:cNvSpPr/>
          <p:nvPr/>
        </p:nvSpPr>
        <p:spPr>
          <a:xfrm>
            <a:off x="245660" y="3149874"/>
            <a:ext cx="2498565" cy="1187175"/>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US" sz="2400" dirty="0" smtClean="0">
                <a:solidFill>
                  <a:schemeClr val="lt1"/>
                </a:solidFill>
                <a:latin typeface="+mj-lt"/>
                <a:ea typeface="Fira Sans Extra Condensed"/>
                <a:cs typeface="Fira Sans Extra Condensed"/>
                <a:sym typeface="Fira Sans Extra Condensed"/>
              </a:rPr>
              <a:t>Làm bài tập Bài 35, Sách bài tập</a:t>
            </a:r>
            <a:endParaRPr sz="2400" dirty="0">
              <a:solidFill>
                <a:schemeClr val="lt1"/>
              </a:solidFill>
              <a:latin typeface="+mj-lt"/>
              <a:ea typeface="Fira Sans Extra Condensed"/>
              <a:cs typeface="Fira Sans Extra Condensed"/>
              <a:sym typeface="Fira Sans Extra Condensed"/>
            </a:endParaRPr>
          </a:p>
        </p:txBody>
      </p:sp>
      <p:sp>
        <p:nvSpPr>
          <p:cNvPr id="1353" name="Google Shape;1353;p34"/>
          <p:cNvSpPr/>
          <p:nvPr/>
        </p:nvSpPr>
        <p:spPr>
          <a:xfrm>
            <a:off x="5640020" y="1367942"/>
            <a:ext cx="3389680" cy="1278184"/>
          </a:xfrm>
          <a:prstGeom prst="roundRect">
            <a:avLst>
              <a:gd name="adj" fmla="val 0"/>
            </a:avLst>
          </a:prstGeom>
          <a:solidFill>
            <a:schemeClr val="lt2"/>
          </a:solid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dirty="0" smtClean="0">
                <a:solidFill>
                  <a:schemeClr val="lt1"/>
                </a:solidFill>
                <a:latin typeface="+mj-lt"/>
                <a:ea typeface="Fira Sans Extra Condensed"/>
                <a:cs typeface="Fira Sans Extra Condensed"/>
                <a:sym typeface="Fira Sans Extra Condensed"/>
              </a:rPr>
              <a:t>Chuẩn bị các nội dung </a:t>
            </a:r>
            <a:r>
              <a:rPr lang="en" sz="2400" dirty="0" smtClean="0">
                <a:solidFill>
                  <a:schemeClr val="lt1"/>
                </a:solidFill>
                <a:latin typeface="+mj-lt"/>
                <a:ea typeface="Fira Sans Extra Condensed"/>
                <a:cs typeface="Fira Sans Extra Condensed"/>
                <a:sym typeface="Fira Sans Extra Condensed"/>
              </a:rPr>
              <a:t>ôn tập</a:t>
            </a:r>
            <a:endParaRPr sz="2400" dirty="0">
              <a:solidFill>
                <a:schemeClr val="lt1"/>
              </a:solidFill>
              <a:latin typeface="+mj-lt"/>
              <a:ea typeface="Fira Sans Extra Condensed"/>
              <a:cs typeface="Fira Sans Extra Condensed"/>
              <a:sym typeface="Fira Sans Extra Condensed"/>
            </a:endParaRPr>
          </a:p>
        </p:txBody>
      </p:sp>
      <p:cxnSp>
        <p:nvCxnSpPr>
          <p:cNvPr id="1355" name="Google Shape;1355;p34"/>
          <p:cNvCxnSpPr>
            <a:stCxn id="1353" idx="1"/>
            <a:endCxn id="1356" idx="6"/>
          </p:cNvCxnSpPr>
          <p:nvPr/>
        </p:nvCxnSpPr>
        <p:spPr>
          <a:xfrm rot="10800000" flipV="1">
            <a:off x="4895850" y="2007034"/>
            <a:ext cx="744170" cy="591466"/>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1361" name="Google Shape;1361;p34"/>
          <p:cNvCxnSpPr>
            <a:stCxn id="1350" idx="3"/>
            <a:endCxn id="1362" idx="2"/>
          </p:cNvCxnSpPr>
          <p:nvPr/>
        </p:nvCxnSpPr>
        <p:spPr>
          <a:xfrm>
            <a:off x="2744225" y="3743462"/>
            <a:ext cx="718125" cy="21613"/>
          </a:xfrm>
          <a:prstGeom prst="bentConnector3">
            <a:avLst>
              <a:gd name="adj1" fmla="val 50000"/>
            </a:avLst>
          </a:prstGeom>
          <a:noFill/>
          <a:ln w="9525" cap="flat" cmpd="sng">
            <a:solidFill>
              <a:schemeClr val="accent4"/>
            </a:solidFill>
            <a:prstDash val="solid"/>
            <a:round/>
            <a:headEnd type="none" w="med" len="med"/>
            <a:tailEnd type="oval" w="med" len="med"/>
          </a:ln>
        </p:spPr>
      </p:cxnSp>
      <p:sp>
        <p:nvSpPr>
          <p:cNvPr id="1363" name="Google Shape;1363;p34"/>
          <p:cNvSpPr/>
          <p:nvPr/>
        </p:nvSpPr>
        <p:spPr>
          <a:xfrm>
            <a:off x="5214450" y="2441000"/>
            <a:ext cx="315000" cy="3150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hlink"/>
              </a:buClr>
              <a:buSzPts val="1100"/>
              <a:buFont typeface="Arial"/>
              <a:buNone/>
            </a:pPr>
            <a:r>
              <a:rPr lang="en" b="1">
                <a:solidFill>
                  <a:schemeClr val="lt1"/>
                </a:solidFill>
                <a:latin typeface="Fira Sans Extra Condensed"/>
                <a:ea typeface="Fira Sans Extra Condensed"/>
                <a:cs typeface="Fira Sans Extra Condensed"/>
                <a:sym typeface="Fira Sans Extra Condensed"/>
              </a:rPr>
              <a:t>2</a:t>
            </a:r>
            <a:endParaRPr b="1">
              <a:latin typeface="Fira Sans Extra Condensed"/>
              <a:ea typeface="Fira Sans Extra Condensed"/>
              <a:cs typeface="Fira Sans Extra Condensed"/>
              <a:sym typeface="Fira Sans Extra Condensed"/>
            </a:endParaRPr>
          </a:p>
        </p:txBody>
      </p:sp>
      <p:sp>
        <p:nvSpPr>
          <p:cNvPr id="1365" name="Google Shape;1365;p34"/>
          <p:cNvSpPr/>
          <p:nvPr/>
        </p:nvSpPr>
        <p:spPr>
          <a:xfrm>
            <a:off x="3041525" y="3607575"/>
            <a:ext cx="315000" cy="315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b="1" dirty="0" smtClean="0">
                <a:solidFill>
                  <a:schemeClr val="lt1"/>
                </a:solidFill>
                <a:latin typeface="Fira Sans Extra Condensed"/>
                <a:ea typeface="Fira Sans Extra Condensed"/>
                <a:cs typeface="Fira Sans Extra Condensed"/>
                <a:sym typeface="Fira Sans Extra Condensed"/>
              </a:rPr>
              <a:t>1</a:t>
            </a:r>
            <a:endParaRPr b="1" dirty="0">
              <a:latin typeface="Fira Sans Extra Condensed"/>
              <a:ea typeface="Fira Sans Extra Condensed"/>
              <a:cs typeface="Fira Sans Extra Condensed"/>
              <a:sym typeface="Fira Sans Extra Condensed"/>
            </a:endParaRPr>
          </a:p>
        </p:txBody>
      </p:sp>
      <p:grpSp>
        <p:nvGrpSpPr>
          <p:cNvPr id="1367" name="Google Shape;1367;p34"/>
          <p:cNvGrpSpPr/>
          <p:nvPr/>
        </p:nvGrpSpPr>
        <p:grpSpPr>
          <a:xfrm>
            <a:off x="3601275" y="1783107"/>
            <a:ext cx="574409" cy="2300037"/>
            <a:chOff x="3277425" y="1878357"/>
            <a:chExt cx="574409" cy="2300037"/>
          </a:xfrm>
        </p:grpSpPr>
        <p:grpSp>
          <p:nvGrpSpPr>
            <p:cNvPr id="1368" name="Google Shape;1368;p34"/>
            <p:cNvGrpSpPr/>
            <p:nvPr/>
          </p:nvGrpSpPr>
          <p:grpSpPr>
            <a:xfrm>
              <a:off x="3376996" y="1878357"/>
              <a:ext cx="474838" cy="2300037"/>
              <a:chOff x="3376996" y="1878357"/>
              <a:chExt cx="474838" cy="2300037"/>
            </a:xfrm>
          </p:grpSpPr>
          <p:sp>
            <p:nvSpPr>
              <p:cNvPr id="1369" name="Google Shape;1369;p34"/>
              <p:cNvSpPr/>
              <p:nvPr/>
            </p:nvSpPr>
            <p:spPr>
              <a:xfrm>
                <a:off x="3376996" y="1878357"/>
                <a:ext cx="474838" cy="2300037"/>
              </a:xfrm>
              <a:custGeom>
                <a:avLst/>
                <a:gdLst/>
                <a:ahLst/>
                <a:cxnLst/>
                <a:rect l="l" t="t" r="r" b="b"/>
                <a:pathLst>
                  <a:path w="6986" h="33839" extrusionOk="0">
                    <a:moveTo>
                      <a:pt x="0" y="1"/>
                    </a:moveTo>
                    <a:lnTo>
                      <a:pt x="0" y="33838"/>
                    </a:lnTo>
                    <a:lnTo>
                      <a:pt x="6986" y="33838"/>
                    </a:lnTo>
                    <a:lnTo>
                      <a:pt x="6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3376996" y="2604877"/>
                <a:ext cx="474838" cy="846974"/>
              </a:xfrm>
              <a:custGeom>
                <a:avLst/>
                <a:gdLst/>
                <a:ahLst/>
                <a:cxnLst/>
                <a:rect l="l" t="t" r="r" b="b"/>
                <a:pathLst>
                  <a:path w="6986" h="12461" extrusionOk="0">
                    <a:moveTo>
                      <a:pt x="0" y="0"/>
                    </a:moveTo>
                    <a:lnTo>
                      <a:pt x="0" y="12461"/>
                    </a:lnTo>
                    <a:lnTo>
                      <a:pt x="6986" y="12461"/>
                    </a:lnTo>
                    <a:lnTo>
                      <a:pt x="69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a:off x="3376996" y="2018441"/>
                <a:ext cx="474838" cy="92099"/>
              </a:xfrm>
              <a:custGeom>
                <a:avLst/>
                <a:gdLst/>
                <a:ahLst/>
                <a:cxnLst/>
                <a:rect l="l" t="t" r="r" b="b"/>
                <a:pathLst>
                  <a:path w="6986" h="1355" extrusionOk="0">
                    <a:moveTo>
                      <a:pt x="0" y="0"/>
                    </a:moveTo>
                    <a:lnTo>
                      <a:pt x="0" y="1354"/>
                    </a:lnTo>
                    <a:lnTo>
                      <a:pt x="6986" y="1354"/>
                    </a:lnTo>
                    <a:lnTo>
                      <a:pt x="69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34"/>
            <p:cNvSpPr/>
            <p:nvPr/>
          </p:nvSpPr>
          <p:spPr>
            <a:xfrm>
              <a:off x="3277425" y="1997575"/>
              <a:ext cx="208500" cy="208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34"/>
          <p:cNvGrpSpPr/>
          <p:nvPr/>
        </p:nvGrpSpPr>
        <p:grpSpPr>
          <a:xfrm>
            <a:off x="4294146" y="2015221"/>
            <a:ext cx="601704" cy="1871078"/>
            <a:chOff x="3970296" y="2110471"/>
            <a:chExt cx="601704" cy="1871078"/>
          </a:xfrm>
        </p:grpSpPr>
        <p:grpSp>
          <p:nvGrpSpPr>
            <p:cNvPr id="1373" name="Google Shape;1373;p34"/>
            <p:cNvGrpSpPr/>
            <p:nvPr/>
          </p:nvGrpSpPr>
          <p:grpSpPr>
            <a:xfrm>
              <a:off x="3970296" y="2110471"/>
              <a:ext cx="473955" cy="1871078"/>
              <a:chOff x="3970296" y="2110471"/>
              <a:chExt cx="473955" cy="1871078"/>
            </a:xfrm>
          </p:grpSpPr>
          <p:sp>
            <p:nvSpPr>
              <p:cNvPr id="1374" name="Google Shape;1374;p34"/>
              <p:cNvSpPr/>
              <p:nvPr/>
            </p:nvSpPr>
            <p:spPr>
              <a:xfrm>
                <a:off x="3970296" y="2110471"/>
                <a:ext cx="473955" cy="1871078"/>
              </a:xfrm>
              <a:custGeom>
                <a:avLst/>
                <a:gdLst/>
                <a:ahLst/>
                <a:cxnLst/>
                <a:rect l="l" t="t" r="r" b="b"/>
                <a:pathLst>
                  <a:path w="6973" h="27528" extrusionOk="0">
                    <a:moveTo>
                      <a:pt x="1" y="0"/>
                    </a:moveTo>
                    <a:lnTo>
                      <a:pt x="1" y="27527"/>
                    </a:lnTo>
                    <a:lnTo>
                      <a:pt x="6972" y="27527"/>
                    </a:lnTo>
                    <a:lnTo>
                      <a:pt x="6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a:off x="4059335" y="2832029"/>
                <a:ext cx="294854" cy="427939"/>
              </a:xfrm>
              <a:custGeom>
                <a:avLst/>
                <a:gdLst/>
                <a:ahLst/>
                <a:cxnLst/>
                <a:rect l="l" t="t" r="r" b="b"/>
                <a:pathLst>
                  <a:path w="4338" h="6296" extrusionOk="0">
                    <a:moveTo>
                      <a:pt x="1" y="0"/>
                    </a:moveTo>
                    <a:lnTo>
                      <a:pt x="1" y="6296"/>
                    </a:lnTo>
                    <a:lnTo>
                      <a:pt x="4337" y="6296"/>
                    </a:lnTo>
                    <a:lnTo>
                      <a:pt x="4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a:off x="3970296" y="2224999"/>
                <a:ext cx="473955" cy="74427"/>
              </a:xfrm>
              <a:custGeom>
                <a:avLst/>
                <a:gdLst/>
                <a:ahLst/>
                <a:cxnLst/>
                <a:rect l="l" t="t" r="r" b="b"/>
                <a:pathLst>
                  <a:path w="6973" h="1095" extrusionOk="0">
                    <a:moveTo>
                      <a:pt x="1" y="0"/>
                    </a:moveTo>
                    <a:lnTo>
                      <a:pt x="1" y="1095"/>
                    </a:lnTo>
                    <a:lnTo>
                      <a:pt x="6972" y="1095"/>
                    </a:lnTo>
                    <a:lnTo>
                      <a:pt x="69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34"/>
            <p:cNvSpPr/>
            <p:nvPr/>
          </p:nvSpPr>
          <p:spPr>
            <a:xfrm>
              <a:off x="4325700" y="2570600"/>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34"/>
          <p:cNvGrpSpPr/>
          <p:nvPr/>
        </p:nvGrpSpPr>
        <p:grpSpPr>
          <a:xfrm>
            <a:off x="3881915" y="3134261"/>
            <a:ext cx="2504235" cy="474974"/>
            <a:chOff x="3558065" y="3229511"/>
            <a:chExt cx="2504235" cy="474974"/>
          </a:xfrm>
        </p:grpSpPr>
        <p:grpSp>
          <p:nvGrpSpPr>
            <p:cNvPr id="1378" name="Google Shape;1378;p34"/>
            <p:cNvGrpSpPr/>
            <p:nvPr/>
          </p:nvGrpSpPr>
          <p:grpSpPr>
            <a:xfrm>
              <a:off x="3558065" y="3229511"/>
              <a:ext cx="2388111" cy="474974"/>
              <a:chOff x="3558065" y="3229511"/>
              <a:chExt cx="2388111" cy="474974"/>
            </a:xfrm>
          </p:grpSpPr>
          <p:sp>
            <p:nvSpPr>
              <p:cNvPr id="1379" name="Google Shape;1379;p34"/>
              <p:cNvSpPr/>
              <p:nvPr/>
            </p:nvSpPr>
            <p:spPr>
              <a:xfrm>
                <a:off x="4497055" y="3229511"/>
                <a:ext cx="1449120" cy="474974"/>
              </a:xfrm>
              <a:custGeom>
                <a:avLst/>
                <a:gdLst/>
                <a:ahLst/>
                <a:cxnLst/>
                <a:rect l="l" t="t" r="r" b="b"/>
                <a:pathLst>
                  <a:path w="21320" h="6988" extrusionOk="0">
                    <a:moveTo>
                      <a:pt x="0" y="0"/>
                    </a:moveTo>
                    <a:lnTo>
                      <a:pt x="0" y="6987"/>
                    </a:lnTo>
                    <a:lnTo>
                      <a:pt x="21319" y="6987"/>
                    </a:lnTo>
                    <a:lnTo>
                      <a:pt x="2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4497055" y="3298023"/>
                <a:ext cx="1449120" cy="337879"/>
              </a:xfrm>
              <a:custGeom>
                <a:avLst/>
                <a:gdLst/>
                <a:ahLst/>
                <a:cxnLst/>
                <a:rect l="l" t="t" r="r" b="b"/>
                <a:pathLst>
                  <a:path w="21320" h="4971" extrusionOk="0">
                    <a:moveTo>
                      <a:pt x="0" y="1"/>
                    </a:moveTo>
                    <a:lnTo>
                      <a:pt x="0" y="4971"/>
                    </a:lnTo>
                    <a:lnTo>
                      <a:pt x="21319" y="4971"/>
                    </a:lnTo>
                    <a:lnTo>
                      <a:pt x="2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a:off x="3558065" y="3229511"/>
                <a:ext cx="1449120" cy="474974"/>
              </a:xfrm>
              <a:custGeom>
                <a:avLst/>
                <a:gdLst/>
                <a:ahLst/>
                <a:cxnLst/>
                <a:rect l="l" t="t" r="r" b="b"/>
                <a:pathLst>
                  <a:path w="21320" h="6988" extrusionOk="0">
                    <a:moveTo>
                      <a:pt x="1" y="0"/>
                    </a:moveTo>
                    <a:lnTo>
                      <a:pt x="1" y="6987"/>
                    </a:lnTo>
                    <a:lnTo>
                      <a:pt x="21320" y="6987"/>
                    </a:lnTo>
                    <a:lnTo>
                      <a:pt x="21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a:off x="3697061" y="3229511"/>
                <a:ext cx="78437" cy="474974"/>
              </a:xfrm>
              <a:custGeom>
                <a:avLst/>
                <a:gdLst/>
                <a:ahLst/>
                <a:cxnLst/>
                <a:rect l="l" t="t" r="r" b="b"/>
                <a:pathLst>
                  <a:path w="1154" h="6988" extrusionOk="0">
                    <a:moveTo>
                      <a:pt x="1" y="0"/>
                    </a:moveTo>
                    <a:lnTo>
                      <a:pt x="1" y="6987"/>
                    </a:lnTo>
                    <a:lnTo>
                      <a:pt x="1153" y="6987"/>
                    </a:lnTo>
                    <a:lnTo>
                      <a:pt x="1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4788777" y="3229511"/>
                <a:ext cx="78437" cy="474974"/>
              </a:xfrm>
              <a:custGeom>
                <a:avLst/>
                <a:gdLst/>
                <a:ahLst/>
                <a:cxnLst/>
                <a:rect l="l" t="t" r="r" b="b"/>
                <a:pathLst>
                  <a:path w="1154" h="6988" extrusionOk="0">
                    <a:moveTo>
                      <a:pt x="1" y="0"/>
                    </a:moveTo>
                    <a:lnTo>
                      <a:pt x="1" y="6987"/>
                    </a:lnTo>
                    <a:lnTo>
                      <a:pt x="1153" y="6987"/>
                    </a:lnTo>
                    <a:lnTo>
                      <a:pt x="1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4032963" y="3385228"/>
                <a:ext cx="499376" cy="163536"/>
              </a:xfrm>
              <a:custGeom>
                <a:avLst/>
                <a:gdLst/>
                <a:ahLst/>
                <a:cxnLst/>
                <a:rect l="l" t="t" r="r" b="b"/>
                <a:pathLst>
                  <a:path w="7347" h="2406" extrusionOk="0">
                    <a:moveTo>
                      <a:pt x="0" y="0"/>
                    </a:moveTo>
                    <a:lnTo>
                      <a:pt x="0" y="2405"/>
                    </a:lnTo>
                    <a:lnTo>
                      <a:pt x="7347" y="2405"/>
                    </a:lnTo>
                    <a:lnTo>
                      <a:pt x="7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34"/>
            <p:cNvSpPr/>
            <p:nvPr/>
          </p:nvSpPr>
          <p:spPr>
            <a:xfrm>
              <a:off x="5816000" y="3326275"/>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34"/>
          <p:cNvGrpSpPr/>
          <p:nvPr/>
        </p:nvGrpSpPr>
        <p:grpSpPr>
          <a:xfrm>
            <a:off x="3462350" y="3609159"/>
            <a:ext cx="2447372" cy="473955"/>
            <a:chOff x="3138500" y="3704409"/>
            <a:chExt cx="2447372" cy="473955"/>
          </a:xfrm>
        </p:grpSpPr>
        <p:grpSp>
          <p:nvGrpSpPr>
            <p:cNvPr id="1386" name="Google Shape;1386;p34"/>
            <p:cNvGrpSpPr/>
            <p:nvPr/>
          </p:nvGrpSpPr>
          <p:grpSpPr>
            <a:xfrm>
              <a:off x="3197762" y="3704409"/>
              <a:ext cx="2388111" cy="473955"/>
              <a:chOff x="3197762" y="3704409"/>
              <a:chExt cx="2388111" cy="473955"/>
            </a:xfrm>
          </p:grpSpPr>
          <p:sp>
            <p:nvSpPr>
              <p:cNvPr id="1387" name="Google Shape;1387;p34"/>
              <p:cNvSpPr/>
              <p:nvPr/>
            </p:nvSpPr>
            <p:spPr>
              <a:xfrm>
                <a:off x="3197762" y="3704409"/>
                <a:ext cx="1449120" cy="473955"/>
              </a:xfrm>
              <a:custGeom>
                <a:avLst/>
                <a:gdLst/>
                <a:ahLst/>
                <a:cxnLst/>
                <a:rect l="l" t="t" r="r" b="b"/>
                <a:pathLst>
                  <a:path w="21320" h="6973" extrusionOk="0">
                    <a:moveTo>
                      <a:pt x="1" y="0"/>
                    </a:moveTo>
                    <a:lnTo>
                      <a:pt x="1" y="6972"/>
                    </a:lnTo>
                    <a:lnTo>
                      <a:pt x="21320" y="6972"/>
                    </a:lnTo>
                    <a:lnTo>
                      <a:pt x="213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197762" y="3771902"/>
                <a:ext cx="1449120" cy="337879"/>
              </a:xfrm>
              <a:custGeom>
                <a:avLst/>
                <a:gdLst/>
                <a:ahLst/>
                <a:cxnLst/>
                <a:rect l="l" t="t" r="r" b="b"/>
                <a:pathLst>
                  <a:path w="21320" h="4971" extrusionOk="0">
                    <a:moveTo>
                      <a:pt x="1" y="1"/>
                    </a:moveTo>
                    <a:lnTo>
                      <a:pt x="1" y="4971"/>
                    </a:lnTo>
                    <a:lnTo>
                      <a:pt x="21320" y="4971"/>
                    </a:lnTo>
                    <a:lnTo>
                      <a:pt x="213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4136752" y="3704409"/>
                <a:ext cx="1449120" cy="473955"/>
              </a:xfrm>
              <a:custGeom>
                <a:avLst/>
                <a:gdLst/>
                <a:ahLst/>
                <a:cxnLst/>
                <a:rect l="l" t="t" r="r" b="b"/>
                <a:pathLst>
                  <a:path w="21320" h="6973" extrusionOk="0">
                    <a:moveTo>
                      <a:pt x="0" y="0"/>
                    </a:moveTo>
                    <a:lnTo>
                      <a:pt x="0" y="6972"/>
                    </a:lnTo>
                    <a:lnTo>
                      <a:pt x="21319" y="6972"/>
                    </a:lnTo>
                    <a:lnTo>
                      <a:pt x="21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5367396" y="3704409"/>
                <a:ext cx="78437" cy="473955"/>
              </a:xfrm>
              <a:custGeom>
                <a:avLst/>
                <a:gdLst/>
                <a:ahLst/>
                <a:cxnLst/>
                <a:rect l="l" t="t" r="r" b="b"/>
                <a:pathLst>
                  <a:path w="1154" h="6973" extrusionOk="0">
                    <a:moveTo>
                      <a:pt x="1" y="0"/>
                    </a:moveTo>
                    <a:lnTo>
                      <a:pt x="1" y="6972"/>
                    </a:lnTo>
                    <a:lnTo>
                      <a:pt x="1153" y="6972"/>
                    </a:lnTo>
                    <a:lnTo>
                      <a:pt x="1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4275748" y="3704409"/>
                <a:ext cx="78437" cy="473955"/>
              </a:xfrm>
              <a:custGeom>
                <a:avLst/>
                <a:gdLst/>
                <a:ahLst/>
                <a:cxnLst/>
                <a:rect l="l" t="t" r="r" b="b"/>
                <a:pathLst>
                  <a:path w="1154" h="6973" extrusionOk="0">
                    <a:moveTo>
                      <a:pt x="1" y="0"/>
                    </a:moveTo>
                    <a:lnTo>
                      <a:pt x="1" y="6972"/>
                    </a:lnTo>
                    <a:lnTo>
                      <a:pt x="1153" y="6972"/>
                    </a:lnTo>
                    <a:lnTo>
                      <a:pt x="1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4611582" y="3859107"/>
                <a:ext cx="499376" cy="163536"/>
              </a:xfrm>
              <a:custGeom>
                <a:avLst/>
                <a:gdLst/>
                <a:ahLst/>
                <a:cxnLst/>
                <a:rect l="l" t="t" r="r" b="b"/>
                <a:pathLst>
                  <a:path w="7347" h="2406" extrusionOk="0">
                    <a:moveTo>
                      <a:pt x="0" y="0"/>
                    </a:moveTo>
                    <a:lnTo>
                      <a:pt x="0" y="2405"/>
                    </a:lnTo>
                    <a:lnTo>
                      <a:pt x="7347" y="2405"/>
                    </a:lnTo>
                    <a:lnTo>
                      <a:pt x="7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a:off x="3138500" y="3737175"/>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32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6"/>
                                        </p:tgtEl>
                                        <p:attrNameLst>
                                          <p:attrName>style.visibility</p:attrName>
                                        </p:attrNameLst>
                                      </p:cBhvr>
                                      <p:to>
                                        <p:strVal val="visible"/>
                                      </p:to>
                                    </p:set>
                                    <p:animEffect transition="in" filter="barn(inVertical)">
                                      <p:cBhvr>
                                        <p:cTn id="7" dur="500"/>
                                        <p:tgtEl>
                                          <p:spTgt spid="13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50"/>
                                        </p:tgtEl>
                                        <p:attrNameLst>
                                          <p:attrName>style.visibility</p:attrName>
                                        </p:attrNameLst>
                                      </p:cBhvr>
                                      <p:to>
                                        <p:strVal val="visible"/>
                                      </p:to>
                                    </p:set>
                                    <p:animEffect transition="in" filter="barn(inVertical)">
                                      <p:cBhvr>
                                        <p:cTn id="10" dur="500"/>
                                        <p:tgtEl>
                                          <p:spTgt spid="135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53"/>
                                        </p:tgtEl>
                                        <p:attrNameLst>
                                          <p:attrName>style.visibility</p:attrName>
                                        </p:attrNameLst>
                                      </p:cBhvr>
                                      <p:to>
                                        <p:strVal val="visible"/>
                                      </p:to>
                                    </p:set>
                                    <p:animEffect transition="in" filter="barn(inVertical)">
                                      <p:cBhvr>
                                        <p:cTn id="13" dur="500"/>
                                        <p:tgtEl>
                                          <p:spTgt spid="1353"/>
                                        </p:tgtEl>
                                      </p:cBhvr>
                                    </p:animEffect>
                                  </p:childTnLst>
                                </p:cTn>
                              </p:par>
                              <p:par>
                                <p:cTn id="14" presetID="16" presetClass="entr" presetSubtype="21" fill="hold" nodeType="withEffect">
                                  <p:stCondLst>
                                    <p:cond delay="0"/>
                                  </p:stCondLst>
                                  <p:childTnLst>
                                    <p:set>
                                      <p:cBhvr>
                                        <p:cTn id="15" dur="1" fill="hold">
                                          <p:stCondLst>
                                            <p:cond delay="0"/>
                                          </p:stCondLst>
                                        </p:cTn>
                                        <p:tgtEl>
                                          <p:spTgt spid="1355"/>
                                        </p:tgtEl>
                                        <p:attrNameLst>
                                          <p:attrName>style.visibility</p:attrName>
                                        </p:attrNameLst>
                                      </p:cBhvr>
                                      <p:to>
                                        <p:strVal val="visible"/>
                                      </p:to>
                                    </p:set>
                                    <p:animEffect transition="in" filter="barn(inVertical)">
                                      <p:cBhvr>
                                        <p:cTn id="16" dur="500"/>
                                        <p:tgtEl>
                                          <p:spTgt spid="1355"/>
                                        </p:tgtEl>
                                      </p:cBhvr>
                                    </p:animEffect>
                                  </p:childTnLst>
                                </p:cTn>
                              </p:par>
                              <p:par>
                                <p:cTn id="17" presetID="16" presetClass="entr" presetSubtype="21" fill="hold" nodeType="withEffect">
                                  <p:stCondLst>
                                    <p:cond delay="0"/>
                                  </p:stCondLst>
                                  <p:childTnLst>
                                    <p:set>
                                      <p:cBhvr>
                                        <p:cTn id="18" dur="1" fill="hold">
                                          <p:stCondLst>
                                            <p:cond delay="0"/>
                                          </p:stCondLst>
                                        </p:cTn>
                                        <p:tgtEl>
                                          <p:spTgt spid="1361"/>
                                        </p:tgtEl>
                                        <p:attrNameLst>
                                          <p:attrName>style.visibility</p:attrName>
                                        </p:attrNameLst>
                                      </p:cBhvr>
                                      <p:to>
                                        <p:strVal val="visible"/>
                                      </p:to>
                                    </p:set>
                                    <p:animEffect transition="in" filter="barn(inVertical)">
                                      <p:cBhvr>
                                        <p:cTn id="19" dur="500"/>
                                        <p:tgtEl>
                                          <p:spTgt spid="136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63"/>
                                        </p:tgtEl>
                                        <p:attrNameLst>
                                          <p:attrName>style.visibility</p:attrName>
                                        </p:attrNameLst>
                                      </p:cBhvr>
                                      <p:to>
                                        <p:strVal val="visible"/>
                                      </p:to>
                                    </p:set>
                                    <p:animEffect transition="in" filter="barn(inVertical)">
                                      <p:cBhvr>
                                        <p:cTn id="22" dur="500"/>
                                        <p:tgtEl>
                                          <p:spTgt spid="13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65"/>
                                        </p:tgtEl>
                                        <p:attrNameLst>
                                          <p:attrName>style.visibility</p:attrName>
                                        </p:attrNameLst>
                                      </p:cBhvr>
                                      <p:to>
                                        <p:strVal val="visible"/>
                                      </p:to>
                                    </p:set>
                                    <p:animEffect transition="in" filter="barn(inVertical)">
                                      <p:cBhvr>
                                        <p:cTn id="25" dur="500"/>
                                        <p:tgtEl>
                                          <p:spTgt spid="1365"/>
                                        </p:tgtEl>
                                      </p:cBhvr>
                                    </p:animEffect>
                                  </p:childTnLst>
                                </p:cTn>
                              </p:par>
                              <p:par>
                                <p:cTn id="26" presetID="16" presetClass="entr" presetSubtype="21" fill="hold" nodeType="withEffect">
                                  <p:stCondLst>
                                    <p:cond delay="0"/>
                                  </p:stCondLst>
                                  <p:childTnLst>
                                    <p:set>
                                      <p:cBhvr>
                                        <p:cTn id="27" dur="1" fill="hold">
                                          <p:stCondLst>
                                            <p:cond delay="0"/>
                                          </p:stCondLst>
                                        </p:cTn>
                                        <p:tgtEl>
                                          <p:spTgt spid="1367"/>
                                        </p:tgtEl>
                                        <p:attrNameLst>
                                          <p:attrName>style.visibility</p:attrName>
                                        </p:attrNameLst>
                                      </p:cBhvr>
                                      <p:to>
                                        <p:strVal val="visible"/>
                                      </p:to>
                                    </p:set>
                                    <p:animEffect transition="in" filter="barn(inVertical)">
                                      <p:cBhvr>
                                        <p:cTn id="28" dur="500"/>
                                        <p:tgtEl>
                                          <p:spTgt spid="1367"/>
                                        </p:tgtEl>
                                      </p:cBhvr>
                                    </p:animEffect>
                                  </p:childTnLst>
                                </p:cTn>
                              </p:par>
                              <p:par>
                                <p:cTn id="29" presetID="16" presetClass="entr" presetSubtype="21" fill="hold" nodeType="withEffect">
                                  <p:stCondLst>
                                    <p:cond delay="0"/>
                                  </p:stCondLst>
                                  <p:childTnLst>
                                    <p:set>
                                      <p:cBhvr>
                                        <p:cTn id="30" dur="1" fill="hold">
                                          <p:stCondLst>
                                            <p:cond delay="0"/>
                                          </p:stCondLst>
                                        </p:cTn>
                                        <p:tgtEl>
                                          <p:spTgt spid="1372"/>
                                        </p:tgtEl>
                                        <p:attrNameLst>
                                          <p:attrName>style.visibility</p:attrName>
                                        </p:attrNameLst>
                                      </p:cBhvr>
                                      <p:to>
                                        <p:strVal val="visible"/>
                                      </p:to>
                                    </p:set>
                                    <p:animEffect transition="in" filter="barn(inVertical)">
                                      <p:cBhvr>
                                        <p:cTn id="31" dur="500"/>
                                        <p:tgtEl>
                                          <p:spTgt spid="1372"/>
                                        </p:tgtEl>
                                      </p:cBhvr>
                                    </p:animEffect>
                                  </p:childTnLst>
                                </p:cTn>
                              </p:par>
                              <p:par>
                                <p:cTn id="32" presetID="16" presetClass="entr" presetSubtype="21" fill="hold" nodeType="withEffect">
                                  <p:stCondLst>
                                    <p:cond delay="0"/>
                                  </p:stCondLst>
                                  <p:childTnLst>
                                    <p:set>
                                      <p:cBhvr>
                                        <p:cTn id="33" dur="1" fill="hold">
                                          <p:stCondLst>
                                            <p:cond delay="0"/>
                                          </p:stCondLst>
                                        </p:cTn>
                                        <p:tgtEl>
                                          <p:spTgt spid="1377"/>
                                        </p:tgtEl>
                                        <p:attrNameLst>
                                          <p:attrName>style.visibility</p:attrName>
                                        </p:attrNameLst>
                                      </p:cBhvr>
                                      <p:to>
                                        <p:strVal val="visible"/>
                                      </p:to>
                                    </p:set>
                                    <p:animEffect transition="in" filter="barn(inVertical)">
                                      <p:cBhvr>
                                        <p:cTn id="34" dur="500"/>
                                        <p:tgtEl>
                                          <p:spTgt spid="1377"/>
                                        </p:tgtEl>
                                      </p:cBhvr>
                                    </p:animEffect>
                                  </p:childTnLst>
                                </p:cTn>
                              </p:par>
                              <p:par>
                                <p:cTn id="35" presetID="16" presetClass="entr" presetSubtype="21" fill="hold" nodeType="withEffect">
                                  <p:stCondLst>
                                    <p:cond delay="0"/>
                                  </p:stCondLst>
                                  <p:childTnLst>
                                    <p:set>
                                      <p:cBhvr>
                                        <p:cTn id="36" dur="1" fill="hold">
                                          <p:stCondLst>
                                            <p:cond delay="0"/>
                                          </p:stCondLst>
                                        </p:cTn>
                                        <p:tgtEl>
                                          <p:spTgt spid="1385"/>
                                        </p:tgtEl>
                                        <p:attrNameLst>
                                          <p:attrName>style.visibility</p:attrName>
                                        </p:attrNameLst>
                                      </p:cBhvr>
                                      <p:to>
                                        <p:strVal val="visible"/>
                                      </p:to>
                                    </p:set>
                                    <p:animEffect transition="in" filter="barn(inVertical)">
                                      <p:cBhvr>
                                        <p:cTn id="37" dur="500"/>
                                        <p:tgtEl>
                                          <p:spTgt spid="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 grpId="0"/>
      <p:bldP spid="1350" grpId="0" animBg="1"/>
      <p:bldP spid="1353" grpId="0" animBg="1"/>
      <p:bldP spid="1363" grpId="0" animBg="1"/>
      <p:bldP spid="13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9" name="Google Shape;49;p15"/>
          <p:cNvSpPr txBox="1">
            <a:spLocks noGrp="1"/>
          </p:cNvSpPr>
          <p:nvPr>
            <p:ph type="ctrTitle"/>
          </p:nvPr>
        </p:nvSpPr>
        <p:spPr>
          <a:xfrm>
            <a:off x="0" y="670884"/>
            <a:ext cx="9088015" cy="1540678"/>
          </a:xfrm>
          <a:prstGeom prst="rect">
            <a:avLst/>
          </a:prstGeom>
        </p:spPr>
        <p:txBody>
          <a:bodyPr spcFirstLastPara="1" wrap="square" lIns="91425" tIns="91425" rIns="91425" bIns="91425" anchor="ctr" anchorCtr="0">
            <a:noAutofit/>
          </a:bodyPr>
          <a:lstStyle/>
          <a:p>
            <a:pPr marL="0" lvl="0" indent="0" algn="ctr" rtl="0">
              <a:lnSpc>
                <a:spcPts val="5000"/>
              </a:lnSpc>
              <a:spcBef>
                <a:spcPts val="0"/>
              </a:spcBef>
              <a:spcAft>
                <a:spcPts val="0"/>
              </a:spcAft>
              <a:buNone/>
            </a:pPr>
            <a:r>
              <a:rPr lang="en" sz="3600" b="1" smtClean="0">
                <a:solidFill>
                  <a:schemeClr val="accent3">
                    <a:lumMod val="50000"/>
                  </a:schemeClr>
                </a:solidFill>
                <a:latin typeface="+mj-lt"/>
              </a:rPr>
              <a:t>CẢM ƠN CÁC EM</a:t>
            </a:r>
            <a:br>
              <a:rPr lang="en" sz="3600" b="1" smtClean="0">
                <a:solidFill>
                  <a:schemeClr val="accent3">
                    <a:lumMod val="50000"/>
                  </a:schemeClr>
                </a:solidFill>
                <a:latin typeface="+mj-lt"/>
              </a:rPr>
            </a:br>
            <a:r>
              <a:rPr lang="en" sz="3600" b="1" smtClean="0">
                <a:solidFill>
                  <a:schemeClr val="accent3">
                    <a:lumMod val="50000"/>
                  </a:schemeClr>
                </a:solidFill>
                <a:latin typeface="+mj-lt"/>
              </a:rPr>
              <a:t>ĐÃ LẮNG NGHE BÀI GIẢNG!</a:t>
            </a:r>
            <a:endParaRPr sz="3600" b="1" dirty="0">
              <a:solidFill>
                <a:schemeClr val="accent3">
                  <a:lumMod val="50000"/>
                </a:schemeClr>
              </a:solidFill>
              <a:latin typeface="+mj-lt"/>
            </a:endParaRPr>
          </a:p>
        </p:txBody>
      </p:sp>
      <p:grpSp>
        <p:nvGrpSpPr>
          <p:cNvPr id="51" name="Google Shape;51;p15"/>
          <p:cNvGrpSpPr/>
          <p:nvPr/>
        </p:nvGrpSpPr>
        <p:grpSpPr>
          <a:xfrm>
            <a:off x="2763612" y="2306083"/>
            <a:ext cx="2809596" cy="2259865"/>
            <a:chOff x="1377475" y="1132125"/>
            <a:chExt cx="2900677" cy="2333126"/>
          </a:xfrm>
        </p:grpSpPr>
        <p:sp>
          <p:nvSpPr>
            <p:cNvPr id="52" name="Google Shape;52;p15"/>
            <p:cNvSpPr/>
            <p:nvPr/>
          </p:nvSpPr>
          <p:spPr>
            <a:xfrm>
              <a:off x="3216666" y="1132125"/>
              <a:ext cx="657771" cy="443543"/>
            </a:xfrm>
            <a:custGeom>
              <a:avLst/>
              <a:gdLst/>
              <a:ahLst/>
              <a:cxnLst/>
              <a:rect l="l" t="t" r="r" b="b"/>
              <a:pathLst>
                <a:path w="4360" h="2940" extrusionOk="0">
                  <a:moveTo>
                    <a:pt x="1295" y="0"/>
                  </a:moveTo>
                  <a:cubicBezTo>
                    <a:pt x="404" y="0"/>
                    <a:pt x="0" y="843"/>
                    <a:pt x="0" y="1122"/>
                  </a:cubicBezTo>
                  <a:lnTo>
                    <a:pt x="614" y="1294"/>
                  </a:lnTo>
                  <a:cubicBezTo>
                    <a:pt x="614" y="1294"/>
                    <a:pt x="823" y="662"/>
                    <a:pt x="1409" y="662"/>
                  </a:cubicBezTo>
                  <a:cubicBezTo>
                    <a:pt x="1615" y="662"/>
                    <a:pt x="1868" y="740"/>
                    <a:pt x="2174" y="951"/>
                  </a:cubicBezTo>
                  <a:cubicBezTo>
                    <a:pt x="3241" y="1674"/>
                    <a:pt x="2346" y="2485"/>
                    <a:pt x="2346" y="2485"/>
                  </a:cubicBezTo>
                  <a:lnTo>
                    <a:pt x="3058" y="2940"/>
                  </a:lnTo>
                  <a:cubicBezTo>
                    <a:pt x="3058" y="2940"/>
                    <a:pt x="4359" y="1601"/>
                    <a:pt x="2456" y="398"/>
                  </a:cubicBezTo>
                  <a:cubicBezTo>
                    <a:pt x="2002" y="111"/>
                    <a:pt x="1617" y="0"/>
                    <a:pt x="1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3298133" y="1551378"/>
              <a:ext cx="980019" cy="1894714"/>
            </a:xfrm>
            <a:custGeom>
              <a:avLst/>
              <a:gdLst/>
              <a:ahLst/>
              <a:cxnLst/>
              <a:rect l="l" t="t" r="r" b="b"/>
              <a:pathLst>
                <a:path w="6496" h="12559" extrusionOk="0">
                  <a:moveTo>
                    <a:pt x="1781" y="0"/>
                  </a:moveTo>
                  <a:lnTo>
                    <a:pt x="1928" y="922"/>
                  </a:lnTo>
                  <a:cubicBezTo>
                    <a:pt x="4420" y="1351"/>
                    <a:pt x="4199" y="4138"/>
                    <a:pt x="4592" y="6201"/>
                  </a:cubicBezTo>
                  <a:cubicBezTo>
                    <a:pt x="4973" y="8275"/>
                    <a:pt x="5391" y="10940"/>
                    <a:pt x="3512" y="11480"/>
                  </a:cubicBezTo>
                  <a:cubicBezTo>
                    <a:pt x="3265" y="11552"/>
                    <a:pt x="3022" y="11583"/>
                    <a:pt x="2789" y="11583"/>
                  </a:cubicBezTo>
                  <a:cubicBezTo>
                    <a:pt x="1596" y="11583"/>
                    <a:pt x="652" y="10793"/>
                    <a:pt x="652" y="10793"/>
                  </a:cubicBezTo>
                  <a:lnTo>
                    <a:pt x="0" y="11615"/>
                  </a:lnTo>
                  <a:cubicBezTo>
                    <a:pt x="0" y="11615"/>
                    <a:pt x="909" y="12351"/>
                    <a:pt x="2112" y="12523"/>
                  </a:cubicBezTo>
                  <a:cubicBezTo>
                    <a:pt x="2270" y="12547"/>
                    <a:pt x="2429" y="12558"/>
                    <a:pt x="2586" y="12558"/>
                  </a:cubicBezTo>
                  <a:cubicBezTo>
                    <a:pt x="3733" y="12558"/>
                    <a:pt x="4818" y="11944"/>
                    <a:pt x="5391" y="10940"/>
                  </a:cubicBezTo>
                  <a:cubicBezTo>
                    <a:pt x="6496" y="9025"/>
                    <a:pt x="5255" y="6311"/>
                    <a:pt x="5145" y="3659"/>
                  </a:cubicBezTo>
                  <a:cubicBezTo>
                    <a:pt x="5009" y="308"/>
                    <a:pt x="1781"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1586724" y="1195036"/>
              <a:ext cx="2256035" cy="2196142"/>
            </a:xfrm>
            <a:custGeom>
              <a:avLst/>
              <a:gdLst/>
              <a:ahLst/>
              <a:cxnLst/>
              <a:rect l="l" t="t" r="r" b="b"/>
              <a:pathLst>
                <a:path w="14954" h="14557" extrusionOk="0">
                  <a:moveTo>
                    <a:pt x="8999" y="0"/>
                  </a:moveTo>
                  <a:cubicBezTo>
                    <a:pt x="7290" y="0"/>
                    <a:pt x="5571" y="767"/>
                    <a:pt x="4420" y="2498"/>
                  </a:cubicBezTo>
                  <a:cubicBezTo>
                    <a:pt x="4371" y="2559"/>
                    <a:pt x="4322" y="2633"/>
                    <a:pt x="4273" y="2706"/>
                  </a:cubicBezTo>
                  <a:cubicBezTo>
                    <a:pt x="1314" y="7458"/>
                    <a:pt x="0" y="10920"/>
                    <a:pt x="4556" y="12847"/>
                  </a:cubicBezTo>
                  <a:cubicBezTo>
                    <a:pt x="6886" y="13834"/>
                    <a:pt x="8648" y="14557"/>
                    <a:pt x="10013" y="14557"/>
                  </a:cubicBezTo>
                  <a:cubicBezTo>
                    <a:pt x="11316" y="14557"/>
                    <a:pt x="12258" y="13899"/>
                    <a:pt x="12990" y="12184"/>
                  </a:cubicBezTo>
                  <a:cubicBezTo>
                    <a:pt x="13714" y="10478"/>
                    <a:pt x="14684" y="8206"/>
                    <a:pt x="14782" y="5985"/>
                  </a:cubicBezTo>
                  <a:cubicBezTo>
                    <a:pt x="14954" y="2351"/>
                    <a:pt x="11992" y="0"/>
                    <a:pt x="8999" y="0"/>
                  </a:cubicBezTo>
                  <a:close/>
                </a:path>
              </a:pathLst>
            </a:custGeom>
            <a:solidFill>
              <a:srgbClr val="90A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2233179" y="2907201"/>
              <a:ext cx="1358539" cy="558050"/>
            </a:xfrm>
            <a:custGeom>
              <a:avLst/>
              <a:gdLst/>
              <a:ahLst/>
              <a:cxnLst/>
              <a:rect l="l" t="t" r="r" b="b"/>
              <a:pathLst>
                <a:path w="9005" h="3699" extrusionOk="0">
                  <a:moveTo>
                    <a:pt x="4555" y="0"/>
                  </a:moveTo>
                  <a:cubicBezTo>
                    <a:pt x="4555" y="0"/>
                    <a:pt x="0" y="2395"/>
                    <a:pt x="4530" y="3487"/>
                  </a:cubicBezTo>
                  <a:cubicBezTo>
                    <a:pt x="5144" y="3635"/>
                    <a:pt x="5670" y="3699"/>
                    <a:pt x="6120" y="3699"/>
                  </a:cubicBezTo>
                  <a:cubicBezTo>
                    <a:pt x="9005" y="3699"/>
                    <a:pt x="8803" y="1081"/>
                    <a:pt x="8803" y="1081"/>
                  </a:cubicBezTo>
                  <a:cubicBezTo>
                    <a:pt x="6532" y="1007"/>
                    <a:pt x="455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1586724" y="1195036"/>
              <a:ext cx="2256035" cy="2196142"/>
            </a:xfrm>
            <a:custGeom>
              <a:avLst/>
              <a:gdLst/>
              <a:ahLst/>
              <a:cxnLst/>
              <a:rect l="l" t="t" r="r" b="b"/>
              <a:pathLst>
                <a:path w="14954" h="14557" extrusionOk="0">
                  <a:moveTo>
                    <a:pt x="8999" y="0"/>
                  </a:moveTo>
                  <a:cubicBezTo>
                    <a:pt x="7290" y="0"/>
                    <a:pt x="5571" y="767"/>
                    <a:pt x="4420" y="2498"/>
                  </a:cubicBezTo>
                  <a:cubicBezTo>
                    <a:pt x="4371" y="2559"/>
                    <a:pt x="4322" y="2633"/>
                    <a:pt x="4273" y="2706"/>
                  </a:cubicBezTo>
                  <a:cubicBezTo>
                    <a:pt x="1314" y="7458"/>
                    <a:pt x="0" y="10920"/>
                    <a:pt x="4556" y="12847"/>
                  </a:cubicBezTo>
                  <a:cubicBezTo>
                    <a:pt x="6886" y="13834"/>
                    <a:pt x="8648" y="14557"/>
                    <a:pt x="10013" y="14557"/>
                  </a:cubicBezTo>
                  <a:cubicBezTo>
                    <a:pt x="11316" y="14557"/>
                    <a:pt x="12258" y="13899"/>
                    <a:pt x="12990" y="12184"/>
                  </a:cubicBezTo>
                  <a:cubicBezTo>
                    <a:pt x="13714" y="10478"/>
                    <a:pt x="14684" y="8206"/>
                    <a:pt x="14782" y="5985"/>
                  </a:cubicBezTo>
                  <a:cubicBezTo>
                    <a:pt x="14954" y="2351"/>
                    <a:pt x="11992" y="0"/>
                    <a:pt x="8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1377475" y="1658945"/>
              <a:ext cx="1930167" cy="1605053"/>
            </a:xfrm>
            <a:custGeom>
              <a:avLst/>
              <a:gdLst/>
              <a:ahLst/>
              <a:cxnLst/>
              <a:rect l="l" t="t" r="r" b="b"/>
              <a:pathLst>
                <a:path w="12794" h="10639" extrusionOk="0">
                  <a:moveTo>
                    <a:pt x="7247" y="0"/>
                  </a:moveTo>
                  <a:cubicBezTo>
                    <a:pt x="5022" y="0"/>
                    <a:pt x="4088" y="2394"/>
                    <a:pt x="4088" y="2394"/>
                  </a:cubicBezTo>
                  <a:cubicBezTo>
                    <a:pt x="0" y="8582"/>
                    <a:pt x="5562" y="9834"/>
                    <a:pt x="7575" y="10448"/>
                  </a:cubicBezTo>
                  <a:cubicBezTo>
                    <a:pt x="7985" y="10575"/>
                    <a:pt x="8324" y="10638"/>
                    <a:pt x="8612" y="10638"/>
                  </a:cubicBezTo>
                  <a:cubicBezTo>
                    <a:pt x="9736" y="10638"/>
                    <a:pt x="10089" y="9680"/>
                    <a:pt x="10939" y="7881"/>
                  </a:cubicBezTo>
                  <a:cubicBezTo>
                    <a:pt x="12008" y="5622"/>
                    <a:pt x="12793" y="2394"/>
                    <a:pt x="9171" y="528"/>
                  </a:cubicBezTo>
                  <a:cubicBezTo>
                    <a:pt x="8445" y="151"/>
                    <a:pt x="7805" y="0"/>
                    <a:pt x="7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2992632" y="1184324"/>
              <a:ext cx="668634" cy="1443325"/>
            </a:xfrm>
            <a:custGeom>
              <a:avLst/>
              <a:gdLst/>
              <a:ahLst/>
              <a:cxnLst/>
              <a:rect l="l" t="t" r="r" b="b"/>
              <a:pathLst>
                <a:path w="4432" h="9567" extrusionOk="0">
                  <a:moveTo>
                    <a:pt x="95" y="0"/>
                  </a:moveTo>
                  <a:cubicBezTo>
                    <a:pt x="62" y="0"/>
                    <a:pt x="23" y="32"/>
                    <a:pt x="12" y="64"/>
                  </a:cubicBezTo>
                  <a:cubicBezTo>
                    <a:pt x="0" y="114"/>
                    <a:pt x="36" y="163"/>
                    <a:pt x="86" y="174"/>
                  </a:cubicBezTo>
                  <a:cubicBezTo>
                    <a:pt x="98" y="174"/>
                    <a:pt x="2185" y="605"/>
                    <a:pt x="3290" y="2581"/>
                  </a:cubicBezTo>
                  <a:cubicBezTo>
                    <a:pt x="4248" y="4288"/>
                    <a:pt x="4224" y="6596"/>
                    <a:pt x="3192" y="9456"/>
                  </a:cubicBezTo>
                  <a:cubicBezTo>
                    <a:pt x="3179" y="9493"/>
                    <a:pt x="3192" y="9542"/>
                    <a:pt x="3241" y="9567"/>
                  </a:cubicBezTo>
                  <a:lnTo>
                    <a:pt x="3266" y="9567"/>
                  </a:lnTo>
                  <a:cubicBezTo>
                    <a:pt x="3302" y="9567"/>
                    <a:pt x="3340" y="9542"/>
                    <a:pt x="3351" y="9518"/>
                  </a:cubicBezTo>
                  <a:cubicBezTo>
                    <a:pt x="4395" y="6608"/>
                    <a:pt x="4432" y="4250"/>
                    <a:pt x="3438" y="2495"/>
                  </a:cubicBezTo>
                  <a:cubicBezTo>
                    <a:pt x="2295" y="457"/>
                    <a:pt x="135" y="3"/>
                    <a:pt x="110" y="3"/>
                  </a:cubicBezTo>
                  <a:cubicBezTo>
                    <a:pt x="105" y="1"/>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3027633" y="2720128"/>
              <a:ext cx="607684" cy="231729"/>
            </a:xfrm>
            <a:custGeom>
              <a:avLst/>
              <a:gdLst/>
              <a:ahLst/>
              <a:cxnLst/>
              <a:rect l="l" t="t" r="r" b="b"/>
              <a:pathLst>
                <a:path w="4028" h="1536" extrusionOk="0">
                  <a:moveTo>
                    <a:pt x="369" y="1"/>
                  </a:moveTo>
                  <a:lnTo>
                    <a:pt x="1" y="847"/>
                  </a:lnTo>
                  <a:cubicBezTo>
                    <a:pt x="1530" y="1452"/>
                    <a:pt x="2769" y="1535"/>
                    <a:pt x="3337" y="1535"/>
                  </a:cubicBezTo>
                  <a:cubicBezTo>
                    <a:pt x="3554" y="1535"/>
                    <a:pt x="3672" y="1523"/>
                    <a:pt x="3672" y="1523"/>
                  </a:cubicBezTo>
                  <a:lnTo>
                    <a:pt x="4028" y="664"/>
                  </a:lnTo>
                  <a:cubicBezTo>
                    <a:pt x="2199" y="639"/>
                    <a:pt x="3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160915" y="1757007"/>
              <a:ext cx="1000235" cy="453953"/>
            </a:xfrm>
            <a:custGeom>
              <a:avLst/>
              <a:gdLst/>
              <a:ahLst/>
              <a:cxnLst/>
              <a:rect l="l" t="t" r="r" b="b"/>
              <a:pathLst>
                <a:path w="6630" h="3009" extrusionOk="0">
                  <a:moveTo>
                    <a:pt x="92" y="0"/>
                  </a:moveTo>
                  <a:cubicBezTo>
                    <a:pt x="77" y="0"/>
                    <a:pt x="62" y="4"/>
                    <a:pt x="49" y="12"/>
                  </a:cubicBezTo>
                  <a:cubicBezTo>
                    <a:pt x="13" y="37"/>
                    <a:pt x="0" y="99"/>
                    <a:pt x="25" y="135"/>
                  </a:cubicBezTo>
                  <a:cubicBezTo>
                    <a:pt x="38" y="160"/>
                    <a:pt x="491" y="896"/>
                    <a:pt x="1523" y="1633"/>
                  </a:cubicBezTo>
                  <a:cubicBezTo>
                    <a:pt x="2431" y="2271"/>
                    <a:pt x="3966" y="3008"/>
                    <a:pt x="6225" y="3008"/>
                  </a:cubicBezTo>
                  <a:lnTo>
                    <a:pt x="6544" y="3008"/>
                  </a:lnTo>
                  <a:cubicBezTo>
                    <a:pt x="6594" y="3008"/>
                    <a:pt x="6630" y="2972"/>
                    <a:pt x="6630" y="2923"/>
                  </a:cubicBezTo>
                  <a:cubicBezTo>
                    <a:pt x="6630" y="2874"/>
                    <a:pt x="6594" y="2836"/>
                    <a:pt x="6544" y="2836"/>
                  </a:cubicBezTo>
                  <a:cubicBezTo>
                    <a:pt x="6437" y="2840"/>
                    <a:pt x="6331" y="2841"/>
                    <a:pt x="6227" y="2841"/>
                  </a:cubicBezTo>
                  <a:cubicBezTo>
                    <a:pt x="4029" y="2841"/>
                    <a:pt x="2512" y="2119"/>
                    <a:pt x="1634" y="1499"/>
                  </a:cubicBezTo>
                  <a:cubicBezTo>
                    <a:pt x="627" y="786"/>
                    <a:pt x="172" y="50"/>
                    <a:pt x="172" y="50"/>
                  </a:cubicBezTo>
                  <a:cubicBezTo>
                    <a:pt x="156" y="17"/>
                    <a:pt x="123"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782999" y="2144126"/>
              <a:ext cx="1120776" cy="879543"/>
            </a:xfrm>
            <a:custGeom>
              <a:avLst/>
              <a:gdLst/>
              <a:ahLst/>
              <a:cxnLst/>
              <a:rect l="l" t="t" r="r" b="b"/>
              <a:pathLst>
                <a:path w="7429" h="5830" extrusionOk="0">
                  <a:moveTo>
                    <a:pt x="1953" y="0"/>
                  </a:moveTo>
                  <a:lnTo>
                    <a:pt x="1953" y="0"/>
                  </a:lnTo>
                  <a:cubicBezTo>
                    <a:pt x="1118" y="2100"/>
                    <a:pt x="1" y="4052"/>
                    <a:pt x="2444" y="5292"/>
                  </a:cubicBezTo>
                  <a:cubicBezTo>
                    <a:pt x="3146" y="5648"/>
                    <a:pt x="3753" y="5830"/>
                    <a:pt x="4292" y="5830"/>
                  </a:cubicBezTo>
                  <a:cubicBezTo>
                    <a:pt x="5629" y="5830"/>
                    <a:pt x="6545" y="4709"/>
                    <a:pt x="7429" y="2346"/>
                  </a:cubicBezTo>
                  <a:cubicBezTo>
                    <a:pt x="3476" y="1413"/>
                    <a:pt x="1953" y="0"/>
                    <a:pt x="1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344449" y="2602756"/>
              <a:ext cx="170628" cy="165951"/>
            </a:xfrm>
            <a:custGeom>
              <a:avLst/>
              <a:gdLst/>
              <a:ahLst/>
              <a:cxnLst/>
              <a:rect l="l" t="t" r="r" b="b"/>
              <a:pathLst>
                <a:path w="1131" h="1100" extrusionOk="0">
                  <a:moveTo>
                    <a:pt x="704" y="1"/>
                  </a:moveTo>
                  <a:cubicBezTo>
                    <a:pt x="594" y="1"/>
                    <a:pt x="484" y="48"/>
                    <a:pt x="405" y="140"/>
                  </a:cubicBezTo>
                  <a:lnTo>
                    <a:pt x="135" y="484"/>
                  </a:lnTo>
                  <a:cubicBezTo>
                    <a:pt x="1" y="643"/>
                    <a:pt x="25" y="889"/>
                    <a:pt x="184" y="1012"/>
                  </a:cubicBezTo>
                  <a:cubicBezTo>
                    <a:pt x="260" y="1071"/>
                    <a:pt x="347" y="1100"/>
                    <a:pt x="432" y="1100"/>
                  </a:cubicBezTo>
                  <a:cubicBezTo>
                    <a:pt x="542" y="1100"/>
                    <a:pt x="649" y="1052"/>
                    <a:pt x="725" y="963"/>
                  </a:cubicBezTo>
                  <a:lnTo>
                    <a:pt x="995" y="619"/>
                  </a:lnTo>
                  <a:cubicBezTo>
                    <a:pt x="1130" y="447"/>
                    <a:pt x="1106" y="214"/>
                    <a:pt x="934" y="79"/>
                  </a:cubicBezTo>
                  <a:cubicBezTo>
                    <a:pt x="866" y="27"/>
                    <a:pt x="785"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381561" y="2679093"/>
              <a:ext cx="61251" cy="54613"/>
            </a:xfrm>
            <a:custGeom>
              <a:avLst/>
              <a:gdLst/>
              <a:ahLst/>
              <a:cxnLst/>
              <a:rect l="l" t="t" r="r" b="b"/>
              <a:pathLst>
                <a:path w="406" h="362" extrusionOk="0">
                  <a:moveTo>
                    <a:pt x="210" y="1"/>
                  </a:moveTo>
                  <a:cubicBezTo>
                    <a:pt x="154" y="1"/>
                    <a:pt x="97" y="26"/>
                    <a:pt x="61" y="76"/>
                  </a:cubicBezTo>
                  <a:cubicBezTo>
                    <a:pt x="0" y="150"/>
                    <a:pt x="12" y="260"/>
                    <a:pt x="99" y="322"/>
                  </a:cubicBezTo>
                  <a:cubicBezTo>
                    <a:pt x="130" y="348"/>
                    <a:pt x="169" y="361"/>
                    <a:pt x="208" y="361"/>
                  </a:cubicBezTo>
                  <a:cubicBezTo>
                    <a:pt x="258" y="361"/>
                    <a:pt x="309" y="339"/>
                    <a:pt x="344" y="297"/>
                  </a:cubicBezTo>
                  <a:cubicBezTo>
                    <a:pt x="405" y="211"/>
                    <a:pt x="393" y="101"/>
                    <a:pt x="320" y="39"/>
                  </a:cubicBezTo>
                  <a:cubicBezTo>
                    <a:pt x="289" y="14"/>
                    <a:pt x="25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368436" y="2667175"/>
              <a:ext cx="89161" cy="79053"/>
            </a:xfrm>
            <a:custGeom>
              <a:avLst/>
              <a:gdLst/>
              <a:ahLst/>
              <a:cxnLst/>
              <a:rect l="l" t="t" r="r" b="b"/>
              <a:pathLst>
                <a:path w="591" h="524" extrusionOk="0">
                  <a:moveTo>
                    <a:pt x="296" y="167"/>
                  </a:moveTo>
                  <a:cubicBezTo>
                    <a:pt x="308" y="167"/>
                    <a:pt x="333" y="167"/>
                    <a:pt x="357" y="192"/>
                  </a:cubicBezTo>
                  <a:cubicBezTo>
                    <a:pt x="394" y="216"/>
                    <a:pt x="394" y="278"/>
                    <a:pt x="369" y="315"/>
                  </a:cubicBezTo>
                  <a:cubicBezTo>
                    <a:pt x="353" y="339"/>
                    <a:pt x="327" y="363"/>
                    <a:pt x="293" y="363"/>
                  </a:cubicBezTo>
                  <a:cubicBezTo>
                    <a:pt x="276" y="363"/>
                    <a:pt x="256" y="356"/>
                    <a:pt x="235" y="339"/>
                  </a:cubicBezTo>
                  <a:cubicBezTo>
                    <a:pt x="197" y="303"/>
                    <a:pt x="186" y="241"/>
                    <a:pt x="222" y="205"/>
                  </a:cubicBezTo>
                  <a:cubicBezTo>
                    <a:pt x="235" y="180"/>
                    <a:pt x="259" y="167"/>
                    <a:pt x="296" y="167"/>
                  </a:cubicBezTo>
                  <a:close/>
                  <a:moveTo>
                    <a:pt x="287" y="1"/>
                  </a:moveTo>
                  <a:cubicBezTo>
                    <a:pt x="211" y="1"/>
                    <a:pt x="135" y="32"/>
                    <a:pt x="87" y="94"/>
                  </a:cubicBezTo>
                  <a:cubicBezTo>
                    <a:pt x="1" y="216"/>
                    <a:pt x="14" y="376"/>
                    <a:pt x="124" y="462"/>
                  </a:cubicBezTo>
                  <a:cubicBezTo>
                    <a:pt x="173" y="499"/>
                    <a:pt x="235" y="524"/>
                    <a:pt x="296" y="524"/>
                  </a:cubicBezTo>
                  <a:cubicBezTo>
                    <a:pt x="369" y="524"/>
                    <a:pt x="443" y="486"/>
                    <a:pt x="505" y="426"/>
                  </a:cubicBezTo>
                  <a:cubicBezTo>
                    <a:pt x="590" y="315"/>
                    <a:pt x="566" y="143"/>
                    <a:pt x="456" y="57"/>
                  </a:cubicBezTo>
                  <a:cubicBezTo>
                    <a:pt x="407" y="19"/>
                    <a:pt x="347"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15"/>
          <p:cNvGrpSpPr/>
          <p:nvPr/>
        </p:nvGrpSpPr>
        <p:grpSpPr>
          <a:xfrm>
            <a:off x="6350871" y="2833657"/>
            <a:ext cx="2446477" cy="1828883"/>
            <a:chOff x="5674889" y="523995"/>
            <a:chExt cx="3249658" cy="4029327"/>
          </a:xfrm>
        </p:grpSpPr>
        <p:sp>
          <p:nvSpPr>
            <p:cNvPr id="66" name="Google Shape;66;p15"/>
            <p:cNvSpPr/>
            <p:nvPr/>
          </p:nvSpPr>
          <p:spPr>
            <a:xfrm>
              <a:off x="8194952" y="523995"/>
              <a:ext cx="608712" cy="422202"/>
            </a:xfrm>
            <a:custGeom>
              <a:avLst/>
              <a:gdLst/>
              <a:ahLst/>
              <a:cxnLst/>
              <a:rect l="l" t="t" r="r" b="b"/>
              <a:pathLst>
                <a:path w="7686" h="5331" extrusionOk="0">
                  <a:moveTo>
                    <a:pt x="479" y="0"/>
                  </a:moveTo>
                  <a:cubicBezTo>
                    <a:pt x="238" y="0"/>
                    <a:pt x="38" y="100"/>
                    <a:pt x="38" y="100"/>
                  </a:cubicBezTo>
                  <a:lnTo>
                    <a:pt x="0" y="972"/>
                  </a:lnTo>
                  <a:cubicBezTo>
                    <a:pt x="66" y="955"/>
                    <a:pt x="141" y="943"/>
                    <a:pt x="220" y="943"/>
                  </a:cubicBezTo>
                  <a:cubicBezTo>
                    <a:pt x="421" y="943"/>
                    <a:pt x="645" y="1024"/>
                    <a:pt x="786" y="1316"/>
                  </a:cubicBezTo>
                  <a:cubicBezTo>
                    <a:pt x="1102" y="1133"/>
                    <a:pt x="1363" y="1062"/>
                    <a:pt x="1580" y="1062"/>
                  </a:cubicBezTo>
                  <a:cubicBezTo>
                    <a:pt x="2289" y="1062"/>
                    <a:pt x="2505" y="1819"/>
                    <a:pt x="2505" y="1819"/>
                  </a:cubicBezTo>
                  <a:cubicBezTo>
                    <a:pt x="2505" y="1819"/>
                    <a:pt x="2754" y="1736"/>
                    <a:pt x="3057" y="1736"/>
                  </a:cubicBezTo>
                  <a:cubicBezTo>
                    <a:pt x="3470" y="1736"/>
                    <a:pt x="3982" y="1892"/>
                    <a:pt x="4089" y="2629"/>
                  </a:cubicBezTo>
                  <a:cubicBezTo>
                    <a:pt x="4117" y="2628"/>
                    <a:pt x="4145" y="2627"/>
                    <a:pt x="4172" y="2627"/>
                  </a:cubicBezTo>
                  <a:cubicBezTo>
                    <a:pt x="5418" y="2627"/>
                    <a:pt x="5219" y="3980"/>
                    <a:pt x="5219" y="3980"/>
                  </a:cubicBezTo>
                  <a:cubicBezTo>
                    <a:pt x="5219" y="3980"/>
                    <a:pt x="6728" y="4004"/>
                    <a:pt x="6250" y="5330"/>
                  </a:cubicBezTo>
                  <a:cubicBezTo>
                    <a:pt x="6532" y="5147"/>
                    <a:pt x="6802" y="4950"/>
                    <a:pt x="7085" y="4766"/>
                  </a:cubicBezTo>
                  <a:cubicBezTo>
                    <a:pt x="7686" y="3292"/>
                    <a:pt x="5967" y="3256"/>
                    <a:pt x="5967" y="3256"/>
                  </a:cubicBezTo>
                  <a:cubicBezTo>
                    <a:pt x="5967" y="3256"/>
                    <a:pt x="6201" y="1816"/>
                    <a:pt x="4831" y="1816"/>
                  </a:cubicBezTo>
                  <a:cubicBezTo>
                    <a:pt x="4797" y="1816"/>
                    <a:pt x="4763" y="1817"/>
                    <a:pt x="4728" y="1819"/>
                  </a:cubicBezTo>
                  <a:cubicBezTo>
                    <a:pt x="4614" y="1026"/>
                    <a:pt x="4055" y="858"/>
                    <a:pt x="3602" y="858"/>
                  </a:cubicBezTo>
                  <a:cubicBezTo>
                    <a:pt x="3271" y="858"/>
                    <a:pt x="2996" y="948"/>
                    <a:pt x="2996" y="948"/>
                  </a:cubicBezTo>
                  <a:cubicBezTo>
                    <a:pt x="2996" y="948"/>
                    <a:pt x="2758" y="139"/>
                    <a:pt x="1982" y="139"/>
                  </a:cubicBezTo>
                  <a:cubicBezTo>
                    <a:pt x="1746" y="139"/>
                    <a:pt x="1461" y="213"/>
                    <a:pt x="1118" y="408"/>
                  </a:cubicBezTo>
                  <a:cubicBezTo>
                    <a:pt x="954" y="84"/>
                    <a:pt x="699"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179350" y="598600"/>
              <a:ext cx="548522" cy="557630"/>
            </a:xfrm>
            <a:custGeom>
              <a:avLst/>
              <a:gdLst/>
              <a:ahLst/>
              <a:cxnLst/>
              <a:rect l="l" t="t" r="r" b="b"/>
              <a:pathLst>
                <a:path w="6926" h="7041" extrusionOk="0">
                  <a:moveTo>
                    <a:pt x="417" y="1"/>
                  </a:moveTo>
                  <a:cubicBezTo>
                    <a:pt x="338" y="1"/>
                    <a:pt x="263" y="13"/>
                    <a:pt x="197" y="30"/>
                  </a:cubicBezTo>
                  <a:lnTo>
                    <a:pt x="1" y="5064"/>
                  </a:lnTo>
                  <a:lnTo>
                    <a:pt x="308" y="5297"/>
                  </a:lnTo>
                  <a:lnTo>
                    <a:pt x="639" y="4929"/>
                  </a:lnTo>
                  <a:lnTo>
                    <a:pt x="639" y="5604"/>
                  </a:lnTo>
                  <a:lnTo>
                    <a:pt x="1204" y="5395"/>
                  </a:lnTo>
                  <a:lnTo>
                    <a:pt x="1106" y="5997"/>
                  </a:lnTo>
                  <a:lnTo>
                    <a:pt x="1683" y="6132"/>
                  </a:lnTo>
                  <a:lnTo>
                    <a:pt x="1511" y="6500"/>
                  </a:lnTo>
                  <a:lnTo>
                    <a:pt x="2076" y="6636"/>
                  </a:lnTo>
                  <a:lnTo>
                    <a:pt x="2052" y="7040"/>
                  </a:lnTo>
                  <a:cubicBezTo>
                    <a:pt x="2052" y="7040"/>
                    <a:pt x="4322" y="5788"/>
                    <a:pt x="6447" y="4388"/>
                  </a:cubicBezTo>
                  <a:cubicBezTo>
                    <a:pt x="6925" y="3062"/>
                    <a:pt x="5416" y="3038"/>
                    <a:pt x="5416" y="3038"/>
                  </a:cubicBezTo>
                  <a:cubicBezTo>
                    <a:pt x="5416" y="3038"/>
                    <a:pt x="5615" y="1685"/>
                    <a:pt x="4369" y="1685"/>
                  </a:cubicBezTo>
                  <a:cubicBezTo>
                    <a:pt x="4342" y="1685"/>
                    <a:pt x="4314" y="1686"/>
                    <a:pt x="4286" y="1687"/>
                  </a:cubicBezTo>
                  <a:cubicBezTo>
                    <a:pt x="4179" y="950"/>
                    <a:pt x="3667" y="794"/>
                    <a:pt x="3254" y="794"/>
                  </a:cubicBezTo>
                  <a:cubicBezTo>
                    <a:pt x="2951" y="794"/>
                    <a:pt x="2702" y="877"/>
                    <a:pt x="2702" y="877"/>
                  </a:cubicBezTo>
                  <a:cubicBezTo>
                    <a:pt x="2702" y="877"/>
                    <a:pt x="2486" y="120"/>
                    <a:pt x="1777" y="120"/>
                  </a:cubicBezTo>
                  <a:cubicBezTo>
                    <a:pt x="1560" y="120"/>
                    <a:pt x="1299" y="191"/>
                    <a:pt x="983" y="374"/>
                  </a:cubicBezTo>
                  <a:cubicBezTo>
                    <a:pt x="842" y="82"/>
                    <a:pt x="618" y="1"/>
                    <a:pt x="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6178322" y="4092314"/>
              <a:ext cx="443506" cy="307365"/>
            </a:xfrm>
            <a:custGeom>
              <a:avLst/>
              <a:gdLst/>
              <a:ahLst/>
              <a:cxnLst/>
              <a:rect l="l" t="t" r="r" b="b"/>
              <a:pathLst>
                <a:path w="5600" h="3881" extrusionOk="0">
                  <a:moveTo>
                    <a:pt x="350" y="0"/>
                  </a:moveTo>
                  <a:cubicBezTo>
                    <a:pt x="174" y="0"/>
                    <a:pt x="25" y="74"/>
                    <a:pt x="25" y="74"/>
                  </a:cubicBezTo>
                  <a:lnTo>
                    <a:pt x="1" y="701"/>
                  </a:lnTo>
                  <a:cubicBezTo>
                    <a:pt x="45" y="691"/>
                    <a:pt x="99" y="682"/>
                    <a:pt x="156" y="682"/>
                  </a:cubicBezTo>
                  <a:cubicBezTo>
                    <a:pt x="302" y="682"/>
                    <a:pt x="471" y="738"/>
                    <a:pt x="577" y="958"/>
                  </a:cubicBezTo>
                  <a:cubicBezTo>
                    <a:pt x="806" y="822"/>
                    <a:pt x="996" y="770"/>
                    <a:pt x="1153" y="770"/>
                  </a:cubicBezTo>
                  <a:cubicBezTo>
                    <a:pt x="1660" y="770"/>
                    <a:pt x="1818" y="1315"/>
                    <a:pt x="1818" y="1315"/>
                  </a:cubicBezTo>
                  <a:cubicBezTo>
                    <a:pt x="1818" y="1315"/>
                    <a:pt x="1996" y="1258"/>
                    <a:pt x="2214" y="1258"/>
                  </a:cubicBezTo>
                  <a:cubicBezTo>
                    <a:pt x="2520" y="1258"/>
                    <a:pt x="2905" y="1371"/>
                    <a:pt x="2984" y="1916"/>
                  </a:cubicBezTo>
                  <a:cubicBezTo>
                    <a:pt x="3006" y="1915"/>
                    <a:pt x="3028" y="1914"/>
                    <a:pt x="3050" y="1914"/>
                  </a:cubicBezTo>
                  <a:cubicBezTo>
                    <a:pt x="3947" y="1914"/>
                    <a:pt x="3807" y="2898"/>
                    <a:pt x="3807" y="2898"/>
                  </a:cubicBezTo>
                  <a:cubicBezTo>
                    <a:pt x="3807" y="2898"/>
                    <a:pt x="4912" y="2911"/>
                    <a:pt x="4555" y="3880"/>
                  </a:cubicBezTo>
                  <a:cubicBezTo>
                    <a:pt x="4752" y="3746"/>
                    <a:pt x="4961" y="3610"/>
                    <a:pt x="5157" y="3463"/>
                  </a:cubicBezTo>
                  <a:cubicBezTo>
                    <a:pt x="5599" y="2395"/>
                    <a:pt x="4359" y="2371"/>
                    <a:pt x="4359" y="2371"/>
                  </a:cubicBezTo>
                  <a:cubicBezTo>
                    <a:pt x="4359" y="2371"/>
                    <a:pt x="4512" y="1313"/>
                    <a:pt x="3518" y="1313"/>
                  </a:cubicBezTo>
                  <a:cubicBezTo>
                    <a:pt x="3496" y="1313"/>
                    <a:pt x="3473" y="1314"/>
                    <a:pt x="3450" y="1315"/>
                  </a:cubicBezTo>
                  <a:cubicBezTo>
                    <a:pt x="3364" y="735"/>
                    <a:pt x="2945" y="614"/>
                    <a:pt x="2610" y="614"/>
                  </a:cubicBezTo>
                  <a:cubicBezTo>
                    <a:pt x="2370" y="614"/>
                    <a:pt x="2173" y="677"/>
                    <a:pt x="2173" y="677"/>
                  </a:cubicBezTo>
                  <a:cubicBezTo>
                    <a:pt x="2173" y="677"/>
                    <a:pt x="2001" y="95"/>
                    <a:pt x="1444" y="95"/>
                  </a:cubicBezTo>
                  <a:cubicBezTo>
                    <a:pt x="1271" y="95"/>
                    <a:pt x="1063" y="151"/>
                    <a:pt x="811" y="295"/>
                  </a:cubicBezTo>
                  <a:cubicBezTo>
                    <a:pt x="694" y="62"/>
                    <a:pt x="510"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6166680" y="4146327"/>
              <a:ext cx="400660" cy="406996"/>
            </a:xfrm>
            <a:custGeom>
              <a:avLst/>
              <a:gdLst/>
              <a:ahLst/>
              <a:cxnLst/>
              <a:rect l="l" t="t" r="r" b="b"/>
              <a:pathLst>
                <a:path w="5059" h="5139" extrusionOk="0">
                  <a:moveTo>
                    <a:pt x="303" y="0"/>
                  </a:moveTo>
                  <a:cubicBezTo>
                    <a:pt x="246" y="0"/>
                    <a:pt x="192" y="9"/>
                    <a:pt x="148" y="19"/>
                  </a:cubicBezTo>
                  <a:lnTo>
                    <a:pt x="0" y="3689"/>
                  </a:lnTo>
                  <a:lnTo>
                    <a:pt x="221" y="3861"/>
                  </a:lnTo>
                  <a:lnTo>
                    <a:pt x="467" y="3591"/>
                  </a:lnTo>
                  <a:lnTo>
                    <a:pt x="467" y="4082"/>
                  </a:lnTo>
                  <a:lnTo>
                    <a:pt x="884" y="3935"/>
                  </a:lnTo>
                  <a:lnTo>
                    <a:pt x="884" y="3935"/>
                  </a:lnTo>
                  <a:lnTo>
                    <a:pt x="811" y="4377"/>
                  </a:lnTo>
                  <a:lnTo>
                    <a:pt x="1228" y="4475"/>
                  </a:lnTo>
                  <a:lnTo>
                    <a:pt x="1105" y="4745"/>
                  </a:lnTo>
                  <a:lnTo>
                    <a:pt x="1523" y="4844"/>
                  </a:lnTo>
                  <a:lnTo>
                    <a:pt x="1498" y="5138"/>
                  </a:lnTo>
                  <a:cubicBezTo>
                    <a:pt x="1498" y="5138"/>
                    <a:pt x="3155" y="4218"/>
                    <a:pt x="4702" y="3198"/>
                  </a:cubicBezTo>
                  <a:cubicBezTo>
                    <a:pt x="5059" y="2229"/>
                    <a:pt x="3954" y="2216"/>
                    <a:pt x="3954" y="2216"/>
                  </a:cubicBezTo>
                  <a:cubicBezTo>
                    <a:pt x="3954" y="2216"/>
                    <a:pt x="4094" y="1232"/>
                    <a:pt x="3197" y="1232"/>
                  </a:cubicBezTo>
                  <a:cubicBezTo>
                    <a:pt x="3175" y="1232"/>
                    <a:pt x="3153" y="1233"/>
                    <a:pt x="3131" y="1234"/>
                  </a:cubicBezTo>
                  <a:cubicBezTo>
                    <a:pt x="3052" y="689"/>
                    <a:pt x="2667" y="576"/>
                    <a:pt x="2361" y="576"/>
                  </a:cubicBezTo>
                  <a:cubicBezTo>
                    <a:pt x="2143" y="576"/>
                    <a:pt x="1965" y="633"/>
                    <a:pt x="1965" y="633"/>
                  </a:cubicBezTo>
                  <a:cubicBezTo>
                    <a:pt x="1965" y="633"/>
                    <a:pt x="1807" y="88"/>
                    <a:pt x="1300" y="88"/>
                  </a:cubicBezTo>
                  <a:cubicBezTo>
                    <a:pt x="1143" y="88"/>
                    <a:pt x="953" y="140"/>
                    <a:pt x="724" y="276"/>
                  </a:cubicBezTo>
                  <a:cubicBezTo>
                    <a:pt x="618" y="56"/>
                    <a:pt x="449"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674889" y="914028"/>
              <a:ext cx="427904" cy="296436"/>
            </a:xfrm>
            <a:custGeom>
              <a:avLst/>
              <a:gdLst/>
              <a:ahLst/>
              <a:cxnLst/>
              <a:rect l="l" t="t" r="r" b="b"/>
              <a:pathLst>
                <a:path w="5403" h="3743" extrusionOk="0">
                  <a:moveTo>
                    <a:pt x="1007" y="1"/>
                  </a:moveTo>
                  <a:lnTo>
                    <a:pt x="1007" y="1"/>
                  </a:lnTo>
                  <a:cubicBezTo>
                    <a:pt x="810" y="124"/>
                    <a:pt x="614" y="258"/>
                    <a:pt x="418" y="394"/>
                  </a:cubicBezTo>
                  <a:cubicBezTo>
                    <a:pt x="0" y="1437"/>
                    <a:pt x="1203" y="1461"/>
                    <a:pt x="1203" y="1461"/>
                  </a:cubicBezTo>
                  <a:cubicBezTo>
                    <a:pt x="1203" y="1461"/>
                    <a:pt x="1039" y="2470"/>
                    <a:pt x="2005" y="2470"/>
                  </a:cubicBezTo>
                  <a:cubicBezTo>
                    <a:pt x="2028" y="2470"/>
                    <a:pt x="2051" y="2469"/>
                    <a:pt x="2075" y="2468"/>
                  </a:cubicBezTo>
                  <a:cubicBezTo>
                    <a:pt x="2153" y="3028"/>
                    <a:pt x="2549" y="3146"/>
                    <a:pt x="2870" y="3146"/>
                  </a:cubicBezTo>
                  <a:cubicBezTo>
                    <a:pt x="3106" y="3146"/>
                    <a:pt x="3302" y="3082"/>
                    <a:pt x="3302" y="3082"/>
                  </a:cubicBezTo>
                  <a:cubicBezTo>
                    <a:pt x="3302" y="3082"/>
                    <a:pt x="3469" y="3653"/>
                    <a:pt x="4012" y="3653"/>
                  </a:cubicBezTo>
                  <a:cubicBezTo>
                    <a:pt x="4177" y="3653"/>
                    <a:pt x="4376" y="3600"/>
                    <a:pt x="4616" y="3463"/>
                  </a:cubicBezTo>
                  <a:cubicBezTo>
                    <a:pt x="4733" y="3685"/>
                    <a:pt x="4910" y="3743"/>
                    <a:pt x="5064" y="3743"/>
                  </a:cubicBezTo>
                  <a:cubicBezTo>
                    <a:pt x="5235" y="3743"/>
                    <a:pt x="5378" y="3671"/>
                    <a:pt x="5378" y="3671"/>
                  </a:cubicBezTo>
                  <a:lnTo>
                    <a:pt x="5402" y="3070"/>
                  </a:lnTo>
                  <a:lnTo>
                    <a:pt x="5402" y="3070"/>
                  </a:lnTo>
                  <a:cubicBezTo>
                    <a:pt x="5360" y="3080"/>
                    <a:pt x="5311" y="3087"/>
                    <a:pt x="5259" y="3087"/>
                  </a:cubicBezTo>
                  <a:cubicBezTo>
                    <a:pt x="5115" y="3087"/>
                    <a:pt x="4949" y="3032"/>
                    <a:pt x="4849" y="2825"/>
                  </a:cubicBezTo>
                  <a:cubicBezTo>
                    <a:pt x="4630" y="2950"/>
                    <a:pt x="4449" y="2998"/>
                    <a:pt x="4298" y="2998"/>
                  </a:cubicBezTo>
                  <a:cubicBezTo>
                    <a:pt x="3799" y="2998"/>
                    <a:pt x="3646" y="2468"/>
                    <a:pt x="3646" y="2468"/>
                  </a:cubicBezTo>
                  <a:cubicBezTo>
                    <a:pt x="3646" y="2468"/>
                    <a:pt x="3469" y="2527"/>
                    <a:pt x="3255" y="2527"/>
                  </a:cubicBezTo>
                  <a:cubicBezTo>
                    <a:pt x="2962" y="2527"/>
                    <a:pt x="2600" y="2417"/>
                    <a:pt x="2529" y="1892"/>
                  </a:cubicBezTo>
                  <a:cubicBezTo>
                    <a:pt x="2506" y="1893"/>
                    <a:pt x="2484" y="1893"/>
                    <a:pt x="2463" y="1893"/>
                  </a:cubicBezTo>
                  <a:cubicBezTo>
                    <a:pt x="1590" y="1893"/>
                    <a:pt x="1731" y="946"/>
                    <a:pt x="1731" y="946"/>
                  </a:cubicBezTo>
                  <a:cubicBezTo>
                    <a:pt x="1731" y="946"/>
                    <a:pt x="663" y="934"/>
                    <a:pt x="1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727398" y="766245"/>
              <a:ext cx="386009" cy="392265"/>
            </a:xfrm>
            <a:custGeom>
              <a:avLst/>
              <a:gdLst/>
              <a:ahLst/>
              <a:cxnLst/>
              <a:rect l="l" t="t" r="r" b="b"/>
              <a:pathLst>
                <a:path w="4874" h="4953" extrusionOk="0">
                  <a:moveTo>
                    <a:pt x="3438" y="1"/>
                  </a:moveTo>
                  <a:cubicBezTo>
                    <a:pt x="3438" y="1"/>
                    <a:pt x="1842" y="885"/>
                    <a:pt x="344" y="1867"/>
                  </a:cubicBezTo>
                  <a:cubicBezTo>
                    <a:pt x="0" y="2800"/>
                    <a:pt x="1068" y="2812"/>
                    <a:pt x="1068" y="2812"/>
                  </a:cubicBezTo>
                  <a:cubicBezTo>
                    <a:pt x="1068" y="2812"/>
                    <a:pt x="927" y="3759"/>
                    <a:pt x="1800" y="3759"/>
                  </a:cubicBezTo>
                  <a:cubicBezTo>
                    <a:pt x="1821" y="3759"/>
                    <a:pt x="1843" y="3759"/>
                    <a:pt x="1866" y="3758"/>
                  </a:cubicBezTo>
                  <a:cubicBezTo>
                    <a:pt x="1937" y="4283"/>
                    <a:pt x="2299" y="4393"/>
                    <a:pt x="2592" y="4393"/>
                  </a:cubicBezTo>
                  <a:cubicBezTo>
                    <a:pt x="2806" y="4393"/>
                    <a:pt x="2983" y="4334"/>
                    <a:pt x="2983" y="4334"/>
                  </a:cubicBezTo>
                  <a:cubicBezTo>
                    <a:pt x="2983" y="4334"/>
                    <a:pt x="3136" y="4864"/>
                    <a:pt x="3635" y="4864"/>
                  </a:cubicBezTo>
                  <a:cubicBezTo>
                    <a:pt x="3786" y="4864"/>
                    <a:pt x="3967" y="4816"/>
                    <a:pt x="4186" y="4691"/>
                  </a:cubicBezTo>
                  <a:cubicBezTo>
                    <a:pt x="4286" y="4898"/>
                    <a:pt x="4452" y="4953"/>
                    <a:pt x="4596" y="4953"/>
                  </a:cubicBezTo>
                  <a:cubicBezTo>
                    <a:pt x="4648" y="4953"/>
                    <a:pt x="4697" y="4946"/>
                    <a:pt x="4739" y="4936"/>
                  </a:cubicBezTo>
                  <a:lnTo>
                    <a:pt x="4874" y="1388"/>
                  </a:lnTo>
                  <a:lnTo>
                    <a:pt x="4665" y="1229"/>
                  </a:lnTo>
                  <a:lnTo>
                    <a:pt x="4432" y="1486"/>
                  </a:lnTo>
                  <a:lnTo>
                    <a:pt x="4432" y="1008"/>
                  </a:lnTo>
                  <a:lnTo>
                    <a:pt x="4027" y="1155"/>
                  </a:lnTo>
                  <a:lnTo>
                    <a:pt x="4101" y="725"/>
                  </a:lnTo>
                  <a:lnTo>
                    <a:pt x="3695" y="639"/>
                  </a:lnTo>
                  <a:lnTo>
                    <a:pt x="3818" y="369"/>
                  </a:lnTo>
                  <a:lnTo>
                    <a:pt x="3413" y="283"/>
                  </a:lnTo>
                  <a:lnTo>
                    <a:pt x="3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8598808" y="3727294"/>
              <a:ext cx="325739" cy="406917"/>
            </a:xfrm>
            <a:custGeom>
              <a:avLst/>
              <a:gdLst/>
              <a:ahLst/>
              <a:cxnLst/>
              <a:rect l="l" t="t" r="r" b="b"/>
              <a:pathLst>
                <a:path w="4113" h="5138" extrusionOk="0">
                  <a:moveTo>
                    <a:pt x="3119" y="0"/>
                  </a:moveTo>
                  <a:lnTo>
                    <a:pt x="3119" y="0"/>
                  </a:lnTo>
                  <a:cubicBezTo>
                    <a:pt x="3155" y="159"/>
                    <a:pt x="3168" y="418"/>
                    <a:pt x="2873" y="552"/>
                  </a:cubicBezTo>
                  <a:cubicBezTo>
                    <a:pt x="3425" y="1510"/>
                    <a:pt x="2505" y="1780"/>
                    <a:pt x="2505" y="1780"/>
                  </a:cubicBezTo>
                  <a:cubicBezTo>
                    <a:pt x="2505" y="1780"/>
                    <a:pt x="2848" y="2775"/>
                    <a:pt x="1927" y="2909"/>
                  </a:cubicBezTo>
                  <a:cubicBezTo>
                    <a:pt x="1965" y="3642"/>
                    <a:pt x="1385" y="3728"/>
                    <a:pt x="1110" y="3728"/>
                  </a:cubicBezTo>
                  <a:cubicBezTo>
                    <a:pt x="1025" y="3728"/>
                    <a:pt x="970" y="3720"/>
                    <a:pt x="970" y="3720"/>
                  </a:cubicBezTo>
                  <a:cubicBezTo>
                    <a:pt x="970" y="3720"/>
                    <a:pt x="951" y="4516"/>
                    <a:pt x="348" y="4516"/>
                  </a:cubicBezTo>
                  <a:cubicBezTo>
                    <a:pt x="249" y="4516"/>
                    <a:pt x="134" y="4495"/>
                    <a:pt x="0" y="4445"/>
                  </a:cubicBezTo>
                  <a:lnTo>
                    <a:pt x="0" y="4445"/>
                  </a:lnTo>
                  <a:cubicBezTo>
                    <a:pt x="135" y="4653"/>
                    <a:pt x="270" y="4849"/>
                    <a:pt x="405" y="5046"/>
                  </a:cubicBezTo>
                  <a:cubicBezTo>
                    <a:pt x="563" y="5110"/>
                    <a:pt x="699" y="5138"/>
                    <a:pt x="814" y="5138"/>
                  </a:cubicBezTo>
                  <a:cubicBezTo>
                    <a:pt x="1467" y="5138"/>
                    <a:pt x="1485" y="4260"/>
                    <a:pt x="1485" y="4260"/>
                  </a:cubicBezTo>
                  <a:cubicBezTo>
                    <a:pt x="1485" y="4260"/>
                    <a:pt x="1545" y="4269"/>
                    <a:pt x="1635" y="4269"/>
                  </a:cubicBezTo>
                  <a:cubicBezTo>
                    <a:pt x="1930" y="4269"/>
                    <a:pt x="2554" y="4175"/>
                    <a:pt x="2516" y="3376"/>
                  </a:cubicBezTo>
                  <a:cubicBezTo>
                    <a:pt x="3499" y="3229"/>
                    <a:pt x="3130" y="2124"/>
                    <a:pt x="3130" y="2124"/>
                  </a:cubicBezTo>
                  <a:cubicBezTo>
                    <a:pt x="3130" y="2124"/>
                    <a:pt x="4112" y="1842"/>
                    <a:pt x="3523" y="786"/>
                  </a:cubicBezTo>
                  <a:cubicBezTo>
                    <a:pt x="4002" y="552"/>
                    <a:pt x="3732" y="25"/>
                    <a:pt x="3732" y="25"/>
                  </a:cubicBezTo>
                  <a:lnTo>
                    <a:pt x="3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8449044" y="3715572"/>
              <a:ext cx="421014" cy="369456"/>
            </a:xfrm>
            <a:custGeom>
              <a:avLst/>
              <a:gdLst/>
              <a:ahLst/>
              <a:cxnLst/>
              <a:rect l="l" t="t" r="r" b="b"/>
              <a:pathLst>
                <a:path w="5316" h="4665" extrusionOk="0">
                  <a:moveTo>
                    <a:pt x="1412" y="1"/>
                  </a:moveTo>
                  <a:lnTo>
                    <a:pt x="1240" y="222"/>
                  </a:lnTo>
                  <a:lnTo>
                    <a:pt x="1510" y="455"/>
                  </a:lnTo>
                  <a:lnTo>
                    <a:pt x="1032" y="455"/>
                  </a:lnTo>
                  <a:lnTo>
                    <a:pt x="1179" y="860"/>
                  </a:lnTo>
                  <a:lnTo>
                    <a:pt x="737" y="787"/>
                  </a:lnTo>
                  <a:lnTo>
                    <a:pt x="651" y="1191"/>
                  </a:lnTo>
                  <a:lnTo>
                    <a:pt x="381" y="1081"/>
                  </a:lnTo>
                  <a:lnTo>
                    <a:pt x="282" y="1486"/>
                  </a:lnTo>
                  <a:lnTo>
                    <a:pt x="0" y="1461"/>
                  </a:lnTo>
                  <a:lnTo>
                    <a:pt x="0" y="1461"/>
                  </a:lnTo>
                  <a:cubicBezTo>
                    <a:pt x="0" y="1461"/>
                    <a:pt x="896" y="3082"/>
                    <a:pt x="1891" y="4593"/>
                  </a:cubicBezTo>
                  <a:cubicBezTo>
                    <a:pt x="2025" y="4643"/>
                    <a:pt x="2140" y="4664"/>
                    <a:pt x="2239" y="4664"/>
                  </a:cubicBezTo>
                  <a:cubicBezTo>
                    <a:pt x="2842" y="4664"/>
                    <a:pt x="2861" y="3868"/>
                    <a:pt x="2861" y="3868"/>
                  </a:cubicBezTo>
                  <a:cubicBezTo>
                    <a:pt x="2861" y="3868"/>
                    <a:pt x="2916" y="3876"/>
                    <a:pt x="3001" y="3876"/>
                  </a:cubicBezTo>
                  <a:cubicBezTo>
                    <a:pt x="3276" y="3876"/>
                    <a:pt x="3856" y="3790"/>
                    <a:pt x="3818" y="3057"/>
                  </a:cubicBezTo>
                  <a:cubicBezTo>
                    <a:pt x="4739" y="2923"/>
                    <a:pt x="4396" y="1928"/>
                    <a:pt x="4396" y="1928"/>
                  </a:cubicBezTo>
                  <a:cubicBezTo>
                    <a:pt x="4396" y="1928"/>
                    <a:pt x="5316" y="1658"/>
                    <a:pt x="4764" y="700"/>
                  </a:cubicBezTo>
                  <a:cubicBezTo>
                    <a:pt x="5059" y="566"/>
                    <a:pt x="5046" y="307"/>
                    <a:pt x="5010" y="148"/>
                  </a:cubicBezTo>
                  <a:lnTo>
                    <a:pt x="14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15"/>
          <p:cNvGrpSpPr/>
          <p:nvPr/>
        </p:nvGrpSpPr>
        <p:grpSpPr>
          <a:xfrm>
            <a:off x="4392439" y="3970156"/>
            <a:ext cx="364399" cy="364972"/>
            <a:chOff x="5035550" y="1075125"/>
            <a:chExt cx="1498351" cy="1500709"/>
          </a:xfrm>
        </p:grpSpPr>
        <p:sp>
          <p:nvSpPr>
            <p:cNvPr id="75" name="Google Shape;75;p15"/>
            <p:cNvSpPr/>
            <p:nvPr/>
          </p:nvSpPr>
          <p:spPr>
            <a:xfrm>
              <a:off x="5035550" y="1075125"/>
              <a:ext cx="1498351" cy="1500709"/>
            </a:xfrm>
            <a:custGeom>
              <a:avLst/>
              <a:gdLst/>
              <a:ahLst/>
              <a:cxnLst/>
              <a:rect l="l" t="t" r="r" b="b"/>
              <a:pathLst>
                <a:path w="7625" h="7637" extrusionOk="0">
                  <a:moveTo>
                    <a:pt x="3806" y="1854"/>
                  </a:moveTo>
                  <a:cubicBezTo>
                    <a:pt x="4898" y="1854"/>
                    <a:pt x="5782" y="2738"/>
                    <a:pt x="5782" y="3831"/>
                  </a:cubicBezTo>
                  <a:cubicBezTo>
                    <a:pt x="5782" y="4923"/>
                    <a:pt x="4898" y="5807"/>
                    <a:pt x="3806" y="5807"/>
                  </a:cubicBezTo>
                  <a:cubicBezTo>
                    <a:pt x="2726" y="5807"/>
                    <a:pt x="1829" y="4923"/>
                    <a:pt x="1829" y="3831"/>
                  </a:cubicBezTo>
                  <a:cubicBezTo>
                    <a:pt x="1829" y="2738"/>
                    <a:pt x="2726" y="1854"/>
                    <a:pt x="3806" y="1854"/>
                  </a:cubicBezTo>
                  <a:close/>
                  <a:moveTo>
                    <a:pt x="3806" y="1"/>
                  </a:moveTo>
                  <a:cubicBezTo>
                    <a:pt x="1706" y="1"/>
                    <a:pt x="0" y="1719"/>
                    <a:pt x="0" y="3818"/>
                  </a:cubicBezTo>
                  <a:cubicBezTo>
                    <a:pt x="0" y="5930"/>
                    <a:pt x="1706" y="7637"/>
                    <a:pt x="3806" y="7637"/>
                  </a:cubicBezTo>
                  <a:cubicBezTo>
                    <a:pt x="5918" y="7637"/>
                    <a:pt x="7624" y="5930"/>
                    <a:pt x="7624" y="3818"/>
                  </a:cubicBezTo>
                  <a:cubicBezTo>
                    <a:pt x="7624" y="1719"/>
                    <a:pt x="5918" y="1"/>
                    <a:pt x="3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394957" y="1439247"/>
              <a:ext cx="776981" cy="777177"/>
            </a:xfrm>
            <a:custGeom>
              <a:avLst/>
              <a:gdLst/>
              <a:ahLst/>
              <a:cxnLst/>
              <a:rect l="l" t="t" r="r" b="b"/>
              <a:pathLst>
                <a:path w="3954" h="3955" extrusionOk="0">
                  <a:moveTo>
                    <a:pt x="1980" y="565"/>
                  </a:moveTo>
                  <a:cubicBezTo>
                    <a:pt x="2171" y="565"/>
                    <a:pt x="2366" y="604"/>
                    <a:pt x="2554" y="688"/>
                  </a:cubicBezTo>
                  <a:cubicBezTo>
                    <a:pt x="3266" y="1008"/>
                    <a:pt x="3573" y="1831"/>
                    <a:pt x="3266" y="2543"/>
                  </a:cubicBezTo>
                  <a:cubicBezTo>
                    <a:pt x="3031" y="3057"/>
                    <a:pt x="2524" y="3366"/>
                    <a:pt x="1988" y="3366"/>
                  </a:cubicBezTo>
                  <a:cubicBezTo>
                    <a:pt x="1796" y="3366"/>
                    <a:pt x="1601" y="3326"/>
                    <a:pt x="1413" y="3242"/>
                  </a:cubicBezTo>
                  <a:cubicBezTo>
                    <a:pt x="700" y="2936"/>
                    <a:pt x="393" y="2101"/>
                    <a:pt x="700" y="1401"/>
                  </a:cubicBezTo>
                  <a:cubicBezTo>
                    <a:pt x="936" y="876"/>
                    <a:pt x="1444" y="565"/>
                    <a:pt x="1980" y="565"/>
                  </a:cubicBezTo>
                  <a:close/>
                  <a:moveTo>
                    <a:pt x="1977" y="1"/>
                  </a:moveTo>
                  <a:cubicBezTo>
                    <a:pt x="897" y="1"/>
                    <a:pt x="0" y="885"/>
                    <a:pt x="0" y="1978"/>
                  </a:cubicBezTo>
                  <a:cubicBezTo>
                    <a:pt x="0" y="3070"/>
                    <a:pt x="897" y="3954"/>
                    <a:pt x="1977" y="3954"/>
                  </a:cubicBezTo>
                  <a:cubicBezTo>
                    <a:pt x="3069" y="3954"/>
                    <a:pt x="3953" y="3070"/>
                    <a:pt x="3953" y="1978"/>
                  </a:cubicBezTo>
                  <a:cubicBezTo>
                    <a:pt x="3953" y="885"/>
                    <a:pt x="3069" y="1"/>
                    <a:pt x="1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5"/>
          <p:cNvGrpSpPr/>
          <p:nvPr/>
        </p:nvGrpSpPr>
        <p:grpSpPr>
          <a:xfrm>
            <a:off x="7228238" y="3661612"/>
            <a:ext cx="511237" cy="512042"/>
            <a:chOff x="5035550" y="1075125"/>
            <a:chExt cx="1498351" cy="1500709"/>
          </a:xfrm>
        </p:grpSpPr>
        <p:sp>
          <p:nvSpPr>
            <p:cNvPr id="78" name="Google Shape;78;p15"/>
            <p:cNvSpPr/>
            <p:nvPr/>
          </p:nvSpPr>
          <p:spPr>
            <a:xfrm>
              <a:off x="5035550" y="1075125"/>
              <a:ext cx="1498351" cy="1500709"/>
            </a:xfrm>
            <a:custGeom>
              <a:avLst/>
              <a:gdLst/>
              <a:ahLst/>
              <a:cxnLst/>
              <a:rect l="l" t="t" r="r" b="b"/>
              <a:pathLst>
                <a:path w="7625" h="7637" extrusionOk="0">
                  <a:moveTo>
                    <a:pt x="3806" y="1854"/>
                  </a:moveTo>
                  <a:cubicBezTo>
                    <a:pt x="4898" y="1854"/>
                    <a:pt x="5782" y="2738"/>
                    <a:pt x="5782" y="3831"/>
                  </a:cubicBezTo>
                  <a:cubicBezTo>
                    <a:pt x="5782" y="4923"/>
                    <a:pt x="4898" y="5807"/>
                    <a:pt x="3806" y="5807"/>
                  </a:cubicBezTo>
                  <a:cubicBezTo>
                    <a:pt x="2726" y="5807"/>
                    <a:pt x="1829" y="4923"/>
                    <a:pt x="1829" y="3831"/>
                  </a:cubicBezTo>
                  <a:cubicBezTo>
                    <a:pt x="1829" y="2738"/>
                    <a:pt x="2726" y="1854"/>
                    <a:pt x="3806" y="1854"/>
                  </a:cubicBezTo>
                  <a:close/>
                  <a:moveTo>
                    <a:pt x="3806" y="1"/>
                  </a:moveTo>
                  <a:cubicBezTo>
                    <a:pt x="1706" y="1"/>
                    <a:pt x="0" y="1719"/>
                    <a:pt x="0" y="3818"/>
                  </a:cubicBezTo>
                  <a:cubicBezTo>
                    <a:pt x="0" y="5930"/>
                    <a:pt x="1706" y="7637"/>
                    <a:pt x="3806" y="7637"/>
                  </a:cubicBezTo>
                  <a:cubicBezTo>
                    <a:pt x="5918" y="7637"/>
                    <a:pt x="7624" y="5930"/>
                    <a:pt x="7624" y="3818"/>
                  </a:cubicBezTo>
                  <a:cubicBezTo>
                    <a:pt x="7624" y="1719"/>
                    <a:pt x="5918" y="1"/>
                    <a:pt x="3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5394957" y="1439247"/>
              <a:ext cx="776981" cy="777177"/>
            </a:xfrm>
            <a:custGeom>
              <a:avLst/>
              <a:gdLst/>
              <a:ahLst/>
              <a:cxnLst/>
              <a:rect l="l" t="t" r="r" b="b"/>
              <a:pathLst>
                <a:path w="3954" h="3955" extrusionOk="0">
                  <a:moveTo>
                    <a:pt x="1980" y="565"/>
                  </a:moveTo>
                  <a:cubicBezTo>
                    <a:pt x="2171" y="565"/>
                    <a:pt x="2366" y="604"/>
                    <a:pt x="2554" y="688"/>
                  </a:cubicBezTo>
                  <a:cubicBezTo>
                    <a:pt x="3266" y="1008"/>
                    <a:pt x="3573" y="1831"/>
                    <a:pt x="3266" y="2543"/>
                  </a:cubicBezTo>
                  <a:cubicBezTo>
                    <a:pt x="3031" y="3057"/>
                    <a:pt x="2524" y="3366"/>
                    <a:pt x="1988" y="3366"/>
                  </a:cubicBezTo>
                  <a:cubicBezTo>
                    <a:pt x="1796" y="3366"/>
                    <a:pt x="1601" y="3326"/>
                    <a:pt x="1413" y="3242"/>
                  </a:cubicBezTo>
                  <a:cubicBezTo>
                    <a:pt x="700" y="2936"/>
                    <a:pt x="393" y="2101"/>
                    <a:pt x="700" y="1401"/>
                  </a:cubicBezTo>
                  <a:cubicBezTo>
                    <a:pt x="936" y="876"/>
                    <a:pt x="1444" y="565"/>
                    <a:pt x="1980" y="565"/>
                  </a:cubicBezTo>
                  <a:close/>
                  <a:moveTo>
                    <a:pt x="1977" y="1"/>
                  </a:moveTo>
                  <a:cubicBezTo>
                    <a:pt x="897" y="1"/>
                    <a:pt x="0" y="885"/>
                    <a:pt x="0" y="1978"/>
                  </a:cubicBezTo>
                  <a:cubicBezTo>
                    <a:pt x="0" y="3070"/>
                    <a:pt x="897" y="3954"/>
                    <a:pt x="1977" y="3954"/>
                  </a:cubicBezTo>
                  <a:cubicBezTo>
                    <a:pt x="3069" y="3954"/>
                    <a:pt x="3953" y="3070"/>
                    <a:pt x="3953" y="1978"/>
                  </a:cubicBezTo>
                  <a:cubicBezTo>
                    <a:pt x="3953" y="885"/>
                    <a:pt x="3069" y="1"/>
                    <a:pt x="1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5"/>
          <p:cNvGrpSpPr/>
          <p:nvPr/>
        </p:nvGrpSpPr>
        <p:grpSpPr>
          <a:xfrm>
            <a:off x="1526754" y="2725517"/>
            <a:ext cx="511267" cy="470900"/>
            <a:chOff x="2005525" y="767525"/>
            <a:chExt cx="1881043" cy="1732526"/>
          </a:xfrm>
        </p:grpSpPr>
        <p:sp>
          <p:nvSpPr>
            <p:cNvPr id="82" name="Google Shape;82;p15"/>
            <p:cNvSpPr/>
            <p:nvPr/>
          </p:nvSpPr>
          <p:spPr>
            <a:xfrm>
              <a:off x="2682565" y="1329861"/>
              <a:ext cx="1204003" cy="1170190"/>
            </a:xfrm>
            <a:custGeom>
              <a:avLst/>
              <a:gdLst/>
              <a:ahLst/>
              <a:cxnLst/>
              <a:rect l="l" t="t" r="r" b="b"/>
              <a:pathLst>
                <a:path w="4629" h="4499" extrusionOk="0">
                  <a:moveTo>
                    <a:pt x="2039" y="0"/>
                  </a:moveTo>
                  <a:lnTo>
                    <a:pt x="1" y="2333"/>
                  </a:lnTo>
                  <a:lnTo>
                    <a:pt x="2260" y="4322"/>
                  </a:lnTo>
                  <a:cubicBezTo>
                    <a:pt x="2401" y="4440"/>
                    <a:pt x="2571" y="4499"/>
                    <a:pt x="2738" y="4499"/>
                  </a:cubicBezTo>
                  <a:cubicBezTo>
                    <a:pt x="2934" y="4499"/>
                    <a:pt x="3127" y="4419"/>
                    <a:pt x="3266" y="4260"/>
                  </a:cubicBezTo>
                  <a:lnTo>
                    <a:pt x="4371" y="3007"/>
                  </a:lnTo>
                  <a:cubicBezTo>
                    <a:pt x="4629" y="2713"/>
                    <a:pt x="4604" y="2259"/>
                    <a:pt x="4309" y="2001"/>
                  </a:cubicBezTo>
                  <a:lnTo>
                    <a:pt x="20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005525" y="767525"/>
              <a:ext cx="1207384" cy="1169150"/>
            </a:xfrm>
            <a:custGeom>
              <a:avLst/>
              <a:gdLst/>
              <a:ahLst/>
              <a:cxnLst/>
              <a:rect l="l" t="t" r="r" b="b"/>
              <a:pathLst>
                <a:path w="4642" h="4495" extrusionOk="0">
                  <a:moveTo>
                    <a:pt x="1908" y="1"/>
                  </a:moveTo>
                  <a:cubicBezTo>
                    <a:pt x="1706" y="1"/>
                    <a:pt x="1505" y="85"/>
                    <a:pt x="1363" y="247"/>
                  </a:cubicBezTo>
                  <a:lnTo>
                    <a:pt x="258" y="1499"/>
                  </a:lnTo>
                  <a:cubicBezTo>
                    <a:pt x="1" y="1794"/>
                    <a:pt x="37" y="2247"/>
                    <a:pt x="332" y="2506"/>
                  </a:cubicBezTo>
                  <a:lnTo>
                    <a:pt x="2604" y="4495"/>
                  </a:lnTo>
                  <a:lnTo>
                    <a:pt x="4642" y="2162"/>
                  </a:lnTo>
                  <a:lnTo>
                    <a:pt x="2370" y="173"/>
                  </a:lnTo>
                  <a:cubicBezTo>
                    <a:pt x="2237" y="57"/>
                    <a:pt x="2072" y="1"/>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5400000">
            <a:off x="1714619" y="3961895"/>
            <a:ext cx="511267" cy="470900"/>
            <a:chOff x="2005525" y="767525"/>
            <a:chExt cx="1881043" cy="1732526"/>
          </a:xfrm>
        </p:grpSpPr>
        <p:sp>
          <p:nvSpPr>
            <p:cNvPr id="85" name="Google Shape;85;p15"/>
            <p:cNvSpPr/>
            <p:nvPr/>
          </p:nvSpPr>
          <p:spPr>
            <a:xfrm>
              <a:off x="2682565" y="1329861"/>
              <a:ext cx="1204003" cy="1170190"/>
            </a:xfrm>
            <a:custGeom>
              <a:avLst/>
              <a:gdLst/>
              <a:ahLst/>
              <a:cxnLst/>
              <a:rect l="l" t="t" r="r" b="b"/>
              <a:pathLst>
                <a:path w="4629" h="4499" extrusionOk="0">
                  <a:moveTo>
                    <a:pt x="2039" y="0"/>
                  </a:moveTo>
                  <a:lnTo>
                    <a:pt x="1" y="2333"/>
                  </a:lnTo>
                  <a:lnTo>
                    <a:pt x="2260" y="4322"/>
                  </a:lnTo>
                  <a:cubicBezTo>
                    <a:pt x="2401" y="4440"/>
                    <a:pt x="2571" y="4499"/>
                    <a:pt x="2738" y="4499"/>
                  </a:cubicBezTo>
                  <a:cubicBezTo>
                    <a:pt x="2934" y="4499"/>
                    <a:pt x="3127" y="4419"/>
                    <a:pt x="3266" y="4260"/>
                  </a:cubicBezTo>
                  <a:lnTo>
                    <a:pt x="4371" y="3007"/>
                  </a:lnTo>
                  <a:cubicBezTo>
                    <a:pt x="4629" y="2713"/>
                    <a:pt x="4604" y="2259"/>
                    <a:pt x="4309" y="2001"/>
                  </a:cubicBezTo>
                  <a:lnTo>
                    <a:pt x="2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005525" y="767525"/>
              <a:ext cx="1207384" cy="1169150"/>
            </a:xfrm>
            <a:custGeom>
              <a:avLst/>
              <a:gdLst/>
              <a:ahLst/>
              <a:cxnLst/>
              <a:rect l="l" t="t" r="r" b="b"/>
              <a:pathLst>
                <a:path w="4642" h="4495" extrusionOk="0">
                  <a:moveTo>
                    <a:pt x="1908" y="1"/>
                  </a:moveTo>
                  <a:cubicBezTo>
                    <a:pt x="1706" y="1"/>
                    <a:pt x="1505" y="85"/>
                    <a:pt x="1363" y="247"/>
                  </a:cubicBezTo>
                  <a:lnTo>
                    <a:pt x="258" y="1499"/>
                  </a:lnTo>
                  <a:cubicBezTo>
                    <a:pt x="1" y="1794"/>
                    <a:pt x="37" y="2247"/>
                    <a:pt x="332" y="2506"/>
                  </a:cubicBezTo>
                  <a:lnTo>
                    <a:pt x="2604" y="4495"/>
                  </a:lnTo>
                  <a:lnTo>
                    <a:pt x="4642" y="2162"/>
                  </a:lnTo>
                  <a:lnTo>
                    <a:pt x="2370" y="173"/>
                  </a:lnTo>
                  <a:cubicBezTo>
                    <a:pt x="2237" y="57"/>
                    <a:pt x="2072"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5"/>
          <p:cNvSpPr/>
          <p:nvPr/>
        </p:nvSpPr>
        <p:spPr>
          <a:xfrm rot="4500042">
            <a:off x="435662" y="3635809"/>
            <a:ext cx="511249" cy="499870"/>
          </a:xfrm>
          <a:custGeom>
            <a:avLst/>
            <a:gdLst/>
            <a:ahLst/>
            <a:cxnLst/>
            <a:rect l="l" t="t" r="r" b="b"/>
            <a:pathLst>
              <a:path w="13433" h="13134" extrusionOk="0">
                <a:moveTo>
                  <a:pt x="2295" y="1"/>
                </a:moveTo>
                <a:cubicBezTo>
                  <a:pt x="1747" y="1"/>
                  <a:pt x="1197" y="198"/>
                  <a:pt x="762" y="598"/>
                </a:cubicBezTo>
                <a:cubicBezTo>
                  <a:pt x="320" y="1016"/>
                  <a:pt x="63" y="1569"/>
                  <a:pt x="25" y="2170"/>
                </a:cubicBezTo>
                <a:cubicBezTo>
                  <a:pt x="1" y="2783"/>
                  <a:pt x="222" y="3361"/>
                  <a:pt x="628" y="3803"/>
                </a:cubicBezTo>
                <a:lnTo>
                  <a:pt x="8374" y="12250"/>
                </a:lnTo>
                <a:cubicBezTo>
                  <a:pt x="8914" y="12826"/>
                  <a:pt x="9651" y="13134"/>
                  <a:pt x="10387" y="13134"/>
                </a:cubicBezTo>
                <a:cubicBezTo>
                  <a:pt x="11050" y="13134"/>
                  <a:pt x="11713" y="12888"/>
                  <a:pt x="12242" y="12409"/>
                </a:cubicBezTo>
                <a:cubicBezTo>
                  <a:pt x="13358" y="11390"/>
                  <a:pt x="13432" y="9647"/>
                  <a:pt x="12414" y="8542"/>
                </a:cubicBezTo>
                <a:lnTo>
                  <a:pt x="7282" y="2968"/>
                </a:lnTo>
                <a:cubicBezTo>
                  <a:pt x="7256" y="2935"/>
                  <a:pt x="7219" y="2920"/>
                  <a:pt x="7182" y="2920"/>
                </a:cubicBezTo>
                <a:cubicBezTo>
                  <a:pt x="7148" y="2920"/>
                  <a:pt x="7114" y="2932"/>
                  <a:pt x="7085" y="2955"/>
                </a:cubicBezTo>
                <a:cubicBezTo>
                  <a:pt x="7023" y="3004"/>
                  <a:pt x="7023" y="3103"/>
                  <a:pt x="7073" y="3152"/>
                </a:cubicBezTo>
                <a:lnTo>
                  <a:pt x="12193" y="8726"/>
                </a:lnTo>
                <a:cubicBezTo>
                  <a:pt x="13113" y="9732"/>
                  <a:pt x="13052" y="11279"/>
                  <a:pt x="12045" y="12201"/>
                </a:cubicBezTo>
                <a:cubicBezTo>
                  <a:pt x="11575" y="12630"/>
                  <a:pt x="10982" y="12843"/>
                  <a:pt x="10390" y="12843"/>
                </a:cubicBezTo>
                <a:cubicBezTo>
                  <a:pt x="9728" y="12843"/>
                  <a:pt x="9069" y="12578"/>
                  <a:pt x="8583" y="12053"/>
                </a:cubicBezTo>
                <a:lnTo>
                  <a:pt x="836" y="3618"/>
                </a:lnTo>
                <a:cubicBezTo>
                  <a:pt x="480" y="3225"/>
                  <a:pt x="296" y="2723"/>
                  <a:pt x="320" y="2182"/>
                </a:cubicBezTo>
                <a:cubicBezTo>
                  <a:pt x="333" y="1654"/>
                  <a:pt x="566" y="1163"/>
                  <a:pt x="958" y="807"/>
                </a:cubicBezTo>
                <a:cubicBezTo>
                  <a:pt x="1336" y="459"/>
                  <a:pt x="1816" y="287"/>
                  <a:pt x="2297" y="287"/>
                </a:cubicBezTo>
                <a:cubicBezTo>
                  <a:pt x="2833" y="287"/>
                  <a:pt x="3369" y="502"/>
                  <a:pt x="3758" y="930"/>
                </a:cubicBezTo>
                <a:lnTo>
                  <a:pt x="9590" y="7277"/>
                </a:lnTo>
                <a:cubicBezTo>
                  <a:pt x="9860" y="7572"/>
                  <a:pt x="10007" y="7964"/>
                  <a:pt x="9983" y="8370"/>
                </a:cubicBezTo>
                <a:cubicBezTo>
                  <a:pt x="9970" y="8775"/>
                  <a:pt x="9798" y="9143"/>
                  <a:pt x="9503" y="9426"/>
                </a:cubicBezTo>
                <a:cubicBezTo>
                  <a:pt x="9210" y="9691"/>
                  <a:pt x="8844" y="9821"/>
                  <a:pt x="8479" y="9821"/>
                </a:cubicBezTo>
                <a:cubicBezTo>
                  <a:pt x="8066" y="9821"/>
                  <a:pt x="7655" y="9654"/>
                  <a:pt x="7355" y="9328"/>
                </a:cubicBezTo>
                <a:lnTo>
                  <a:pt x="4126" y="5804"/>
                </a:lnTo>
                <a:cubicBezTo>
                  <a:pt x="4094" y="5772"/>
                  <a:pt x="4055" y="5756"/>
                  <a:pt x="4016" y="5756"/>
                </a:cubicBezTo>
                <a:cubicBezTo>
                  <a:pt x="3981" y="5756"/>
                  <a:pt x="3947" y="5769"/>
                  <a:pt x="3918" y="5792"/>
                </a:cubicBezTo>
                <a:cubicBezTo>
                  <a:pt x="3856" y="5853"/>
                  <a:pt x="3856" y="5939"/>
                  <a:pt x="3905" y="6000"/>
                </a:cubicBezTo>
                <a:lnTo>
                  <a:pt x="7146" y="9524"/>
                </a:lnTo>
                <a:cubicBezTo>
                  <a:pt x="7503" y="9907"/>
                  <a:pt x="7991" y="10101"/>
                  <a:pt x="8478" y="10101"/>
                </a:cubicBezTo>
                <a:cubicBezTo>
                  <a:pt x="8912" y="10101"/>
                  <a:pt x="9346" y="9947"/>
                  <a:pt x="9688" y="9634"/>
                </a:cubicBezTo>
                <a:cubicBezTo>
                  <a:pt x="10044" y="9303"/>
                  <a:pt x="10253" y="8861"/>
                  <a:pt x="10277" y="8382"/>
                </a:cubicBezTo>
                <a:cubicBezTo>
                  <a:pt x="10289" y="7904"/>
                  <a:pt x="10130" y="7437"/>
                  <a:pt x="9798" y="7081"/>
                </a:cubicBezTo>
                <a:lnTo>
                  <a:pt x="3967" y="734"/>
                </a:lnTo>
                <a:cubicBezTo>
                  <a:pt x="3520" y="247"/>
                  <a:pt x="2908" y="1"/>
                  <a:pt x="2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6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324"/>
            <a:ext cx="9144000" cy="1491725"/>
          </a:xfrm>
        </p:spPr>
        <p:txBody>
          <a:bodyPr/>
          <a:lstStyle/>
          <a:p>
            <a:pPr>
              <a:lnSpc>
                <a:spcPts val="5300"/>
              </a:lnSpc>
            </a:pPr>
            <a:r>
              <a:rPr lang="en-US" sz="3800" b="1" dirty="0" smtClean="0">
                <a:solidFill>
                  <a:srgbClr val="7030A0"/>
                </a:solidFill>
                <a:latin typeface="+mj-lt"/>
              </a:rPr>
              <a:t>BÀI 35: HỆ MẶT TRỜI</a:t>
            </a:r>
            <a:br>
              <a:rPr lang="en-US" sz="3800" b="1" dirty="0" smtClean="0">
                <a:solidFill>
                  <a:srgbClr val="7030A0"/>
                </a:solidFill>
                <a:latin typeface="+mj-lt"/>
              </a:rPr>
            </a:br>
            <a:r>
              <a:rPr lang="en-US" sz="3800" b="1" dirty="0" smtClean="0">
                <a:solidFill>
                  <a:srgbClr val="7030A0"/>
                </a:solidFill>
                <a:latin typeface="+mj-lt"/>
              </a:rPr>
              <a:t> VÀ NGÂN HÀ</a:t>
            </a:r>
            <a:endParaRPr lang="en-US" sz="3800" b="1" dirty="0">
              <a:solidFill>
                <a:srgbClr val="7030A0"/>
              </a:solidFill>
              <a:latin typeface="+mj-lt"/>
            </a:endParaRPr>
          </a:p>
        </p:txBody>
      </p:sp>
      <p:pic>
        <p:nvPicPr>
          <p:cNvPr id="3" name="Picture 2"/>
          <p:cNvPicPr>
            <a:picLocks noChangeAspect="1"/>
          </p:cNvPicPr>
          <p:nvPr/>
        </p:nvPicPr>
        <p:blipFill>
          <a:blip r:embed="rId2"/>
          <a:stretch>
            <a:fillRect/>
          </a:stretch>
        </p:blipFill>
        <p:spPr>
          <a:xfrm>
            <a:off x="791019" y="2837656"/>
            <a:ext cx="2456212" cy="1611312"/>
          </a:xfrm>
          <a:prstGeom prst="rect">
            <a:avLst/>
          </a:prstGeom>
        </p:spPr>
      </p:pic>
      <p:pic>
        <p:nvPicPr>
          <p:cNvPr id="4" name="Picture 3"/>
          <p:cNvPicPr>
            <a:picLocks noChangeAspect="1"/>
          </p:cNvPicPr>
          <p:nvPr/>
        </p:nvPicPr>
        <p:blipFill>
          <a:blip r:embed="rId3"/>
          <a:stretch>
            <a:fillRect/>
          </a:stretch>
        </p:blipFill>
        <p:spPr>
          <a:xfrm>
            <a:off x="5950478" y="2851150"/>
            <a:ext cx="2036234" cy="1560512"/>
          </a:xfrm>
          <a:prstGeom prst="rect">
            <a:avLst/>
          </a:prstGeom>
        </p:spPr>
      </p:pic>
      <p:pic>
        <p:nvPicPr>
          <p:cNvPr id="5" name="Picture 4"/>
          <p:cNvPicPr>
            <a:picLocks noChangeAspect="1"/>
          </p:cNvPicPr>
          <p:nvPr/>
        </p:nvPicPr>
        <p:blipFill>
          <a:blip r:embed="rId4"/>
          <a:stretch>
            <a:fillRect/>
          </a:stretch>
        </p:blipFill>
        <p:spPr>
          <a:xfrm>
            <a:off x="3247231" y="1898138"/>
            <a:ext cx="2649537" cy="2513524"/>
          </a:xfrm>
          <a:prstGeom prst="rect">
            <a:avLst/>
          </a:prstGeom>
        </p:spPr>
      </p:pic>
    </p:spTree>
    <p:extLst>
      <p:ext uri="{BB962C8B-B14F-4D97-AF65-F5344CB8AC3E}">
        <p14:creationId xmlns:p14="http://schemas.microsoft.com/office/powerpoint/2010/main" val="13272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34"/>
          <p:cNvSpPr txBox="1">
            <a:spLocks noGrp="1"/>
          </p:cNvSpPr>
          <p:nvPr>
            <p:ph type="title"/>
          </p:nvPr>
        </p:nvSpPr>
        <p:spPr>
          <a:xfrm>
            <a:off x="0" y="56666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b="1" dirty="0" smtClean="0">
                <a:solidFill>
                  <a:schemeClr val="accent4">
                    <a:lumMod val="10000"/>
                  </a:schemeClr>
                </a:solidFill>
                <a:latin typeface="+mj-lt"/>
              </a:rPr>
              <a:t>NỘI DUNG BÀI HỌC</a:t>
            </a:r>
            <a:endParaRPr b="1" dirty="0">
              <a:solidFill>
                <a:schemeClr val="accent4">
                  <a:lumMod val="10000"/>
                </a:schemeClr>
              </a:solidFill>
              <a:latin typeface="+mj-lt"/>
            </a:endParaRPr>
          </a:p>
        </p:txBody>
      </p:sp>
      <p:sp>
        <p:nvSpPr>
          <p:cNvPr id="1349" name="Google Shape;1349;p34"/>
          <p:cNvSpPr/>
          <p:nvPr/>
        </p:nvSpPr>
        <p:spPr>
          <a:xfrm>
            <a:off x="405675" y="1821992"/>
            <a:ext cx="2280675" cy="899657"/>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dirty="0" smtClean="0">
                <a:solidFill>
                  <a:schemeClr val="lt1"/>
                </a:solidFill>
                <a:latin typeface="+mj-lt"/>
                <a:ea typeface="Fira Sans Extra Condensed"/>
                <a:cs typeface="Fira Sans Extra Condensed"/>
                <a:sym typeface="Fira Sans Extra Condensed"/>
              </a:rPr>
              <a:t>Cấu trúc của hệ mặt trời</a:t>
            </a:r>
            <a:endParaRPr sz="2400" dirty="0">
              <a:solidFill>
                <a:schemeClr val="lt1"/>
              </a:solidFill>
              <a:latin typeface="+mj-lt"/>
              <a:ea typeface="Fira Sans Extra Condensed"/>
              <a:cs typeface="Fira Sans Extra Condensed"/>
              <a:sym typeface="Fira Sans Extra Condensed"/>
            </a:endParaRPr>
          </a:p>
        </p:txBody>
      </p:sp>
      <p:sp>
        <p:nvSpPr>
          <p:cNvPr id="1353" name="Google Shape;1353;p34"/>
          <p:cNvSpPr/>
          <p:nvPr/>
        </p:nvSpPr>
        <p:spPr>
          <a:xfrm>
            <a:off x="6445250" y="1762226"/>
            <a:ext cx="2584449" cy="883900"/>
          </a:xfrm>
          <a:prstGeom prst="roundRect">
            <a:avLst>
              <a:gd name="adj" fmla="val 0"/>
            </a:avLst>
          </a:prstGeom>
          <a:solidFill>
            <a:schemeClr val="lt2"/>
          </a:solid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dirty="0" smtClean="0">
                <a:solidFill>
                  <a:schemeClr val="lt1"/>
                </a:solidFill>
                <a:latin typeface="+mj-lt"/>
                <a:ea typeface="Fira Sans Extra Condensed"/>
                <a:cs typeface="Fira Sans Extra Condensed"/>
                <a:sym typeface="Fira Sans Extra Condensed"/>
              </a:rPr>
              <a:t>Ngân hà</a:t>
            </a:r>
            <a:endParaRPr sz="2400" dirty="0">
              <a:solidFill>
                <a:schemeClr val="lt1"/>
              </a:solidFill>
              <a:latin typeface="+mj-lt"/>
              <a:ea typeface="Fira Sans Extra Condensed"/>
              <a:cs typeface="Fira Sans Extra Condensed"/>
              <a:sym typeface="Fira Sans Extra Condensed"/>
            </a:endParaRPr>
          </a:p>
        </p:txBody>
      </p:sp>
      <p:cxnSp>
        <p:nvCxnSpPr>
          <p:cNvPr id="1355" name="Google Shape;1355;p34"/>
          <p:cNvCxnSpPr>
            <a:stCxn id="1353" idx="1"/>
            <a:endCxn id="1356" idx="6"/>
          </p:cNvCxnSpPr>
          <p:nvPr/>
        </p:nvCxnSpPr>
        <p:spPr>
          <a:xfrm rot="10800000" flipV="1">
            <a:off x="4895850" y="2204176"/>
            <a:ext cx="1549400" cy="394324"/>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1359" name="Google Shape;1359;p34"/>
          <p:cNvCxnSpPr>
            <a:stCxn id="1349" idx="3"/>
            <a:endCxn id="1360" idx="2"/>
          </p:cNvCxnSpPr>
          <p:nvPr/>
        </p:nvCxnSpPr>
        <p:spPr>
          <a:xfrm flipV="1">
            <a:off x="2686350" y="2006575"/>
            <a:ext cx="914925" cy="265246"/>
          </a:xfrm>
          <a:prstGeom prst="bentConnector3">
            <a:avLst>
              <a:gd name="adj1" fmla="val 50000"/>
            </a:avLst>
          </a:prstGeom>
          <a:noFill/>
          <a:ln w="9525" cap="flat" cmpd="sng">
            <a:solidFill>
              <a:schemeClr val="accent4"/>
            </a:solidFill>
            <a:prstDash val="solid"/>
            <a:round/>
            <a:headEnd type="none" w="med" len="med"/>
            <a:tailEnd type="oval" w="med" len="med"/>
          </a:ln>
        </p:spPr>
      </p:cxnSp>
      <p:sp>
        <p:nvSpPr>
          <p:cNvPr id="1363" name="Google Shape;1363;p34"/>
          <p:cNvSpPr/>
          <p:nvPr/>
        </p:nvSpPr>
        <p:spPr>
          <a:xfrm>
            <a:off x="5214450" y="2441000"/>
            <a:ext cx="315000" cy="3150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hlink"/>
              </a:buClr>
              <a:buSzPts val="1100"/>
              <a:buFont typeface="Arial"/>
              <a:buNone/>
            </a:pPr>
            <a:r>
              <a:rPr lang="en" b="1">
                <a:solidFill>
                  <a:schemeClr val="lt1"/>
                </a:solidFill>
                <a:latin typeface="Fira Sans Extra Condensed"/>
                <a:ea typeface="Fira Sans Extra Condensed"/>
                <a:cs typeface="Fira Sans Extra Condensed"/>
                <a:sym typeface="Fira Sans Extra Condensed"/>
              </a:rPr>
              <a:t>2</a:t>
            </a:r>
            <a:endParaRPr b="1">
              <a:latin typeface="Fira Sans Extra Condensed"/>
              <a:ea typeface="Fira Sans Extra Condensed"/>
              <a:cs typeface="Fira Sans Extra Condensed"/>
              <a:sym typeface="Fira Sans Extra Condensed"/>
            </a:endParaRPr>
          </a:p>
        </p:txBody>
      </p:sp>
      <p:sp>
        <p:nvSpPr>
          <p:cNvPr id="1364" name="Google Shape;1364;p34"/>
          <p:cNvSpPr/>
          <p:nvPr/>
        </p:nvSpPr>
        <p:spPr>
          <a:xfrm>
            <a:off x="3041525" y="1849075"/>
            <a:ext cx="315000" cy="315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b="1">
                <a:solidFill>
                  <a:schemeClr val="lt1"/>
                </a:solidFill>
                <a:latin typeface="Fira Sans Extra Condensed"/>
                <a:ea typeface="Fira Sans Extra Condensed"/>
                <a:cs typeface="Fira Sans Extra Condensed"/>
                <a:sym typeface="Fira Sans Extra Condensed"/>
              </a:rPr>
              <a:t>1</a:t>
            </a:r>
            <a:endParaRPr b="1">
              <a:latin typeface="Fira Sans Extra Condensed"/>
              <a:ea typeface="Fira Sans Extra Condensed"/>
              <a:cs typeface="Fira Sans Extra Condensed"/>
              <a:sym typeface="Fira Sans Extra Condensed"/>
            </a:endParaRPr>
          </a:p>
        </p:txBody>
      </p:sp>
      <p:grpSp>
        <p:nvGrpSpPr>
          <p:cNvPr id="1367" name="Google Shape;1367;p34"/>
          <p:cNvGrpSpPr/>
          <p:nvPr/>
        </p:nvGrpSpPr>
        <p:grpSpPr>
          <a:xfrm>
            <a:off x="3601275" y="1783107"/>
            <a:ext cx="574409" cy="2300037"/>
            <a:chOff x="3277425" y="1878357"/>
            <a:chExt cx="574409" cy="2300037"/>
          </a:xfrm>
        </p:grpSpPr>
        <p:grpSp>
          <p:nvGrpSpPr>
            <p:cNvPr id="1368" name="Google Shape;1368;p34"/>
            <p:cNvGrpSpPr/>
            <p:nvPr/>
          </p:nvGrpSpPr>
          <p:grpSpPr>
            <a:xfrm>
              <a:off x="3376996" y="1878357"/>
              <a:ext cx="474838" cy="2300037"/>
              <a:chOff x="3376996" y="1878357"/>
              <a:chExt cx="474838" cy="2300037"/>
            </a:xfrm>
          </p:grpSpPr>
          <p:sp>
            <p:nvSpPr>
              <p:cNvPr id="1369" name="Google Shape;1369;p34"/>
              <p:cNvSpPr/>
              <p:nvPr/>
            </p:nvSpPr>
            <p:spPr>
              <a:xfrm>
                <a:off x="3376996" y="1878357"/>
                <a:ext cx="474838" cy="2300037"/>
              </a:xfrm>
              <a:custGeom>
                <a:avLst/>
                <a:gdLst/>
                <a:ahLst/>
                <a:cxnLst/>
                <a:rect l="l" t="t" r="r" b="b"/>
                <a:pathLst>
                  <a:path w="6986" h="33839" extrusionOk="0">
                    <a:moveTo>
                      <a:pt x="0" y="1"/>
                    </a:moveTo>
                    <a:lnTo>
                      <a:pt x="0" y="33838"/>
                    </a:lnTo>
                    <a:lnTo>
                      <a:pt x="6986" y="33838"/>
                    </a:lnTo>
                    <a:lnTo>
                      <a:pt x="6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3376996" y="2604877"/>
                <a:ext cx="474838" cy="846974"/>
              </a:xfrm>
              <a:custGeom>
                <a:avLst/>
                <a:gdLst/>
                <a:ahLst/>
                <a:cxnLst/>
                <a:rect l="l" t="t" r="r" b="b"/>
                <a:pathLst>
                  <a:path w="6986" h="12461" extrusionOk="0">
                    <a:moveTo>
                      <a:pt x="0" y="0"/>
                    </a:moveTo>
                    <a:lnTo>
                      <a:pt x="0" y="12461"/>
                    </a:lnTo>
                    <a:lnTo>
                      <a:pt x="6986" y="12461"/>
                    </a:lnTo>
                    <a:lnTo>
                      <a:pt x="69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a:off x="3376996" y="2018441"/>
                <a:ext cx="474838" cy="92099"/>
              </a:xfrm>
              <a:custGeom>
                <a:avLst/>
                <a:gdLst/>
                <a:ahLst/>
                <a:cxnLst/>
                <a:rect l="l" t="t" r="r" b="b"/>
                <a:pathLst>
                  <a:path w="6986" h="1355" extrusionOk="0">
                    <a:moveTo>
                      <a:pt x="0" y="0"/>
                    </a:moveTo>
                    <a:lnTo>
                      <a:pt x="0" y="1354"/>
                    </a:lnTo>
                    <a:lnTo>
                      <a:pt x="6986" y="1354"/>
                    </a:lnTo>
                    <a:lnTo>
                      <a:pt x="69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34"/>
            <p:cNvSpPr/>
            <p:nvPr/>
          </p:nvSpPr>
          <p:spPr>
            <a:xfrm>
              <a:off x="3277425" y="1997575"/>
              <a:ext cx="208500" cy="208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34"/>
          <p:cNvGrpSpPr/>
          <p:nvPr/>
        </p:nvGrpSpPr>
        <p:grpSpPr>
          <a:xfrm>
            <a:off x="4294146" y="2015221"/>
            <a:ext cx="601704" cy="1871078"/>
            <a:chOff x="3970296" y="2110471"/>
            <a:chExt cx="601704" cy="1871078"/>
          </a:xfrm>
        </p:grpSpPr>
        <p:grpSp>
          <p:nvGrpSpPr>
            <p:cNvPr id="1373" name="Google Shape;1373;p34"/>
            <p:cNvGrpSpPr/>
            <p:nvPr/>
          </p:nvGrpSpPr>
          <p:grpSpPr>
            <a:xfrm>
              <a:off x="3970296" y="2110471"/>
              <a:ext cx="473955" cy="1871078"/>
              <a:chOff x="3970296" y="2110471"/>
              <a:chExt cx="473955" cy="1871078"/>
            </a:xfrm>
          </p:grpSpPr>
          <p:sp>
            <p:nvSpPr>
              <p:cNvPr id="1374" name="Google Shape;1374;p34"/>
              <p:cNvSpPr/>
              <p:nvPr/>
            </p:nvSpPr>
            <p:spPr>
              <a:xfrm>
                <a:off x="3970296" y="2110471"/>
                <a:ext cx="473955" cy="1871078"/>
              </a:xfrm>
              <a:custGeom>
                <a:avLst/>
                <a:gdLst/>
                <a:ahLst/>
                <a:cxnLst/>
                <a:rect l="l" t="t" r="r" b="b"/>
                <a:pathLst>
                  <a:path w="6973" h="27528" extrusionOk="0">
                    <a:moveTo>
                      <a:pt x="1" y="0"/>
                    </a:moveTo>
                    <a:lnTo>
                      <a:pt x="1" y="27527"/>
                    </a:lnTo>
                    <a:lnTo>
                      <a:pt x="6972" y="27527"/>
                    </a:lnTo>
                    <a:lnTo>
                      <a:pt x="6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a:off x="4059335" y="2832029"/>
                <a:ext cx="294854" cy="427939"/>
              </a:xfrm>
              <a:custGeom>
                <a:avLst/>
                <a:gdLst/>
                <a:ahLst/>
                <a:cxnLst/>
                <a:rect l="l" t="t" r="r" b="b"/>
                <a:pathLst>
                  <a:path w="4338" h="6296" extrusionOk="0">
                    <a:moveTo>
                      <a:pt x="1" y="0"/>
                    </a:moveTo>
                    <a:lnTo>
                      <a:pt x="1" y="6296"/>
                    </a:lnTo>
                    <a:lnTo>
                      <a:pt x="4337" y="6296"/>
                    </a:lnTo>
                    <a:lnTo>
                      <a:pt x="4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a:off x="3970296" y="2224999"/>
                <a:ext cx="473955" cy="74427"/>
              </a:xfrm>
              <a:custGeom>
                <a:avLst/>
                <a:gdLst/>
                <a:ahLst/>
                <a:cxnLst/>
                <a:rect l="l" t="t" r="r" b="b"/>
                <a:pathLst>
                  <a:path w="6973" h="1095" extrusionOk="0">
                    <a:moveTo>
                      <a:pt x="1" y="0"/>
                    </a:moveTo>
                    <a:lnTo>
                      <a:pt x="1" y="1095"/>
                    </a:lnTo>
                    <a:lnTo>
                      <a:pt x="6972" y="1095"/>
                    </a:lnTo>
                    <a:lnTo>
                      <a:pt x="69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34"/>
            <p:cNvSpPr/>
            <p:nvPr/>
          </p:nvSpPr>
          <p:spPr>
            <a:xfrm>
              <a:off x="4325700" y="2570600"/>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34"/>
          <p:cNvGrpSpPr/>
          <p:nvPr/>
        </p:nvGrpSpPr>
        <p:grpSpPr>
          <a:xfrm>
            <a:off x="3881915" y="3134261"/>
            <a:ext cx="2504235" cy="474974"/>
            <a:chOff x="3558065" y="3229511"/>
            <a:chExt cx="2504235" cy="474974"/>
          </a:xfrm>
        </p:grpSpPr>
        <p:grpSp>
          <p:nvGrpSpPr>
            <p:cNvPr id="1378" name="Google Shape;1378;p34"/>
            <p:cNvGrpSpPr/>
            <p:nvPr/>
          </p:nvGrpSpPr>
          <p:grpSpPr>
            <a:xfrm>
              <a:off x="3558065" y="3229511"/>
              <a:ext cx="2388111" cy="474974"/>
              <a:chOff x="3558065" y="3229511"/>
              <a:chExt cx="2388111" cy="474974"/>
            </a:xfrm>
          </p:grpSpPr>
          <p:sp>
            <p:nvSpPr>
              <p:cNvPr id="1379" name="Google Shape;1379;p34"/>
              <p:cNvSpPr/>
              <p:nvPr/>
            </p:nvSpPr>
            <p:spPr>
              <a:xfrm>
                <a:off x="4497055" y="3229511"/>
                <a:ext cx="1449120" cy="474974"/>
              </a:xfrm>
              <a:custGeom>
                <a:avLst/>
                <a:gdLst/>
                <a:ahLst/>
                <a:cxnLst/>
                <a:rect l="l" t="t" r="r" b="b"/>
                <a:pathLst>
                  <a:path w="21320" h="6988" extrusionOk="0">
                    <a:moveTo>
                      <a:pt x="0" y="0"/>
                    </a:moveTo>
                    <a:lnTo>
                      <a:pt x="0" y="6987"/>
                    </a:lnTo>
                    <a:lnTo>
                      <a:pt x="21319" y="6987"/>
                    </a:lnTo>
                    <a:lnTo>
                      <a:pt x="2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4497055" y="3298023"/>
                <a:ext cx="1449120" cy="337879"/>
              </a:xfrm>
              <a:custGeom>
                <a:avLst/>
                <a:gdLst/>
                <a:ahLst/>
                <a:cxnLst/>
                <a:rect l="l" t="t" r="r" b="b"/>
                <a:pathLst>
                  <a:path w="21320" h="4971" extrusionOk="0">
                    <a:moveTo>
                      <a:pt x="0" y="1"/>
                    </a:moveTo>
                    <a:lnTo>
                      <a:pt x="0" y="4971"/>
                    </a:lnTo>
                    <a:lnTo>
                      <a:pt x="21319" y="4971"/>
                    </a:lnTo>
                    <a:lnTo>
                      <a:pt x="2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a:off x="3558065" y="3229511"/>
                <a:ext cx="1449120" cy="474974"/>
              </a:xfrm>
              <a:custGeom>
                <a:avLst/>
                <a:gdLst/>
                <a:ahLst/>
                <a:cxnLst/>
                <a:rect l="l" t="t" r="r" b="b"/>
                <a:pathLst>
                  <a:path w="21320" h="6988" extrusionOk="0">
                    <a:moveTo>
                      <a:pt x="1" y="0"/>
                    </a:moveTo>
                    <a:lnTo>
                      <a:pt x="1" y="6987"/>
                    </a:lnTo>
                    <a:lnTo>
                      <a:pt x="21320" y="6987"/>
                    </a:lnTo>
                    <a:lnTo>
                      <a:pt x="21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a:off x="3697061" y="3229511"/>
                <a:ext cx="78437" cy="474974"/>
              </a:xfrm>
              <a:custGeom>
                <a:avLst/>
                <a:gdLst/>
                <a:ahLst/>
                <a:cxnLst/>
                <a:rect l="l" t="t" r="r" b="b"/>
                <a:pathLst>
                  <a:path w="1154" h="6988" extrusionOk="0">
                    <a:moveTo>
                      <a:pt x="1" y="0"/>
                    </a:moveTo>
                    <a:lnTo>
                      <a:pt x="1" y="6987"/>
                    </a:lnTo>
                    <a:lnTo>
                      <a:pt x="1153" y="6987"/>
                    </a:lnTo>
                    <a:lnTo>
                      <a:pt x="1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4788777" y="3229511"/>
                <a:ext cx="78437" cy="474974"/>
              </a:xfrm>
              <a:custGeom>
                <a:avLst/>
                <a:gdLst/>
                <a:ahLst/>
                <a:cxnLst/>
                <a:rect l="l" t="t" r="r" b="b"/>
                <a:pathLst>
                  <a:path w="1154" h="6988" extrusionOk="0">
                    <a:moveTo>
                      <a:pt x="1" y="0"/>
                    </a:moveTo>
                    <a:lnTo>
                      <a:pt x="1" y="6987"/>
                    </a:lnTo>
                    <a:lnTo>
                      <a:pt x="1153" y="6987"/>
                    </a:lnTo>
                    <a:lnTo>
                      <a:pt x="1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4032963" y="3385228"/>
                <a:ext cx="499376" cy="163536"/>
              </a:xfrm>
              <a:custGeom>
                <a:avLst/>
                <a:gdLst/>
                <a:ahLst/>
                <a:cxnLst/>
                <a:rect l="l" t="t" r="r" b="b"/>
                <a:pathLst>
                  <a:path w="7347" h="2406" extrusionOk="0">
                    <a:moveTo>
                      <a:pt x="0" y="0"/>
                    </a:moveTo>
                    <a:lnTo>
                      <a:pt x="0" y="2405"/>
                    </a:lnTo>
                    <a:lnTo>
                      <a:pt x="7347" y="2405"/>
                    </a:lnTo>
                    <a:lnTo>
                      <a:pt x="7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34"/>
            <p:cNvSpPr/>
            <p:nvPr/>
          </p:nvSpPr>
          <p:spPr>
            <a:xfrm>
              <a:off x="5816000" y="3326275"/>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34"/>
          <p:cNvGrpSpPr/>
          <p:nvPr/>
        </p:nvGrpSpPr>
        <p:grpSpPr>
          <a:xfrm>
            <a:off x="3462350" y="3609159"/>
            <a:ext cx="2447372" cy="473955"/>
            <a:chOff x="3138500" y="3704409"/>
            <a:chExt cx="2447372" cy="473955"/>
          </a:xfrm>
        </p:grpSpPr>
        <p:grpSp>
          <p:nvGrpSpPr>
            <p:cNvPr id="1386" name="Google Shape;1386;p34"/>
            <p:cNvGrpSpPr/>
            <p:nvPr/>
          </p:nvGrpSpPr>
          <p:grpSpPr>
            <a:xfrm>
              <a:off x="3197762" y="3704409"/>
              <a:ext cx="2388111" cy="473955"/>
              <a:chOff x="3197762" y="3704409"/>
              <a:chExt cx="2388111" cy="473955"/>
            </a:xfrm>
          </p:grpSpPr>
          <p:sp>
            <p:nvSpPr>
              <p:cNvPr id="1387" name="Google Shape;1387;p34"/>
              <p:cNvSpPr/>
              <p:nvPr/>
            </p:nvSpPr>
            <p:spPr>
              <a:xfrm>
                <a:off x="3197762" y="3704409"/>
                <a:ext cx="1449120" cy="473955"/>
              </a:xfrm>
              <a:custGeom>
                <a:avLst/>
                <a:gdLst/>
                <a:ahLst/>
                <a:cxnLst/>
                <a:rect l="l" t="t" r="r" b="b"/>
                <a:pathLst>
                  <a:path w="21320" h="6973" extrusionOk="0">
                    <a:moveTo>
                      <a:pt x="1" y="0"/>
                    </a:moveTo>
                    <a:lnTo>
                      <a:pt x="1" y="6972"/>
                    </a:lnTo>
                    <a:lnTo>
                      <a:pt x="21320" y="6972"/>
                    </a:lnTo>
                    <a:lnTo>
                      <a:pt x="213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197762" y="3771902"/>
                <a:ext cx="1449120" cy="337879"/>
              </a:xfrm>
              <a:custGeom>
                <a:avLst/>
                <a:gdLst/>
                <a:ahLst/>
                <a:cxnLst/>
                <a:rect l="l" t="t" r="r" b="b"/>
                <a:pathLst>
                  <a:path w="21320" h="4971" extrusionOk="0">
                    <a:moveTo>
                      <a:pt x="1" y="1"/>
                    </a:moveTo>
                    <a:lnTo>
                      <a:pt x="1" y="4971"/>
                    </a:lnTo>
                    <a:lnTo>
                      <a:pt x="21320" y="4971"/>
                    </a:lnTo>
                    <a:lnTo>
                      <a:pt x="213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4136752" y="3704409"/>
                <a:ext cx="1449120" cy="473955"/>
              </a:xfrm>
              <a:custGeom>
                <a:avLst/>
                <a:gdLst/>
                <a:ahLst/>
                <a:cxnLst/>
                <a:rect l="l" t="t" r="r" b="b"/>
                <a:pathLst>
                  <a:path w="21320" h="6973" extrusionOk="0">
                    <a:moveTo>
                      <a:pt x="0" y="0"/>
                    </a:moveTo>
                    <a:lnTo>
                      <a:pt x="0" y="6972"/>
                    </a:lnTo>
                    <a:lnTo>
                      <a:pt x="21319" y="6972"/>
                    </a:lnTo>
                    <a:lnTo>
                      <a:pt x="21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5367396" y="3704409"/>
                <a:ext cx="78437" cy="473955"/>
              </a:xfrm>
              <a:custGeom>
                <a:avLst/>
                <a:gdLst/>
                <a:ahLst/>
                <a:cxnLst/>
                <a:rect l="l" t="t" r="r" b="b"/>
                <a:pathLst>
                  <a:path w="1154" h="6973" extrusionOk="0">
                    <a:moveTo>
                      <a:pt x="1" y="0"/>
                    </a:moveTo>
                    <a:lnTo>
                      <a:pt x="1" y="6972"/>
                    </a:lnTo>
                    <a:lnTo>
                      <a:pt x="1153" y="6972"/>
                    </a:lnTo>
                    <a:lnTo>
                      <a:pt x="1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4275748" y="3704409"/>
                <a:ext cx="78437" cy="473955"/>
              </a:xfrm>
              <a:custGeom>
                <a:avLst/>
                <a:gdLst/>
                <a:ahLst/>
                <a:cxnLst/>
                <a:rect l="l" t="t" r="r" b="b"/>
                <a:pathLst>
                  <a:path w="1154" h="6973" extrusionOk="0">
                    <a:moveTo>
                      <a:pt x="1" y="0"/>
                    </a:moveTo>
                    <a:lnTo>
                      <a:pt x="1" y="6972"/>
                    </a:lnTo>
                    <a:lnTo>
                      <a:pt x="1153" y="6972"/>
                    </a:lnTo>
                    <a:lnTo>
                      <a:pt x="1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4611582" y="3859107"/>
                <a:ext cx="499376" cy="163536"/>
              </a:xfrm>
              <a:custGeom>
                <a:avLst/>
                <a:gdLst/>
                <a:ahLst/>
                <a:cxnLst/>
                <a:rect l="l" t="t" r="r" b="b"/>
                <a:pathLst>
                  <a:path w="7347" h="2406" extrusionOk="0">
                    <a:moveTo>
                      <a:pt x="0" y="0"/>
                    </a:moveTo>
                    <a:lnTo>
                      <a:pt x="0" y="2405"/>
                    </a:lnTo>
                    <a:lnTo>
                      <a:pt x="7347" y="2405"/>
                    </a:lnTo>
                    <a:lnTo>
                      <a:pt x="7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a:off x="3138500" y="3737175"/>
              <a:ext cx="246300" cy="24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6"/>
                                        </p:tgtEl>
                                        <p:attrNameLst>
                                          <p:attrName>style.visibility</p:attrName>
                                        </p:attrNameLst>
                                      </p:cBhvr>
                                      <p:to>
                                        <p:strVal val="visible"/>
                                      </p:to>
                                    </p:set>
                                    <p:animEffect transition="in" filter="barn(inVertical)">
                                      <p:cBhvr>
                                        <p:cTn id="7" dur="500"/>
                                        <p:tgtEl>
                                          <p:spTgt spid="13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49"/>
                                        </p:tgtEl>
                                        <p:attrNameLst>
                                          <p:attrName>style.visibility</p:attrName>
                                        </p:attrNameLst>
                                      </p:cBhvr>
                                      <p:to>
                                        <p:strVal val="visible"/>
                                      </p:to>
                                    </p:set>
                                    <p:animEffect transition="in" filter="barn(inVertical)">
                                      <p:cBhvr>
                                        <p:cTn id="10" dur="500"/>
                                        <p:tgtEl>
                                          <p:spTgt spid="13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53"/>
                                        </p:tgtEl>
                                        <p:attrNameLst>
                                          <p:attrName>style.visibility</p:attrName>
                                        </p:attrNameLst>
                                      </p:cBhvr>
                                      <p:to>
                                        <p:strVal val="visible"/>
                                      </p:to>
                                    </p:set>
                                    <p:animEffect transition="in" filter="barn(inVertical)">
                                      <p:cBhvr>
                                        <p:cTn id="13" dur="500"/>
                                        <p:tgtEl>
                                          <p:spTgt spid="1353"/>
                                        </p:tgtEl>
                                      </p:cBhvr>
                                    </p:animEffect>
                                  </p:childTnLst>
                                </p:cTn>
                              </p:par>
                              <p:par>
                                <p:cTn id="14" presetID="16" presetClass="entr" presetSubtype="21" fill="hold" nodeType="withEffect">
                                  <p:stCondLst>
                                    <p:cond delay="0"/>
                                  </p:stCondLst>
                                  <p:childTnLst>
                                    <p:set>
                                      <p:cBhvr>
                                        <p:cTn id="15" dur="1" fill="hold">
                                          <p:stCondLst>
                                            <p:cond delay="0"/>
                                          </p:stCondLst>
                                        </p:cTn>
                                        <p:tgtEl>
                                          <p:spTgt spid="1355"/>
                                        </p:tgtEl>
                                        <p:attrNameLst>
                                          <p:attrName>style.visibility</p:attrName>
                                        </p:attrNameLst>
                                      </p:cBhvr>
                                      <p:to>
                                        <p:strVal val="visible"/>
                                      </p:to>
                                    </p:set>
                                    <p:animEffect transition="in" filter="barn(inVertical)">
                                      <p:cBhvr>
                                        <p:cTn id="16" dur="500"/>
                                        <p:tgtEl>
                                          <p:spTgt spid="1355"/>
                                        </p:tgtEl>
                                      </p:cBhvr>
                                    </p:animEffect>
                                  </p:childTnLst>
                                </p:cTn>
                              </p:par>
                              <p:par>
                                <p:cTn id="17" presetID="16" presetClass="entr" presetSubtype="21" fill="hold" nodeType="withEffect">
                                  <p:stCondLst>
                                    <p:cond delay="0"/>
                                  </p:stCondLst>
                                  <p:childTnLst>
                                    <p:set>
                                      <p:cBhvr>
                                        <p:cTn id="18" dur="1" fill="hold">
                                          <p:stCondLst>
                                            <p:cond delay="0"/>
                                          </p:stCondLst>
                                        </p:cTn>
                                        <p:tgtEl>
                                          <p:spTgt spid="1359"/>
                                        </p:tgtEl>
                                        <p:attrNameLst>
                                          <p:attrName>style.visibility</p:attrName>
                                        </p:attrNameLst>
                                      </p:cBhvr>
                                      <p:to>
                                        <p:strVal val="visible"/>
                                      </p:to>
                                    </p:set>
                                    <p:animEffect transition="in" filter="barn(inVertical)">
                                      <p:cBhvr>
                                        <p:cTn id="19" dur="500"/>
                                        <p:tgtEl>
                                          <p:spTgt spid="13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63"/>
                                        </p:tgtEl>
                                        <p:attrNameLst>
                                          <p:attrName>style.visibility</p:attrName>
                                        </p:attrNameLst>
                                      </p:cBhvr>
                                      <p:to>
                                        <p:strVal val="visible"/>
                                      </p:to>
                                    </p:set>
                                    <p:animEffect transition="in" filter="barn(inVertical)">
                                      <p:cBhvr>
                                        <p:cTn id="22" dur="500"/>
                                        <p:tgtEl>
                                          <p:spTgt spid="13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64"/>
                                        </p:tgtEl>
                                        <p:attrNameLst>
                                          <p:attrName>style.visibility</p:attrName>
                                        </p:attrNameLst>
                                      </p:cBhvr>
                                      <p:to>
                                        <p:strVal val="visible"/>
                                      </p:to>
                                    </p:set>
                                    <p:animEffect transition="in" filter="barn(inVertical)">
                                      <p:cBhvr>
                                        <p:cTn id="25" dur="500"/>
                                        <p:tgtEl>
                                          <p:spTgt spid="1364"/>
                                        </p:tgtEl>
                                      </p:cBhvr>
                                    </p:animEffect>
                                  </p:childTnLst>
                                </p:cTn>
                              </p:par>
                              <p:par>
                                <p:cTn id="26" presetID="16" presetClass="entr" presetSubtype="21" fill="hold" nodeType="withEffect">
                                  <p:stCondLst>
                                    <p:cond delay="0"/>
                                  </p:stCondLst>
                                  <p:childTnLst>
                                    <p:set>
                                      <p:cBhvr>
                                        <p:cTn id="27" dur="1" fill="hold">
                                          <p:stCondLst>
                                            <p:cond delay="0"/>
                                          </p:stCondLst>
                                        </p:cTn>
                                        <p:tgtEl>
                                          <p:spTgt spid="1367"/>
                                        </p:tgtEl>
                                        <p:attrNameLst>
                                          <p:attrName>style.visibility</p:attrName>
                                        </p:attrNameLst>
                                      </p:cBhvr>
                                      <p:to>
                                        <p:strVal val="visible"/>
                                      </p:to>
                                    </p:set>
                                    <p:animEffect transition="in" filter="barn(inVertical)">
                                      <p:cBhvr>
                                        <p:cTn id="28" dur="500"/>
                                        <p:tgtEl>
                                          <p:spTgt spid="1367"/>
                                        </p:tgtEl>
                                      </p:cBhvr>
                                    </p:animEffect>
                                  </p:childTnLst>
                                </p:cTn>
                              </p:par>
                              <p:par>
                                <p:cTn id="29" presetID="16" presetClass="entr" presetSubtype="21" fill="hold" nodeType="withEffect">
                                  <p:stCondLst>
                                    <p:cond delay="0"/>
                                  </p:stCondLst>
                                  <p:childTnLst>
                                    <p:set>
                                      <p:cBhvr>
                                        <p:cTn id="30" dur="1" fill="hold">
                                          <p:stCondLst>
                                            <p:cond delay="0"/>
                                          </p:stCondLst>
                                        </p:cTn>
                                        <p:tgtEl>
                                          <p:spTgt spid="1372"/>
                                        </p:tgtEl>
                                        <p:attrNameLst>
                                          <p:attrName>style.visibility</p:attrName>
                                        </p:attrNameLst>
                                      </p:cBhvr>
                                      <p:to>
                                        <p:strVal val="visible"/>
                                      </p:to>
                                    </p:set>
                                    <p:animEffect transition="in" filter="barn(inVertical)">
                                      <p:cBhvr>
                                        <p:cTn id="31" dur="500"/>
                                        <p:tgtEl>
                                          <p:spTgt spid="1372"/>
                                        </p:tgtEl>
                                      </p:cBhvr>
                                    </p:animEffect>
                                  </p:childTnLst>
                                </p:cTn>
                              </p:par>
                              <p:par>
                                <p:cTn id="32" presetID="16" presetClass="entr" presetSubtype="21" fill="hold" nodeType="withEffect">
                                  <p:stCondLst>
                                    <p:cond delay="0"/>
                                  </p:stCondLst>
                                  <p:childTnLst>
                                    <p:set>
                                      <p:cBhvr>
                                        <p:cTn id="33" dur="1" fill="hold">
                                          <p:stCondLst>
                                            <p:cond delay="0"/>
                                          </p:stCondLst>
                                        </p:cTn>
                                        <p:tgtEl>
                                          <p:spTgt spid="1377"/>
                                        </p:tgtEl>
                                        <p:attrNameLst>
                                          <p:attrName>style.visibility</p:attrName>
                                        </p:attrNameLst>
                                      </p:cBhvr>
                                      <p:to>
                                        <p:strVal val="visible"/>
                                      </p:to>
                                    </p:set>
                                    <p:animEffect transition="in" filter="barn(inVertical)">
                                      <p:cBhvr>
                                        <p:cTn id="34" dur="500"/>
                                        <p:tgtEl>
                                          <p:spTgt spid="1377"/>
                                        </p:tgtEl>
                                      </p:cBhvr>
                                    </p:animEffect>
                                  </p:childTnLst>
                                </p:cTn>
                              </p:par>
                              <p:par>
                                <p:cTn id="35" presetID="16" presetClass="entr" presetSubtype="21" fill="hold" nodeType="withEffect">
                                  <p:stCondLst>
                                    <p:cond delay="0"/>
                                  </p:stCondLst>
                                  <p:childTnLst>
                                    <p:set>
                                      <p:cBhvr>
                                        <p:cTn id="36" dur="1" fill="hold">
                                          <p:stCondLst>
                                            <p:cond delay="0"/>
                                          </p:stCondLst>
                                        </p:cTn>
                                        <p:tgtEl>
                                          <p:spTgt spid="1385"/>
                                        </p:tgtEl>
                                        <p:attrNameLst>
                                          <p:attrName>style.visibility</p:attrName>
                                        </p:attrNameLst>
                                      </p:cBhvr>
                                      <p:to>
                                        <p:strVal val="visible"/>
                                      </p:to>
                                    </p:set>
                                    <p:animEffect transition="in" filter="barn(inVertical)">
                                      <p:cBhvr>
                                        <p:cTn id="37" dur="500"/>
                                        <p:tgtEl>
                                          <p:spTgt spid="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 grpId="0"/>
      <p:bldP spid="1349" grpId="0" animBg="1"/>
      <p:bldP spid="1353" grpId="0" animBg="1"/>
      <p:bldP spid="1363" grpId="0" animBg="1"/>
      <p:bldP spid="13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28"/>
          <p:cNvSpPr txBox="1">
            <a:spLocks noGrp="1"/>
          </p:cNvSpPr>
          <p:nvPr>
            <p:ph type="title"/>
          </p:nvPr>
        </p:nvSpPr>
        <p:spPr>
          <a:xfrm>
            <a:off x="0" y="65906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2800" b="1" dirty="0" smtClean="0">
                <a:solidFill>
                  <a:schemeClr val="accent3">
                    <a:lumMod val="50000"/>
                  </a:schemeClr>
                </a:solidFill>
                <a:latin typeface="+mj-lt"/>
              </a:rPr>
              <a:t>1. CẤU TRÚC CỦA HỆ MẶT TRỜI</a:t>
            </a:r>
            <a:endParaRPr sz="2800" b="1" dirty="0">
              <a:solidFill>
                <a:schemeClr val="accent3">
                  <a:lumMod val="50000"/>
                </a:schemeClr>
              </a:solidFill>
              <a:latin typeface="+mj-lt"/>
              <a:sym typeface="Fira Sans Extra Condensed SemiBold"/>
            </a:endParaRPr>
          </a:p>
        </p:txBody>
      </p:sp>
      <p:sp>
        <p:nvSpPr>
          <p:cNvPr id="921" name="Google Shape;921;p28"/>
          <p:cNvSpPr/>
          <p:nvPr/>
        </p:nvSpPr>
        <p:spPr>
          <a:xfrm>
            <a:off x="223400" y="1107167"/>
            <a:ext cx="1042500" cy="1042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7993696" y="3638925"/>
            <a:ext cx="1042500" cy="104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28"/>
          <p:cNvGrpSpPr/>
          <p:nvPr/>
        </p:nvGrpSpPr>
        <p:grpSpPr>
          <a:xfrm rot="1800079">
            <a:off x="8329706" y="3466890"/>
            <a:ext cx="158913" cy="1386569"/>
            <a:chOff x="4333900" y="1425642"/>
            <a:chExt cx="431143" cy="3762378"/>
          </a:xfrm>
        </p:grpSpPr>
        <p:sp>
          <p:nvSpPr>
            <p:cNvPr id="935" name="Google Shape;935;p28"/>
            <p:cNvSpPr/>
            <p:nvPr/>
          </p:nvSpPr>
          <p:spPr>
            <a:xfrm>
              <a:off x="4333900" y="2104997"/>
              <a:ext cx="431143" cy="2766820"/>
            </a:xfrm>
            <a:custGeom>
              <a:avLst/>
              <a:gdLst/>
              <a:ahLst/>
              <a:cxnLst/>
              <a:rect l="l" t="t" r="r" b="b"/>
              <a:pathLst>
                <a:path w="6078" h="39005" extrusionOk="0">
                  <a:moveTo>
                    <a:pt x="1" y="0"/>
                  </a:moveTo>
                  <a:lnTo>
                    <a:pt x="1" y="39005"/>
                  </a:lnTo>
                  <a:lnTo>
                    <a:pt x="6077" y="39005"/>
                  </a:lnTo>
                  <a:lnTo>
                    <a:pt x="60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4448888" y="2005687"/>
              <a:ext cx="71" cy="2866129"/>
            </a:xfrm>
            <a:custGeom>
              <a:avLst/>
              <a:gdLst/>
              <a:ahLst/>
              <a:cxnLst/>
              <a:rect l="l" t="t" r="r" b="b"/>
              <a:pathLst>
                <a:path w="1" h="40405" extrusionOk="0">
                  <a:moveTo>
                    <a:pt x="0" y="1"/>
                  </a:moveTo>
                  <a:lnTo>
                    <a:pt x="0" y="4040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4435764" y="1992564"/>
              <a:ext cx="25395" cy="2891452"/>
            </a:xfrm>
            <a:custGeom>
              <a:avLst/>
              <a:gdLst/>
              <a:ahLst/>
              <a:cxnLst/>
              <a:rect l="l" t="t" r="r" b="b"/>
              <a:pathLst>
                <a:path w="358" h="40762" extrusionOk="0">
                  <a:moveTo>
                    <a:pt x="185" y="1"/>
                  </a:moveTo>
                  <a:cubicBezTo>
                    <a:pt x="87" y="1"/>
                    <a:pt x="1" y="87"/>
                    <a:pt x="1" y="186"/>
                  </a:cubicBezTo>
                  <a:lnTo>
                    <a:pt x="1" y="40590"/>
                  </a:lnTo>
                  <a:cubicBezTo>
                    <a:pt x="1" y="40688"/>
                    <a:pt x="87" y="40761"/>
                    <a:pt x="185" y="40761"/>
                  </a:cubicBezTo>
                  <a:cubicBezTo>
                    <a:pt x="284" y="40761"/>
                    <a:pt x="357" y="40688"/>
                    <a:pt x="357" y="40590"/>
                  </a:cubicBezTo>
                  <a:lnTo>
                    <a:pt x="357" y="186"/>
                  </a:lnTo>
                  <a:cubicBezTo>
                    <a:pt x="357" y="87"/>
                    <a:pt x="284" y="1"/>
                    <a:pt x="1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4649992" y="2005687"/>
              <a:ext cx="71" cy="2866129"/>
            </a:xfrm>
            <a:custGeom>
              <a:avLst/>
              <a:gdLst/>
              <a:ahLst/>
              <a:cxnLst/>
              <a:rect l="l" t="t" r="r" b="b"/>
              <a:pathLst>
                <a:path w="1" h="40405" extrusionOk="0">
                  <a:moveTo>
                    <a:pt x="1" y="1"/>
                  </a:moveTo>
                  <a:lnTo>
                    <a:pt x="1" y="4040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4637791" y="1992564"/>
              <a:ext cx="25395" cy="2891452"/>
            </a:xfrm>
            <a:custGeom>
              <a:avLst/>
              <a:gdLst/>
              <a:ahLst/>
              <a:cxnLst/>
              <a:rect l="l" t="t" r="r" b="b"/>
              <a:pathLst>
                <a:path w="358" h="40762" extrusionOk="0">
                  <a:moveTo>
                    <a:pt x="173" y="1"/>
                  </a:moveTo>
                  <a:cubicBezTo>
                    <a:pt x="75" y="1"/>
                    <a:pt x="1" y="87"/>
                    <a:pt x="1" y="186"/>
                  </a:cubicBezTo>
                  <a:lnTo>
                    <a:pt x="1" y="40590"/>
                  </a:lnTo>
                  <a:cubicBezTo>
                    <a:pt x="1" y="40688"/>
                    <a:pt x="75" y="40761"/>
                    <a:pt x="173" y="40761"/>
                  </a:cubicBezTo>
                  <a:cubicBezTo>
                    <a:pt x="271" y="40761"/>
                    <a:pt x="357" y="40688"/>
                    <a:pt x="357" y="40590"/>
                  </a:cubicBezTo>
                  <a:lnTo>
                    <a:pt x="357" y="186"/>
                  </a:lnTo>
                  <a:cubicBezTo>
                    <a:pt x="357" y="87"/>
                    <a:pt x="271"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4333900" y="1732228"/>
              <a:ext cx="431143" cy="373615"/>
            </a:xfrm>
            <a:custGeom>
              <a:avLst/>
              <a:gdLst/>
              <a:ahLst/>
              <a:cxnLst/>
              <a:rect l="l" t="t" r="r" b="b"/>
              <a:pathLst>
                <a:path w="6078" h="5267" extrusionOk="0">
                  <a:moveTo>
                    <a:pt x="1486" y="1"/>
                  </a:moveTo>
                  <a:lnTo>
                    <a:pt x="602" y="2492"/>
                  </a:lnTo>
                  <a:lnTo>
                    <a:pt x="1" y="4199"/>
                  </a:lnTo>
                  <a:lnTo>
                    <a:pt x="1" y="5255"/>
                  </a:lnTo>
                  <a:cubicBezTo>
                    <a:pt x="62" y="5267"/>
                    <a:pt x="123" y="5267"/>
                    <a:pt x="197" y="5267"/>
                  </a:cubicBezTo>
                  <a:cubicBezTo>
                    <a:pt x="983" y="5267"/>
                    <a:pt x="1621" y="4641"/>
                    <a:pt x="1621" y="3856"/>
                  </a:cubicBezTo>
                  <a:cubicBezTo>
                    <a:pt x="1621" y="4641"/>
                    <a:pt x="2247" y="5267"/>
                    <a:pt x="3033" y="5267"/>
                  </a:cubicBezTo>
                  <a:cubicBezTo>
                    <a:pt x="3831" y="5267"/>
                    <a:pt x="4457" y="4641"/>
                    <a:pt x="4457" y="3856"/>
                  </a:cubicBezTo>
                  <a:cubicBezTo>
                    <a:pt x="4457" y="4641"/>
                    <a:pt x="5095" y="5267"/>
                    <a:pt x="5881" y="5267"/>
                  </a:cubicBezTo>
                  <a:cubicBezTo>
                    <a:pt x="5955" y="5267"/>
                    <a:pt x="6017" y="5267"/>
                    <a:pt x="6077" y="5255"/>
                  </a:cubicBezTo>
                  <a:lnTo>
                    <a:pt x="6077" y="4199"/>
                  </a:lnTo>
                  <a:lnTo>
                    <a:pt x="5476" y="2492"/>
                  </a:lnTo>
                  <a:lnTo>
                    <a:pt x="45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4439240" y="1425642"/>
              <a:ext cx="220466" cy="306652"/>
            </a:xfrm>
            <a:custGeom>
              <a:avLst/>
              <a:gdLst/>
              <a:ahLst/>
              <a:cxnLst/>
              <a:rect l="l" t="t" r="r" b="b"/>
              <a:pathLst>
                <a:path w="3108" h="4323" extrusionOk="0">
                  <a:moveTo>
                    <a:pt x="1523" y="1"/>
                  </a:moveTo>
                  <a:lnTo>
                    <a:pt x="1" y="4323"/>
                  </a:lnTo>
                  <a:lnTo>
                    <a:pt x="3107" y="4323"/>
                  </a:lnTo>
                  <a:lnTo>
                    <a:pt x="1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4333900" y="4691543"/>
              <a:ext cx="431143" cy="180317"/>
            </a:xfrm>
            <a:custGeom>
              <a:avLst/>
              <a:gdLst/>
              <a:ahLst/>
              <a:cxnLst/>
              <a:rect l="l" t="t" r="r" b="b"/>
              <a:pathLst>
                <a:path w="6078" h="2542" extrusionOk="0">
                  <a:moveTo>
                    <a:pt x="1" y="1"/>
                  </a:moveTo>
                  <a:lnTo>
                    <a:pt x="1" y="2542"/>
                  </a:lnTo>
                  <a:lnTo>
                    <a:pt x="6077" y="2542"/>
                  </a:lnTo>
                  <a:lnTo>
                    <a:pt x="6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4333900" y="4871792"/>
              <a:ext cx="431143" cy="316228"/>
            </a:xfrm>
            <a:custGeom>
              <a:avLst/>
              <a:gdLst/>
              <a:ahLst/>
              <a:cxnLst/>
              <a:rect l="l" t="t" r="r" b="b"/>
              <a:pathLst>
                <a:path w="6078" h="4458" extrusionOk="0">
                  <a:moveTo>
                    <a:pt x="1" y="1"/>
                  </a:moveTo>
                  <a:lnTo>
                    <a:pt x="1" y="1413"/>
                  </a:lnTo>
                  <a:cubicBezTo>
                    <a:pt x="1" y="3094"/>
                    <a:pt x="1363" y="4458"/>
                    <a:pt x="3033" y="4458"/>
                  </a:cubicBezTo>
                  <a:cubicBezTo>
                    <a:pt x="4715" y="4458"/>
                    <a:pt x="6077" y="3094"/>
                    <a:pt x="6077" y="1413"/>
                  </a:cubicBez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28"/>
          <p:cNvGrpSpPr/>
          <p:nvPr/>
        </p:nvGrpSpPr>
        <p:grpSpPr>
          <a:xfrm>
            <a:off x="176742" y="1139719"/>
            <a:ext cx="1002466" cy="964721"/>
            <a:chOff x="2230075" y="1742725"/>
            <a:chExt cx="2038361" cy="1961612"/>
          </a:xfrm>
        </p:grpSpPr>
        <p:sp>
          <p:nvSpPr>
            <p:cNvPr id="945" name="Google Shape;945;p28"/>
            <p:cNvSpPr/>
            <p:nvPr/>
          </p:nvSpPr>
          <p:spPr>
            <a:xfrm>
              <a:off x="3136731" y="2587231"/>
              <a:ext cx="585150" cy="584066"/>
            </a:xfrm>
            <a:custGeom>
              <a:avLst/>
              <a:gdLst/>
              <a:ahLst/>
              <a:cxnLst/>
              <a:rect l="l" t="t" r="r" b="b"/>
              <a:pathLst>
                <a:path w="8097" h="8082" extrusionOk="0">
                  <a:moveTo>
                    <a:pt x="1729" y="0"/>
                  </a:moveTo>
                  <a:lnTo>
                    <a:pt x="1" y="1729"/>
                  </a:lnTo>
                  <a:lnTo>
                    <a:pt x="6368" y="8082"/>
                  </a:lnTo>
                  <a:lnTo>
                    <a:pt x="8096" y="6367"/>
                  </a:lnTo>
                  <a:lnTo>
                    <a:pt x="1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2345629" y="1847873"/>
              <a:ext cx="1168060" cy="1064211"/>
            </a:xfrm>
            <a:custGeom>
              <a:avLst/>
              <a:gdLst/>
              <a:ahLst/>
              <a:cxnLst/>
              <a:rect l="l" t="t" r="r" b="b"/>
              <a:pathLst>
                <a:path w="16163" h="14726" extrusionOk="0">
                  <a:moveTo>
                    <a:pt x="8082" y="0"/>
                  </a:moveTo>
                  <a:cubicBezTo>
                    <a:pt x="6198" y="0"/>
                    <a:pt x="4315" y="717"/>
                    <a:pt x="2881" y="2151"/>
                  </a:cubicBezTo>
                  <a:cubicBezTo>
                    <a:pt x="0" y="5032"/>
                    <a:pt x="0" y="9684"/>
                    <a:pt x="2881" y="12565"/>
                  </a:cubicBezTo>
                  <a:cubicBezTo>
                    <a:pt x="4315" y="14005"/>
                    <a:pt x="6198" y="14725"/>
                    <a:pt x="8082" y="14725"/>
                  </a:cubicBezTo>
                  <a:cubicBezTo>
                    <a:pt x="9965" y="14725"/>
                    <a:pt x="11848" y="14005"/>
                    <a:pt x="13281" y="12565"/>
                  </a:cubicBezTo>
                  <a:cubicBezTo>
                    <a:pt x="16162" y="9684"/>
                    <a:pt x="16162" y="5032"/>
                    <a:pt x="13281" y="2151"/>
                  </a:cubicBezTo>
                  <a:cubicBezTo>
                    <a:pt x="11848" y="717"/>
                    <a:pt x="9965" y="0"/>
                    <a:pt x="8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2493414" y="1919922"/>
              <a:ext cx="872413" cy="315520"/>
            </a:xfrm>
            <a:custGeom>
              <a:avLst/>
              <a:gdLst/>
              <a:ahLst/>
              <a:cxnLst/>
              <a:rect l="l" t="t" r="r" b="b"/>
              <a:pathLst>
                <a:path w="12072" h="4366" extrusionOk="0">
                  <a:moveTo>
                    <a:pt x="6037" y="1"/>
                  </a:moveTo>
                  <a:cubicBezTo>
                    <a:pt x="4409" y="1"/>
                    <a:pt x="2781" y="620"/>
                    <a:pt x="1543" y="1859"/>
                  </a:cubicBezTo>
                  <a:cubicBezTo>
                    <a:pt x="807" y="2594"/>
                    <a:pt x="304" y="3458"/>
                    <a:pt x="1" y="4365"/>
                  </a:cubicBezTo>
                  <a:cubicBezTo>
                    <a:pt x="189" y="4135"/>
                    <a:pt x="390" y="3904"/>
                    <a:pt x="606" y="3674"/>
                  </a:cubicBezTo>
                  <a:cubicBezTo>
                    <a:pt x="2104" y="2176"/>
                    <a:pt x="4070" y="1427"/>
                    <a:pt x="6036" y="1427"/>
                  </a:cubicBezTo>
                  <a:cubicBezTo>
                    <a:pt x="8003" y="1427"/>
                    <a:pt x="9969" y="2176"/>
                    <a:pt x="11467" y="3674"/>
                  </a:cubicBezTo>
                  <a:cubicBezTo>
                    <a:pt x="11684" y="3904"/>
                    <a:pt x="11885" y="4135"/>
                    <a:pt x="12072" y="4365"/>
                  </a:cubicBezTo>
                  <a:cubicBezTo>
                    <a:pt x="11770" y="3458"/>
                    <a:pt x="11265" y="2594"/>
                    <a:pt x="10531" y="1859"/>
                  </a:cubicBezTo>
                  <a:cubicBezTo>
                    <a:pt x="9292" y="620"/>
                    <a:pt x="7665" y="1"/>
                    <a:pt x="6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2368538" y="2244760"/>
              <a:ext cx="1094202" cy="667318"/>
            </a:xfrm>
            <a:custGeom>
              <a:avLst/>
              <a:gdLst/>
              <a:ahLst/>
              <a:cxnLst/>
              <a:rect l="l" t="t" r="r" b="b"/>
              <a:pathLst>
                <a:path w="15141" h="9234" extrusionOk="0">
                  <a:moveTo>
                    <a:pt x="649" y="1"/>
                  </a:moveTo>
                  <a:cubicBezTo>
                    <a:pt x="0" y="2449"/>
                    <a:pt x="634" y="5157"/>
                    <a:pt x="2564" y="7073"/>
                  </a:cubicBezTo>
                  <a:cubicBezTo>
                    <a:pt x="3998" y="8513"/>
                    <a:pt x="5881" y="9233"/>
                    <a:pt x="7765" y="9233"/>
                  </a:cubicBezTo>
                  <a:cubicBezTo>
                    <a:pt x="9648" y="9233"/>
                    <a:pt x="11531" y="8513"/>
                    <a:pt x="12964" y="7073"/>
                  </a:cubicBezTo>
                  <a:cubicBezTo>
                    <a:pt x="14420" y="5618"/>
                    <a:pt x="15140" y="3717"/>
                    <a:pt x="15125" y="1816"/>
                  </a:cubicBezTo>
                  <a:lnTo>
                    <a:pt x="15125" y="1816"/>
                  </a:lnTo>
                  <a:cubicBezTo>
                    <a:pt x="14808" y="3039"/>
                    <a:pt x="14174" y="4192"/>
                    <a:pt x="13210" y="5142"/>
                  </a:cubicBezTo>
                  <a:cubicBezTo>
                    <a:pt x="11776" y="6583"/>
                    <a:pt x="9893" y="7303"/>
                    <a:pt x="8007" y="7303"/>
                  </a:cubicBezTo>
                  <a:cubicBezTo>
                    <a:pt x="6122" y="7303"/>
                    <a:pt x="4235" y="6583"/>
                    <a:pt x="2795" y="5142"/>
                  </a:cubicBezTo>
                  <a:cubicBezTo>
                    <a:pt x="1369" y="3717"/>
                    <a:pt x="663" y="1858"/>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2230075" y="1742725"/>
              <a:ext cx="1399171" cy="1274799"/>
            </a:xfrm>
            <a:custGeom>
              <a:avLst/>
              <a:gdLst/>
              <a:ahLst/>
              <a:cxnLst/>
              <a:rect l="l" t="t" r="r" b="b"/>
              <a:pathLst>
                <a:path w="19361" h="17640" extrusionOk="0">
                  <a:moveTo>
                    <a:pt x="9681" y="1455"/>
                  </a:moveTo>
                  <a:cubicBezTo>
                    <a:pt x="11564" y="1455"/>
                    <a:pt x="13447" y="2172"/>
                    <a:pt x="14880" y="3606"/>
                  </a:cubicBezTo>
                  <a:cubicBezTo>
                    <a:pt x="17761" y="6487"/>
                    <a:pt x="17761" y="11139"/>
                    <a:pt x="14880" y="14020"/>
                  </a:cubicBezTo>
                  <a:cubicBezTo>
                    <a:pt x="13447" y="15460"/>
                    <a:pt x="11564" y="16180"/>
                    <a:pt x="9681" y="16180"/>
                  </a:cubicBezTo>
                  <a:cubicBezTo>
                    <a:pt x="7797" y="16180"/>
                    <a:pt x="5914" y="15460"/>
                    <a:pt x="4480" y="14020"/>
                  </a:cubicBezTo>
                  <a:cubicBezTo>
                    <a:pt x="1599" y="11139"/>
                    <a:pt x="1599" y="6487"/>
                    <a:pt x="4480" y="3606"/>
                  </a:cubicBezTo>
                  <a:cubicBezTo>
                    <a:pt x="5914" y="2172"/>
                    <a:pt x="7797" y="1455"/>
                    <a:pt x="9681" y="1455"/>
                  </a:cubicBezTo>
                  <a:close/>
                  <a:moveTo>
                    <a:pt x="9681" y="1"/>
                  </a:moveTo>
                  <a:cubicBezTo>
                    <a:pt x="7423" y="1"/>
                    <a:pt x="5165" y="861"/>
                    <a:pt x="3443" y="2582"/>
                  </a:cubicBezTo>
                  <a:cubicBezTo>
                    <a:pt x="1" y="6026"/>
                    <a:pt x="1" y="11600"/>
                    <a:pt x="3443" y="15057"/>
                  </a:cubicBezTo>
                  <a:cubicBezTo>
                    <a:pt x="5165" y="16779"/>
                    <a:pt x="7423" y="17639"/>
                    <a:pt x="9681" y="17639"/>
                  </a:cubicBezTo>
                  <a:cubicBezTo>
                    <a:pt x="11939" y="17639"/>
                    <a:pt x="14196" y="16779"/>
                    <a:pt x="15918" y="15057"/>
                  </a:cubicBezTo>
                  <a:cubicBezTo>
                    <a:pt x="19361" y="11600"/>
                    <a:pt x="19361" y="6026"/>
                    <a:pt x="15918" y="2582"/>
                  </a:cubicBezTo>
                  <a:cubicBezTo>
                    <a:pt x="14196" y="861"/>
                    <a:pt x="11939" y="1"/>
                    <a:pt x="9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3445960" y="2910695"/>
              <a:ext cx="822476" cy="793642"/>
            </a:xfrm>
            <a:custGeom>
              <a:avLst/>
              <a:gdLst/>
              <a:ahLst/>
              <a:cxnLst/>
              <a:rect l="l" t="t" r="r" b="b"/>
              <a:pathLst>
                <a:path w="11381" h="10982" extrusionOk="0">
                  <a:moveTo>
                    <a:pt x="2255" y="1"/>
                  </a:moveTo>
                  <a:cubicBezTo>
                    <a:pt x="1729" y="1"/>
                    <a:pt x="1203" y="199"/>
                    <a:pt x="807" y="595"/>
                  </a:cubicBezTo>
                  <a:cubicBezTo>
                    <a:pt x="1" y="1401"/>
                    <a:pt x="1" y="2698"/>
                    <a:pt x="807" y="3504"/>
                  </a:cubicBezTo>
                  <a:lnTo>
                    <a:pt x="7693" y="10376"/>
                  </a:lnTo>
                  <a:cubicBezTo>
                    <a:pt x="8089" y="10779"/>
                    <a:pt x="8611" y="10981"/>
                    <a:pt x="9135" y="10981"/>
                  </a:cubicBezTo>
                  <a:cubicBezTo>
                    <a:pt x="9659" y="10981"/>
                    <a:pt x="10184" y="10779"/>
                    <a:pt x="10588" y="10376"/>
                  </a:cubicBezTo>
                  <a:cubicBezTo>
                    <a:pt x="11380" y="9583"/>
                    <a:pt x="11380" y="8287"/>
                    <a:pt x="10588" y="7480"/>
                  </a:cubicBezTo>
                  <a:lnTo>
                    <a:pt x="3702" y="595"/>
                  </a:lnTo>
                  <a:cubicBezTo>
                    <a:pt x="3306" y="199"/>
                    <a:pt x="2780" y="1"/>
                    <a:pt x="2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3445960" y="2927678"/>
              <a:ext cx="791257" cy="776659"/>
            </a:xfrm>
            <a:custGeom>
              <a:avLst/>
              <a:gdLst/>
              <a:ahLst/>
              <a:cxnLst/>
              <a:rect l="l" t="t" r="r" b="b"/>
              <a:pathLst>
                <a:path w="10949" h="10747" extrusionOk="0">
                  <a:moveTo>
                    <a:pt x="1297" y="0"/>
                  </a:moveTo>
                  <a:lnTo>
                    <a:pt x="1297" y="0"/>
                  </a:lnTo>
                  <a:cubicBezTo>
                    <a:pt x="1124" y="100"/>
                    <a:pt x="951" y="216"/>
                    <a:pt x="807" y="360"/>
                  </a:cubicBezTo>
                  <a:cubicBezTo>
                    <a:pt x="1" y="1166"/>
                    <a:pt x="1" y="2463"/>
                    <a:pt x="807" y="3269"/>
                  </a:cubicBezTo>
                  <a:lnTo>
                    <a:pt x="7693" y="10141"/>
                  </a:lnTo>
                  <a:cubicBezTo>
                    <a:pt x="8089" y="10544"/>
                    <a:pt x="8611" y="10746"/>
                    <a:pt x="9135" y="10746"/>
                  </a:cubicBezTo>
                  <a:cubicBezTo>
                    <a:pt x="9659" y="10746"/>
                    <a:pt x="10184" y="10544"/>
                    <a:pt x="10588" y="10141"/>
                  </a:cubicBezTo>
                  <a:cubicBezTo>
                    <a:pt x="10732" y="9997"/>
                    <a:pt x="10862" y="9824"/>
                    <a:pt x="10948" y="9651"/>
                  </a:cubicBezTo>
                  <a:lnTo>
                    <a:pt x="10948" y="9651"/>
                  </a:lnTo>
                  <a:cubicBezTo>
                    <a:pt x="10647" y="9807"/>
                    <a:pt x="10317" y="9886"/>
                    <a:pt x="9986" y="9886"/>
                  </a:cubicBezTo>
                  <a:cubicBezTo>
                    <a:pt x="9462" y="9886"/>
                    <a:pt x="8940" y="9689"/>
                    <a:pt x="8542" y="9291"/>
                  </a:cubicBezTo>
                  <a:lnTo>
                    <a:pt x="1672" y="2405"/>
                  </a:lnTo>
                  <a:cubicBezTo>
                    <a:pt x="1023" y="1757"/>
                    <a:pt x="894" y="778"/>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658642" y="1484987"/>
            <a:ext cx="5786261" cy="3658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0"/>
                                        </p:tgtEl>
                                        <p:attrNameLst>
                                          <p:attrName>style.visibility</p:attrName>
                                        </p:attrNameLst>
                                      </p:cBhvr>
                                      <p:to>
                                        <p:strVal val="visible"/>
                                      </p:to>
                                    </p:set>
                                    <p:animEffect transition="in" filter="barn(inVertical)">
                                      <p:cBhvr>
                                        <p:cTn id="7" dur="500"/>
                                        <p:tgtEl>
                                          <p:spTgt spid="9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0" y="571853"/>
            <a:ext cx="9144000" cy="645672"/>
          </a:xfrm>
          <a:prstGeom prst="rect">
            <a:avLst/>
          </a:prstGeom>
        </p:spPr>
        <p:txBody>
          <a:bodyPr spcFirstLastPara="1" wrap="square" lIns="91425" tIns="91425" rIns="91425" bIns="91425" anchor="t" anchorCtr="0">
            <a:noAutofit/>
          </a:bodyPr>
          <a:lstStyle/>
          <a:p>
            <a:pPr>
              <a:lnSpc>
                <a:spcPts val="3600"/>
              </a:lnSpc>
            </a:pPr>
            <a:r>
              <a:rPr lang="en-US" sz="2800" b="1" dirty="0" smtClean="0">
                <a:solidFill>
                  <a:schemeClr val="accent6">
                    <a:lumMod val="50000"/>
                  </a:schemeClr>
                </a:solidFill>
                <a:latin typeface="+mj-lt"/>
              </a:rPr>
              <a:t>Quan sát Hình 35.3</a:t>
            </a:r>
            <a:endParaRPr lang="en-US" sz="2800" b="1" dirty="0">
              <a:solidFill>
                <a:schemeClr val="accent6">
                  <a:lumMod val="50000"/>
                </a:schemeClr>
              </a:solidFill>
              <a:latin typeface="+mj-lt"/>
            </a:endParaRPr>
          </a:p>
        </p:txBody>
      </p:sp>
      <p:sp>
        <p:nvSpPr>
          <p:cNvPr id="2" name="Rectangle 1"/>
          <p:cNvSpPr/>
          <p:nvPr/>
        </p:nvSpPr>
        <p:spPr>
          <a:xfrm>
            <a:off x="0" y="1156137"/>
            <a:ext cx="9144000" cy="533736"/>
          </a:xfrm>
          <a:prstGeom prst="rect">
            <a:avLst/>
          </a:prstGeom>
        </p:spPr>
        <p:txBody>
          <a:bodyPr wrap="square">
            <a:spAutoFit/>
          </a:bodyPr>
          <a:lstStyle/>
          <a:p>
            <a:pPr algn="ctr">
              <a:lnSpc>
                <a:spcPts val="3800"/>
              </a:lnSpc>
            </a:pPr>
            <a:r>
              <a:rPr lang="en-US" sz="2600" dirty="0" smtClean="0">
                <a:solidFill>
                  <a:schemeClr val="accent3">
                    <a:lumMod val="50000"/>
                  </a:schemeClr>
                </a:solidFill>
                <a:latin typeface="+mn-lt"/>
                <a:ea typeface="Calibri" panose="020F0502020204030204" pitchFamily="34" charset="0"/>
              </a:rPr>
              <a:t>Nhận xét cấu trúc Hệ Mặt trời</a:t>
            </a:r>
            <a:endParaRPr lang="en-US" sz="2600" dirty="0">
              <a:solidFill>
                <a:schemeClr val="accent3">
                  <a:lumMod val="50000"/>
                </a:schemeClr>
              </a:solidFill>
              <a:latin typeface="+mn-lt"/>
            </a:endParaRPr>
          </a:p>
        </p:txBody>
      </p:sp>
      <p:pic>
        <p:nvPicPr>
          <p:cNvPr id="3" name="Picture 2"/>
          <p:cNvPicPr>
            <a:picLocks noChangeAspect="1"/>
          </p:cNvPicPr>
          <p:nvPr/>
        </p:nvPicPr>
        <p:blipFill>
          <a:blip r:embed="rId3"/>
          <a:stretch>
            <a:fillRect/>
          </a:stretch>
        </p:blipFill>
        <p:spPr>
          <a:xfrm>
            <a:off x="1667864" y="1762691"/>
            <a:ext cx="6490030" cy="3109492"/>
          </a:xfrm>
          <a:prstGeom prst="rect">
            <a:avLst/>
          </a:prstGeom>
        </p:spPr>
      </p:pic>
      <p:pic>
        <p:nvPicPr>
          <p:cNvPr id="6" name="Picture 12">
            <a:extLst>
              <a:ext uri="{FF2B5EF4-FFF2-40B4-BE49-F238E27FC236}">
                <a16:creationId xmlns:a16="http://schemas.microsoft.com/office/drawing/2014/main" xmlns="" id="{F6F44D84-44FA-4714-934C-F0A59EA25F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34087" y="1423005"/>
            <a:ext cx="1640414" cy="3654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barn(inVertical)">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17"/>
          <p:cNvSpPr/>
          <p:nvPr/>
        </p:nvSpPr>
        <p:spPr>
          <a:xfrm>
            <a:off x="298423" y="3843454"/>
            <a:ext cx="713100" cy="713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311665" y="2415952"/>
            <a:ext cx="713100" cy="71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362222" y="973046"/>
            <a:ext cx="713100" cy="713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txBox="1"/>
          <p:nvPr/>
        </p:nvSpPr>
        <p:spPr>
          <a:xfrm>
            <a:off x="1321354" y="998275"/>
            <a:ext cx="7766665" cy="986229"/>
          </a:xfrm>
          <a:prstGeom prst="rect">
            <a:avLst/>
          </a:prstGeom>
          <a:noFill/>
          <a:ln>
            <a:noFill/>
          </a:ln>
        </p:spPr>
        <p:txBody>
          <a:bodyPr spcFirstLastPara="1" wrap="square" lIns="91425" tIns="91425" rIns="91425" bIns="91425" anchor="ctr" anchorCtr="0">
            <a:noAutofit/>
          </a:bodyPr>
          <a:lstStyle/>
          <a:p>
            <a:pPr algn="just">
              <a:lnSpc>
                <a:spcPts val="3200"/>
              </a:lnSpc>
            </a:pPr>
            <a:r>
              <a:rPr lang="en-US" sz="2300" dirty="0" smtClean="0">
                <a:solidFill>
                  <a:schemeClr val="accent3">
                    <a:lumMod val="50000"/>
                  </a:schemeClr>
                </a:solidFill>
              </a:rPr>
              <a:t>G</a:t>
            </a:r>
            <a:r>
              <a:rPr lang="vi-VN" sz="2300" dirty="0" smtClean="0">
                <a:solidFill>
                  <a:schemeClr val="accent3">
                    <a:lumMod val="50000"/>
                  </a:schemeClr>
                </a:solidFill>
              </a:rPr>
              <a:t>ồm </a:t>
            </a:r>
            <a:r>
              <a:rPr lang="vi-VN" sz="2300" dirty="0">
                <a:solidFill>
                  <a:schemeClr val="accent3">
                    <a:lumMod val="50000"/>
                  </a:schemeClr>
                </a:solidFill>
              </a:rPr>
              <a:t>Mặt Trời và tám hành tinh (Thuỷ Tinh, Kim Tinh, Trái Đất, Hoả Tinh, Mộc Tinh, Thổ Tinh, Thiên Vương Tinh và Hải Vương Tinh). </a:t>
            </a:r>
            <a:endParaRPr lang="en-US" sz="2300" dirty="0">
              <a:solidFill>
                <a:schemeClr val="accent3">
                  <a:lumMod val="50000"/>
                </a:schemeClr>
              </a:solidFill>
            </a:endParaRPr>
          </a:p>
        </p:txBody>
      </p:sp>
      <p:grpSp>
        <p:nvGrpSpPr>
          <p:cNvPr id="201" name="Google Shape;201;p17"/>
          <p:cNvGrpSpPr/>
          <p:nvPr/>
        </p:nvGrpSpPr>
        <p:grpSpPr>
          <a:xfrm>
            <a:off x="427967" y="1085718"/>
            <a:ext cx="648985" cy="600435"/>
            <a:chOff x="9264255" y="965264"/>
            <a:chExt cx="1089998" cy="1008456"/>
          </a:xfrm>
        </p:grpSpPr>
        <p:sp>
          <p:nvSpPr>
            <p:cNvPr id="202" name="Google Shape;202;p17"/>
            <p:cNvSpPr/>
            <p:nvPr/>
          </p:nvSpPr>
          <p:spPr>
            <a:xfrm>
              <a:off x="9264255" y="1068033"/>
              <a:ext cx="950342" cy="905675"/>
            </a:xfrm>
            <a:custGeom>
              <a:avLst/>
              <a:gdLst/>
              <a:ahLst/>
              <a:cxnLst/>
              <a:rect l="l" t="t" r="r" b="b"/>
              <a:pathLst>
                <a:path w="11957" h="11395" extrusionOk="0">
                  <a:moveTo>
                    <a:pt x="8916" y="0"/>
                  </a:moveTo>
                  <a:lnTo>
                    <a:pt x="1800" y="6669"/>
                  </a:lnTo>
                  <a:lnTo>
                    <a:pt x="1787" y="6713"/>
                  </a:lnTo>
                  <a:lnTo>
                    <a:pt x="0" y="11394"/>
                  </a:lnTo>
                  <a:lnTo>
                    <a:pt x="4797" y="9925"/>
                  </a:lnTo>
                  <a:lnTo>
                    <a:pt x="4840" y="9911"/>
                  </a:lnTo>
                  <a:lnTo>
                    <a:pt x="11956" y="3256"/>
                  </a:lnTo>
                  <a:lnTo>
                    <a:pt x="89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9437047" y="1135513"/>
              <a:ext cx="716830" cy="685912"/>
            </a:xfrm>
            <a:custGeom>
              <a:avLst/>
              <a:gdLst/>
              <a:ahLst/>
              <a:cxnLst/>
              <a:rect l="l" t="t" r="r" b="b"/>
              <a:pathLst>
                <a:path w="9019" h="8630" extrusionOk="0">
                  <a:moveTo>
                    <a:pt x="7535" y="1"/>
                  </a:moveTo>
                  <a:lnTo>
                    <a:pt x="1" y="7045"/>
                  </a:lnTo>
                  <a:lnTo>
                    <a:pt x="1470" y="8630"/>
                  </a:lnTo>
                  <a:lnTo>
                    <a:pt x="9018" y="1572"/>
                  </a:lnTo>
                  <a:lnTo>
                    <a:pt x="75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9264255" y="1601590"/>
              <a:ext cx="381266" cy="372125"/>
            </a:xfrm>
            <a:custGeom>
              <a:avLst/>
              <a:gdLst/>
              <a:ahLst/>
              <a:cxnLst/>
              <a:rect l="l" t="t" r="r" b="b"/>
              <a:pathLst>
                <a:path w="4797" h="4682" extrusionOk="0">
                  <a:moveTo>
                    <a:pt x="1787" y="0"/>
                  </a:moveTo>
                  <a:lnTo>
                    <a:pt x="533" y="3298"/>
                  </a:lnTo>
                  <a:lnTo>
                    <a:pt x="0" y="4681"/>
                  </a:lnTo>
                  <a:lnTo>
                    <a:pt x="1426" y="4249"/>
                  </a:lnTo>
                  <a:lnTo>
                    <a:pt x="4797" y="3212"/>
                  </a:lnTo>
                  <a:lnTo>
                    <a:pt x="1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9264255" y="1863719"/>
              <a:ext cx="113338" cy="110000"/>
            </a:xfrm>
            <a:custGeom>
              <a:avLst/>
              <a:gdLst/>
              <a:ahLst/>
              <a:cxnLst/>
              <a:rect l="l" t="t" r="r" b="b"/>
              <a:pathLst>
                <a:path w="1426" h="1384" extrusionOk="0">
                  <a:moveTo>
                    <a:pt x="533" y="0"/>
                  </a:moveTo>
                  <a:lnTo>
                    <a:pt x="0" y="1383"/>
                  </a:lnTo>
                  <a:lnTo>
                    <a:pt x="1426" y="951"/>
                  </a:lnTo>
                  <a:lnTo>
                    <a:pt x="5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9977438" y="965264"/>
              <a:ext cx="376815" cy="362667"/>
            </a:xfrm>
            <a:custGeom>
              <a:avLst/>
              <a:gdLst/>
              <a:ahLst/>
              <a:cxnLst/>
              <a:rect l="l" t="t" r="r" b="b"/>
              <a:pathLst>
                <a:path w="4741" h="4563" extrusionOk="0">
                  <a:moveTo>
                    <a:pt x="2321" y="1"/>
                  </a:moveTo>
                  <a:cubicBezTo>
                    <a:pt x="1786" y="1"/>
                    <a:pt x="1249" y="196"/>
                    <a:pt x="823" y="587"/>
                  </a:cubicBezTo>
                  <a:lnTo>
                    <a:pt x="1" y="1365"/>
                  </a:lnTo>
                  <a:lnTo>
                    <a:pt x="2997" y="4563"/>
                  </a:lnTo>
                  <a:lnTo>
                    <a:pt x="3819" y="3785"/>
                  </a:lnTo>
                  <a:cubicBezTo>
                    <a:pt x="4697" y="2964"/>
                    <a:pt x="4741" y="1582"/>
                    <a:pt x="3919" y="702"/>
                  </a:cubicBezTo>
                  <a:cubicBezTo>
                    <a:pt x="3490" y="235"/>
                    <a:pt x="2907" y="1"/>
                    <a:pt x="2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7"/>
          <p:cNvGrpSpPr/>
          <p:nvPr/>
        </p:nvGrpSpPr>
        <p:grpSpPr>
          <a:xfrm>
            <a:off x="401268" y="2415087"/>
            <a:ext cx="476539" cy="699425"/>
            <a:chOff x="9480602" y="2161376"/>
            <a:chExt cx="800368" cy="1174714"/>
          </a:xfrm>
        </p:grpSpPr>
        <p:sp>
          <p:nvSpPr>
            <p:cNvPr id="208" name="Google Shape;208;p17"/>
            <p:cNvSpPr/>
            <p:nvPr/>
          </p:nvSpPr>
          <p:spPr>
            <a:xfrm>
              <a:off x="9480602" y="2161376"/>
              <a:ext cx="311482" cy="1174714"/>
            </a:xfrm>
            <a:custGeom>
              <a:avLst/>
              <a:gdLst/>
              <a:ahLst/>
              <a:cxnLst/>
              <a:rect l="l" t="t" r="r" b="b"/>
              <a:pathLst>
                <a:path w="3919" h="14780" extrusionOk="0">
                  <a:moveTo>
                    <a:pt x="0" y="1"/>
                  </a:moveTo>
                  <a:lnTo>
                    <a:pt x="0" y="14780"/>
                  </a:lnTo>
                  <a:lnTo>
                    <a:pt x="3918" y="14780"/>
                  </a:lnTo>
                  <a:lnTo>
                    <a:pt x="39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9575661" y="2257549"/>
              <a:ext cx="123750" cy="966397"/>
            </a:xfrm>
            <a:custGeom>
              <a:avLst/>
              <a:gdLst/>
              <a:ahLst/>
              <a:cxnLst/>
              <a:rect l="l" t="t" r="r" b="b"/>
              <a:pathLst>
                <a:path w="1557" h="12159" extrusionOk="0">
                  <a:moveTo>
                    <a:pt x="0" y="1"/>
                  </a:moveTo>
                  <a:lnTo>
                    <a:pt x="0" y="12158"/>
                  </a:lnTo>
                  <a:lnTo>
                    <a:pt x="1556" y="12158"/>
                  </a:lnTo>
                  <a:lnTo>
                    <a:pt x="1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9789704" y="2464836"/>
              <a:ext cx="491266" cy="866729"/>
            </a:xfrm>
            <a:custGeom>
              <a:avLst/>
              <a:gdLst/>
              <a:ahLst/>
              <a:cxnLst/>
              <a:rect l="l" t="t" r="r" b="b"/>
              <a:pathLst>
                <a:path w="6181" h="10905" extrusionOk="0">
                  <a:moveTo>
                    <a:pt x="1629" y="0"/>
                  </a:moveTo>
                  <a:lnTo>
                    <a:pt x="1" y="721"/>
                  </a:lnTo>
                  <a:lnTo>
                    <a:pt x="404" y="1628"/>
                  </a:lnTo>
                  <a:lnTo>
                    <a:pt x="649" y="2175"/>
                  </a:lnTo>
                  <a:lnTo>
                    <a:pt x="3890" y="9435"/>
                  </a:lnTo>
                  <a:lnTo>
                    <a:pt x="4135" y="9997"/>
                  </a:lnTo>
                  <a:lnTo>
                    <a:pt x="4552" y="10904"/>
                  </a:lnTo>
                  <a:lnTo>
                    <a:pt x="6181" y="10184"/>
                  </a:lnTo>
                  <a:lnTo>
                    <a:pt x="5777" y="9291"/>
                  </a:lnTo>
                  <a:lnTo>
                    <a:pt x="5532" y="8744"/>
                  </a:lnTo>
                  <a:lnTo>
                    <a:pt x="2292" y="1484"/>
                  </a:lnTo>
                  <a:lnTo>
                    <a:pt x="2046" y="922"/>
                  </a:lnTo>
                  <a:lnTo>
                    <a:pt x="16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9821735" y="2538117"/>
              <a:ext cx="150138" cy="99588"/>
            </a:xfrm>
            <a:custGeom>
              <a:avLst/>
              <a:gdLst/>
              <a:ahLst/>
              <a:cxnLst/>
              <a:rect l="l" t="t" r="r" b="b"/>
              <a:pathLst>
                <a:path w="1889" h="1253" extrusionOk="0">
                  <a:moveTo>
                    <a:pt x="1643" y="0"/>
                  </a:moveTo>
                  <a:lnTo>
                    <a:pt x="1" y="706"/>
                  </a:lnTo>
                  <a:lnTo>
                    <a:pt x="246" y="1253"/>
                  </a:lnTo>
                  <a:lnTo>
                    <a:pt x="1889" y="562"/>
                  </a:lnTo>
                  <a:lnTo>
                    <a:pt x="1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10098806" y="3159740"/>
              <a:ext cx="150138" cy="99747"/>
            </a:xfrm>
            <a:custGeom>
              <a:avLst/>
              <a:gdLst/>
              <a:ahLst/>
              <a:cxnLst/>
              <a:rect l="l" t="t" r="r" b="b"/>
              <a:pathLst>
                <a:path w="1889" h="1255" extrusionOk="0">
                  <a:moveTo>
                    <a:pt x="1643" y="1"/>
                  </a:moveTo>
                  <a:lnTo>
                    <a:pt x="1" y="692"/>
                  </a:lnTo>
                  <a:lnTo>
                    <a:pt x="246" y="1254"/>
                  </a:lnTo>
                  <a:lnTo>
                    <a:pt x="1888" y="548"/>
                  </a:lnTo>
                  <a:lnTo>
                    <a:pt x="1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7"/>
          <p:cNvGrpSpPr/>
          <p:nvPr/>
        </p:nvGrpSpPr>
        <p:grpSpPr>
          <a:xfrm>
            <a:off x="374827" y="3909435"/>
            <a:ext cx="541983" cy="638949"/>
            <a:chOff x="9551579" y="3636865"/>
            <a:chExt cx="910284" cy="1073142"/>
          </a:xfrm>
        </p:grpSpPr>
        <p:sp>
          <p:nvSpPr>
            <p:cNvPr id="214" name="Google Shape;214;p17"/>
            <p:cNvSpPr/>
            <p:nvPr/>
          </p:nvSpPr>
          <p:spPr>
            <a:xfrm>
              <a:off x="9999295" y="3636865"/>
              <a:ext cx="74393" cy="254574"/>
            </a:xfrm>
            <a:custGeom>
              <a:avLst/>
              <a:gdLst/>
              <a:ahLst/>
              <a:cxnLst/>
              <a:rect l="l" t="t" r="r" b="b"/>
              <a:pathLst>
                <a:path w="936" h="3203" extrusionOk="0">
                  <a:moveTo>
                    <a:pt x="516" y="1"/>
                  </a:moveTo>
                  <a:cubicBezTo>
                    <a:pt x="470" y="1"/>
                    <a:pt x="424" y="30"/>
                    <a:pt x="417" y="91"/>
                  </a:cubicBezTo>
                  <a:cubicBezTo>
                    <a:pt x="245" y="1244"/>
                    <a:pt x="0" y="2944"/>
                    <a:pt x="0" y="2944"/>
                  </a:cubicBezTo>
                  <a:lnTo>
                    <a:pt x="936" y="3203"/>
                  </a:lnTo>
                  <a:lnTo>
                    <a:pt x="619" y="105"/>
                  </a:lnTo>
                  <a:cubicBezTo>
                    <a:pt x="619" y="37"/>
                    <a:pt x="567" y="1"/>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9551579" y="3815857"/>
              <a:ext cx="910284" cy="894150"/>
            </a:xfrm>
            <a:custGeom>
              <a:avLst/>
              <a:gdLst/>
              <a:ahLst/>
              <a:cxnLst/>
              <a:rect l="l" t="t" r="r" b="b"/>
              <a:pathLst>
                <a:path w="11453" h="11250" extrusionOk="0">
                  <a:moveTo>
                    <a:pt x="3732" y="0"/>
                  </a:moveTo>
                  <a:cubicBezTo>
                    <a:pt x="1671" y="0"/>
                    <a:pt x="0" y="1671"/>
                    <a:pt x="0" y="3730"/>
                  </a:cubicBezTo>
                  <a:cubicBezTo>
                    <a:pt x="0" y="4595"/>
                    <a:pt x="131" y="5532"/>
                    <a:pt x="346" y="6438"/>
                  </a:cubicBezTo>
                  <a:cubicBezTo>
                    <a:pt x="937" y="8873"/>
                    <a:pt x="2234" y="11077"/>
                    <a:pt x="3732" y="11077"/>
                  </a:cubicBezTo>
                  <a:cubicBezTo>
                    <a:pt x="4078" y="11077"/>
                    <a:pt x="6094" y="11250"/>
                    <a:pt x="7433" y="11250"/>
                  </a:cubicBezTo>
                  <a:cubicBezTo>
                    <a:pt x="9652" y="11250"/>
                    <a:pt x="11453" y="6598"/>
                    <a:pt x="11453" y="4379"/>
                  </a:cubicBezTo>
                  <a:cubicBezTo>
                    <a:pt x="11453" y="3327"/>
                    <a:pt x="11049" y="2362"/>
                    <a:pt x="10387" y="1656"/>
                  </a:cubicBezTo>
                  <a:cubicBezTo>
                    <a:pt x="9652" y="849"/>
                    <a:pt x="8601" y="360"/>
                    <a:pt x="7433" y="360"/>
                  </a:cubicBezTo>
                  <a:cubicBezTo>
                    <a:pt x="6886" y="360"/>
                    <a:pt x="6353" y="475"/>
                    <a:pt x="5864" y="677"/>
                  </a:cubicBezTo>
                  <a:cubicBezTo>
                    <a:pt x="5259" y="259"/>
                    <a:pt x="4523" y="0"/>
                    <a:pt x="3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9551579" y="3815857"/>
              <a:ext cx="827864" cy="676613"/>
            </a:xfrm>
            <a:custGeom>
              <a:avLst/>
              <a:gdLst/>
              <a:ahLst/>
              <a:cxnLst/>
              <a:rect l="l" t="t" r="r" b="b"/>
              <a:pathLst>
                <a:path w="10416" h="8513" extrusionOk="0">
                  <a:moveTo>
                    <a:pt x="3732" y="0"/>
                  </a:moveTo>
                  <a:cubicBezTo>
                    <a:pt x="1671" y="0"/>
                    <a:pt x="0" y="1671"/>
                    <a:pt x="0" y="3730"/>
                  </a:cubicBezTo>
                  <a:cubicBezTo>
                    <a:pt x="0" y="4595"/>
                    <a:pt x="131" y="5532"/>
                    <a:pt x="346" y="6438"/>
                  </a:cubicBezTo>
                  <a:cubicBezTo>
                    <a:pt x="1398" y="7706"/>
                    <a:pt x="2939" y="8513"/>
                    <a:pt x="4639" y="8513"/>
                  </a:cubicBezTo>
                  <a:cubicBezTo>
                    <a:pt x="7823" y="8513"/>
                    <a:pt x="10416" y="5704"/>
                    <a:pt x="10416" y="2247"/>
                  </a:cubicBezTo>
                  <a:cubicBezTo>
                    <a:pt x="10416" y="2046"/>
                    <a:pt x="10401" y="1844"/>
                    <a:pt x="10387" y="1656"/>
                  </a:cubicBezTo>
                  <a:cubicBezTo>
                    <a:pt x="9652" y="849"/>
                    <a:pt x="8601" y="360"/>
                    <a:pt x="7433" y="360"/>
                  </a:cubicBezTo>
                  <a:cubicBezTo>
                    <a:pt x="6886" y="360"/>
                    <a:pt x="6353" y="475"/>
                    <a:pt x="5864" y="677"/>
                  </a:cubicBezTo>
                  <a:cubicBezTo>
                    <a:pt x="5259" y="259"/>
                    <a:pt x="4523" y="0"/>
                    <a:pt x="3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9782869" y="3873083"/>
              <a:ext cx="51583" cy="50470"/>
            </a:xfrm>
            <a:custGeom>
              <a:avLst/>
              <a:gdLst/>
              <a:ahLst/>
              <a:cxnLst/>
              <a:rect l="l" t="t" r="r" b="b"/>
              <a:pathLst>
                <a:path w="649" h="635" extrusionOk="0">
                  <a:moveTo>
                    <a:pt x="332" y="0"/>
                  </a:moveTo>
                  <a:cubicBezTo>
                    <a:pt x="144" y="0"/>
                    <a:pt x="0" y="144"/>
                    <a:pt x="0" y="317"/>
                  </a:cubicBezTo>
                  <a:cubicBezTo>
                    <a:pt x="0" y="504"/>
                    <a:pt x="144" y="634"/>
                    <a:pt x="332" y="634"/>
                  </a:cubicBezTo>
                  <a:cubicBezTo>
                    <a:pt x="505" y="634"/>
                    <a:pt x="649" y="504"/>
                    <a:pt x="649" y="317"/>
                  </a:cubicBezTo>
                  <a:cubicBezTo>
                    <a:pt x="649" y="144"/>
                    <a:pt x="505" y="0"/>
                    <a:pt x="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9664998" y="3924508"/>
              <a:ext cx="90448" cy="91720"/>
            </a:xfrm>
            <a:custGeom>
              <a:avLst/>
              <a:gdLst/>
              <a:ahLst/>
              <a:cxnLst/>
              <a:rect l="l" t="t" r="r" b="b"/>
              <a:pathLst>
                <a:path w="1138" h="1154" extrusionOk="0">
                  <a:moveTo>
                    <a:pt x="561" y="1"/>
                  </a:moveTo>
                  <a:cubicBezTo>
                    <a:pt x="244" y="1"/>
                    <a:pt x="0" y="260"/>
                    <a:pt x="0" y="577"/>
                  </a:cubicBezTo>
                  <a:cubicBezTo>
                    <a:pt x="0" y="894"/>
                    <a:pt x="244" y="1153"/>
                    <a:pt x="561" y="1153"/>
                  </a:cubicBezTo>
                  <a:cubicBezTo>
                    <a:pt x="878" y="1153"/>
                    <a:pt x="1137" y="894"/>
                    <a:pt x="1137" y="577"/>
                  </a:cubicBezTo>
                  <a:cubicBezTo>
                    <a:pt x="1137" y="260"/>
                    <a:pt x="878"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9964960" y="3674857"/>
              <a:ext cx="449221" cy="360839"/>
            </a:xfrm>
            <a:custGeom>
              <a:avLst/>
              <a:gdLst/>
              <a:ahLst/>
              <a:cxnLst/>
              <a:rect l="l" t="t" r="r" b="b"/>
              <a:pathLst>
                <a:path w="5652" h="4540" extrusionOk="0">
                  <a:moveTo>
                    <a:pt x="1688" y="0"/>
                  </a:moveTo>
                  <a:cubicBezTo>
                    <a:pt x="1504" y="0"/>
                    <a:pt x="1311" y="10"/>
                    <a:pt x="1109" y="31"/>
                  </a:cubicBezTo>
                  <a:cubicBezTo>
                    <a:pt x="1109" y="31"/>
                    <a:pt x="0" y="3286"/>
                    <a:pt x="5401" y="4540"/>
                  </a:cubicBezTo>
                  <a:cubicBezTo>
                    <a:pt x="5401" y="4540"/>
                    <a:pt x="5652" y="0"/>
                    <a:pt x="1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10081717" y="3702437"/>
              <a:ext cx="268007" cy="282869"/>
            </a:xfrm>
            <a:custGeom>
              <a:avLst/>
              <a:gdLst/>
              <a:ahLst/>
              <a:cxnLst/>
              <a:rect l="l" t="t" r="r" b="b"/>
              <a:pathLst>
                <a:path w="3372" h="3559" extrusionOk="0">
                  <a:moveTo>
                    <a:pt x="0" y="0"/>
                  </a:moveTo>
                  <a:cubicBezTo>
                    <a:pt x="0" y="1"/>
                    <a:pt x="1729" y="2593"/>
                    <a:pt x="3371" y="3559"/>
                  </a:cubicBezTo>
                  <a:cubicBezTo>
                    <a:pt x="3371" y="3559"/>
                    <a:pt x="1182" y="5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1" name="Google Shape;221;p17"/>
          <p:cNvCxnSpPr>
            <a:endCxn id="195" idx="1"/>
          </p:cNvCxnSpPr>
          <p:nvPr/>
        </p:nvCxnSpPr>
        <p:spPr>
          <a:xfrm>
            <a:off x="971664" y="1383727"/>
            <a:ext cx="349690" cy="107663"/>
          </a:xfrm>
          <a:prstGeom prst="bentConnector3">
            <a:avLst>
              <a:gd name="adj1" fmla="val 50000"/>
            </a:avLst>
          </a:prstGeom>
          <a:noFill/>
          <a:ln w="9525" cap="flat" cmpd="sng">
            <a:solidFill>
              <a:schemeClr val="accent4"/>
            </a:solidFill>
            <a:prstDash val="solid"/>
            <a:round/>
            <a:headEnd type="none" w="med" len="med"/>
            <a:tailEnd type="none" w="med" len="med"/>
          </a:ln>
        </p:spPr>
      </p:cxnSp>
      <p:cxnSp>
        <p:nvCxnSpPr>
          <p:cNvPr id="222" name="Google Shape;222;p17"/>
          <p:cNvCxnSpPr>
            <a:endCxn id="193" idx="6"/>
          </p:cNvCxnSpPr>
          <p:nvPr/>
        </p:nvCxnSpPr>
        <p:spPr>
          <a:xfrm flipH="1">
            <a:off x="1024865" y="2770957"/>
            <a:ext cx="313500" cy="1500"/>
          </a:xfrm>
          <a:prstGeom prst="bentConnector3">
            <a:avLst>
              <a:gd name="adj1" fmla="val 50016"/>
            </a:avLst>
          </a:prstGeom>
          <a:noFill/>
          <a:ln w="9525" cap="flat" cmpd="sng">
            <a:solidFill>
              <a:schemeClr val="accent4"/>
            </a:solidFill>
            <a:prstDash val="solid"/>
            <a:round/>
            <a:headEnd type="none" w="med" len="med"/>
            <a:tailEnd type="none" w="med" len="med"/>
          </a:ln>
        </p:spPr>
      </p:cxnSp>
      <p:cxnSp>
        <p:nvCxnSpPr>
          <p:cNvPr id="223" name="Google Shape;223;p17"/>
          <p:cNvCxnSpPr/>
          <p:nvPr/>
        </p:nvCxnSpPr>
        <p:spPr>
          <a:xfrm rot="10800000" flipV="1">
            <a:off x="1002371" y="4225848"/>
            <a:ext cx="313600" cy="3057"/>
          </a:xfrm>
          <a:prstGeom prst="bentConnector3">
            <a:avLst>
              <a:gd name="adj1" fmla="val 50000"/>
            </a:avLst>
          </a:prstGeom>
          <a:noFill/>
          <a:ln w="9525" cap="flat" cmpd="sng">
            <a:solidFill>
              <a:schemeClr val="accent4"/>
            </a:solidFill>
            <a:prstDash val="solid"/>
            <a:round/>
            <a:headEnd type="none" w="med" len="med"/>
            <a:tailEnd type="none" w="med" len="med"/>
          </a:ln>
        </p:spPr>
      </p:cxnSp>
      <p:sp>
        <p:nvSpPr>
          <p:cNvPr id="98" name="Google Shape;195;p17"/>
          <p:cNvSpPr txBox="1"/>
          <p:nvPr/>
        </p:nvSpPr>
        <p:spPr>
          <a:xfrm>
            <a:off x="1207388" y="2277842"/>
            <a:ext cx="7766665" cy="986229"/>
          </a:xfrm>
          <a:prstGeom prst="rect">
            <a:avLst/>
          </a:prstGeom>
          <a:noFill/>
          <a:ln>
            <a:noFill/>
          </a:ln>
        </p:spPr>
        <p:txBody>
          <a:bodyPr spcFirstLastPara="1" wrap="square" lIns="91425" tIns="91425" rIns="91425" bIns="91425" anchor="ctr" anchorCtr="0">
            <a:noAutofit/>
          </a:bodyPr>
          <a:lstStyle/>
          <a:p>
            <a:pPr algn="just">
              <a:lnSpc>
                <a:spcPts val="3200"/>
              </a:lnSpc>
            </a:pPr>
            <a:r>
              <a:rPr lang="en-US" sz="2300" dirty="0">
                <a:solidFill>
                  <a:schemeClr val="accent3">
                    <a:lumMod val="50000"/>
                  </a:schemeClr>
                </a:solidFill>
              </a:rPr>
              <a:t>Các hành tinh có khoảng cách đến Mặt Trời và chu kì chuyển động quanh Mặt Trời khác nhau. </a:t>
            </a:r>
          </a:p>
        </p:txBody>
      </p:sp>
      <p:sp>
        <p:nvSpPr>
          <p:cNvPr id="99" name="Google Shape;195;p17"/>
          <p:cNvSpPr txBox="1"/>
          <p:nvPr/>
        </p:nvSpPr>
        <p:spPr>
          <a:xfrm>
            <a:off x="1214716" y="3732733"/>
            <a:ext cx="7766665" cy="986229"/>
          </a:xfrm>
          <a:prstGeom prst="rect">
            <a:avLst/>
          </a:prstGeom>
          <a:noFill/>
          <a:ln>
            <a:noFill/>
          </a:ln>
        </p:spPr>
        <p:txBody>
          <a:bodyPr spcFirstLastPara="1" wrap="square" lIns="91425" tIns="91425" rIns="91425" bIns="91425" anchor="ctr" anchorCtr="0">
            <a:noAutofit/>
          </a:bodyPr>
          <a:lstStyle/>
          <a:p>
            <a:pPr algn="just">
              <a:lnSpc>
                <a:spcPts val="3200"/>
              </a:lnSpc>
            </a:pPr>
            <a:r>
              <a:rPr lang="vi-VN" sz="2300" dirty="0">
                <a:solidFill>
                  <a:schemeClr val="accent3">
                    <a:lumMod val="50000"/>
                  </a:schemeClr>
                </a:solidFill>
              </a:rPr>
              <a:t>Trong hệ Mặt Trời chỉ có Mặt Trời là phát sáng còn các hành tinh không phát sáng mà chỉ phản xạ ánh sáng từ Mặt Trời.</a:t>
            </a:r>
            <a:endParaRPr lang="en-US" sz="23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par>
                                <p:cTn id="8" presetID="16" presetClass="entr" presetSubtype="21"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barn(inVertical)">
                                      <p:cBhvr>
                                        <p:cTn id="10" dur="500"/>
                                        <p:tgtEl>
                                          <p:spTgt spid="201"/>
                                        </p:tgtEl>
                                      </p:cBhvr>
                                    </p:animEffect>
                                  </p:childTnLst>
                                </p:cTn>
                              </p:par>
                              <p:par>
                                <p:cTn id="11" presetID="16" presetClass="entr" presetSubtype="21"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barn(inVertical)">
                                      <p:cBhvr>
                                        <p:cTn id="13" dur="500"/>
                                        <p:tgtEl>
                                          <p:spTgt spid="2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barn(inVertical)">
                                      <p:cBhvr>
                                        <p:cTn id="16" dur="500"/>
                                        <p:tgtEl>
                                          <p:spTgt spid="19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barn(inVertical)">
                                      <p:cBhvr>
                                        <p:cTn id="21" dur="500"/>
                                        <p:tgtEl>
                                          <p:spTgt spid="20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3"/>
                                        </p:tgtEl>
                                        <p:attrNameLst>
                                          <p:attrName>style.visibility</p:attrName>
                                        </p:attrNameLst>
                                      </p:cBhvr>
                                      <p:to>
                                        <p:strVal val="visible"/>
                                      </p:to>
                                    </p:set>
                                    <p:animEffect transition="in" filter="barn(inVertical)">
                                      <p:cBhvr>
                                        <p:cTn id="24" dur="500"/>
                                        <p:tgtEl>
                                          <p:spTgt spid="19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barn(inVertical)">
                                      <p:cBhvr>
                                        <p:cTn id="27" dur="500"/>
                                        <p:tgtEl>
                                          <p:spTgt spid="98"/>
                                        </p:tgtEl>
                                      </p:cBhvr>
                                    </p:animEffect>
                                  </p:childTnLst>
                                </p:cTn>
                              </p:par>
                              <p:par>
                                <p:cTn id="28" presetID="16" presetClass="entr" presetSubtype="21" fill="hold" nodeType="withEffect">
                                  <p:stCondLst>
                                    <p:cond delay="0"/>
                                  </p:stCondLst>
                                  <p:childTnLst>
                                    <p:set>
                                      <p:cBhvr>
                                        <p:cTn id="29" dur="1" fill="hold">
                                          <p:stCondLst>
                                            <p:cond delay="0"/>
                                          </p:stCondLst>
                                        </p:cTn>
                                        <p:tgtEl>
                                          <p:spTgt spid="222"/>
                                        </p:tgtEl>
                                        <p:attrNameLst>
                                          <p:attrName>style.visibility</p:attrName>
                                        </p:attrNameLst>
                                      </p:cBhvr>
                                      <p:to>
                                        <p:strVal val="visible"/>
                                      </p:to>
                                    </p:set>
                                    <p:animEffect transition="in" filter="barn(inVertical)">
                                      <p:cBhvr>
                                        <p:cTn id="30" dur="500"/>
                                        <p:tgtEl>
                                          <p:spTgt spid="2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animEffect transition="in" filter="barn(inVertical)">
                                      <p:cBhvr>
                                        <p:cTn id="35" dur="500"/>
                                        <p:tgtEl>
                                          <p:spTgt spid="223"/>
                                        </p:tgtEl>
                                      </p:cBhvr>
                                    </p:animEffect>
                                  </p:childTnLst>
                                </p:cTn>
                              </p:par>
                              <p:par>
                                <p:cTn id="36" presetID="16" presetClass="entr" presetSubtype="21" fill="hold" nodeType="withEffect">
                                  <p:stCondLst>
                                    <p:cond delay="0"/>
                                  </p:stCondLst>
                                  <p:childTnLst>
                                    <p:set>
                                      <p:cBhvr>
                                        <p:cTn id="37" dur="1" fill="hold">
                                          <p:stCondLst>
                                            <p:cond delay="0"/>
                                          </p:stCondLst>
                                        </p:cTn>
                                        <p:tgtEl>
                                          <p:spTgt spid="213"/>
                                        </p:tgtEl>
                                        <p:attrNameLst>
                                          <p:attrName>style.visibility</p:attrName>
                                        </p:attrNameLst>
                                      </p:cBhvr>
                                      <p:to>
                                        <p:strVal val="visible"/>
                                      </p:to>
                                    </p:set>
                                    <p:animEffect transition="in" filter="barn(inVertical)">
                                      <p:cBhvr>
                                        <p:cTn id="38" dur="500"/>
                                        <p:tgtEl>
                                          <p:spTgt spid="2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barn(inVertical)">
                                      <p:cBhvr>
                                        <p:cTn id="41" dur="500"/>
                                        <p:tgtEl>
                                          <p:spTgt spid="19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barn(inVertical)">
                                      <p:cBhvr>
                                        <p:cTn id="4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p:bldP spid="98"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87" name="Google Shape;887;p27"/>
          <p:cNvSpPr txBox="1"/>
          <p:nvPr/>
        </p:nvSpPr>
        <p:spPr>
          <a:xfrm>
            <a:off x="6221515" y="2184268"/>
            <a:ext cx="2852018" cy="1395964"/>
          </a:xfrm>
          <a:prstGeom prst="rect">
            <a:avLst/>
          </a:prstGeom>
          <a:noFill/>
          <a:ln>
            <a:noFill/>
          </a:ln>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dirty="0" smtClean="0">
                <a:solidFill>
                  <a:schemeClr val="lt2"/>
                </a:solidFill>
                <a:latin typeface="+mj-lt"/>
                <a:ea typeface="Fira Sans Extra Condensed"/>
                <a:cs typeface="Fira Sans Extra Condensed"/>
                <a:sym typeface="Fira Sans Extra Condensed"/>
              </a:rPr>
              <a:t>Ngoài 8 hành tinh, hệ Mặt trời còn có các tiểu hành tinh và sao chổi</a:t>
            </a:r>
            <a:endParaRPr sz="2400" dirty="0">
              <a:solidFill>
                <a:schemeClr val="lt2"/>
              </a:solidFill>
              <a:latin typeface="+mj-lt"/>
              <a:ea typeface="Fira Sans Extra Condensed"/>
              <a:cs typeface="Fira Sans Extra Condensed"/>
              <a:sym typeface="Fira Sans Extra Condensed"/>
            </a:endParaRPr>
          </a:p>
        </p:txBody>
      </p:sp>
      <p:sp>
        <p:nvSpPr>
          <p:cNvPr id="888" name="Google Shape;888;p27"/>
          <p:cNvSpPr txBox="1"/>
          <p:nvPr/>
        </p:nvSpPr>
        <p:spPr>
          <a:xfrm>
            <a:off x="0" y="289827"/>
            <a:ext cx="3966252" cy="3632376"/>
          </a:xfrm>
          <a:prstGeom prst="rect">
            <a:avLst/>
          </a:prstGeom>
          <a:noFill/>
          <a:ln>
            <a:noFill/>
          </a:ln>
        </p:spPr>
        <p:txBody>
          <a:bodyPr spcFirstLastPara="1" wrap="square" lIns="91425" tIns="91425" rIns="91425" bIns="91425" anchor="ctr" anchorCtr="0">
            <a:noAutofit/>
          </a:bodyPr>
          <a:lstStyle/>
          <a:p>
            <a:pPr marL="0" lvl="0" indent="0" algn="ctr" rtl="0">
              <a:lnSpc>
                <a:spcPts val="3800"/>
              </a:lnSpc>
              <a:spcBef>
                <a:spcPts val="0"/>
              </a:spcBef>
              <a:spcAft>
                <a:spcPts val="0"/>
              </a:spcAft>
              <a:buNone/>
            </a:pPr>
            <a:r>
              <a:rPr lang="en" sz="2400" dirty="0" smtClean="0">
                <a:solidFill>
                  <a:schemeClr val="accent5"/>
                </a:solidFill>
                <a:latin typeface="+mn-lt"/>
                <a:ea typeface="Fira Sans Extra Condensed"/>
                <a:cs typeface="Fira Sans Extra Condensed"/>
                <a:sym typeface="Fira Sans Extra Condensed"/>
              </a:rPr>
              <a:t>Thời gian để hành tinh chuyển động một vòng xung quanh Mặt trời là chu kì quay xung quanh Mặt trời của nó. Chu kì này không giống nhau đối với các hành tinh khác nhau </a:t>
            </a:r>
            <a:endParaRPr sz="2400" dirty="0">
              <a:solidFill>
                <a:schemeClr val="accent5"/>
              </a:solidFill>
              <a:latin typeface="+mn-lt"/>
              <a:ea typeface="Fira Sans Extra Condensed"/>
              <a:cs typeface="Fira Sans Extra Condensed"/>
              <a:sym typeface="Fira Sans Extra Condensed"/>
            </a:endParaRPr>
          </a:p>
        </p:txBody>
      </p:sp>
      <p:cxnSp>
        <p:nvCxnSpPr>
          <p:cNvPr id="890" name="Google Shape;890;p27"/>
          <p:cNvCxnSpPr>
            <a:stCxn id="888" idx="3"/>
          </p:cNvCxnSpPr>
          <p:nvPr/>
        </p:nvCxnSpPr>
        <p:spPr>
          <a:xfrm flipV="1">
            <a:off x="3966252" y="1717855"/>
            <a:ext cx="541589" cy="388160"/>
          </a:xfrm>
          <a:prstGeom prst="bentConnector3">
            <a:avLst>
              <a:gd name="adj1" fmla="val 50000"/>
            </a:avLst>
          </a:prstGeom>
          <a:noFill/>
          <a:ln w="9525" cap="flat" cmpd="sng">
            <a:solidFill>
              <a:schemeClr val="accent4"/>
            </a:solidFill>
            <a:prstDash val="solid"/>
            <a:round/>
            <a:headEnd type="oval" w="med" len="med"/>
            <a:tailEnd type="none" w="med" len="med"/>
          </a:ln>
        </p:spPr>
      </p:cxnSp>
      <p:cxnSp>
        <p:nvCxnSpPr>
          <p:cNvPr id="892" name="Google Shape;892;p27"/>
          <p:cNvCxnSpPr/>
          <p:nvPr/>
        </p:nvCxnSpPr>
        <p:spPr>
          <a:xfrm rot="10800000" flipV="1">
            <a:off x="5932657" y="2457907"/>
            <a:ext cx="577716" cy="314646"/>
          </a:xfrm>
          <a:prstGeom prst="bentConnector3">
            <a:avLst>
              <a:gd name="adj1" fmla="val 50000"/>
            </a:avLst>
          </a:prstGeom>
          <a:noFill/>
          <a:ln w="9525" cap="flat" cmpd="sng">
            <a:solidFill>
              <a:schemeClr val="accent4"/>
            </a:solidFill>
            <a:prstDash val="solid"/>
            <a:round/>
            <a:headEnd type="oval" w="med" len="med"/>
            <a:tailEnd type="none" w="med" len="med"/>
          </a:ln>
        </p:spPr>
      </p:cxnSp>
      <p:sp>
        <p:nvSpPr>
          <p:cNvPr id="897" name="Google Shape;897;p27"/>
          <p:cNvSpPr/>
          <p:nvPr/>
        </p:nvSpPr>
        <p:spPr>
          <a:xfrm rot="10800000">
            <a:off x="5765781" y="1540062"/>
            <a:ext cx="176200" cy="154543"/>
          </a:xfrm>
          <a:custGeom>
            <a:avLst/>
            <a:gdLst/>
            <a:ahLst/>
            <a:cxnLst/>
            <a:rect l="l" t="t" r="r" b="b"/>
            <a:pathLst>
              <a:path w="1855" h="1627" extrusionOk="0">
                <a:moveTo>
                  <a:pt x="936" y="1"/>
                </a:moveTo>
                <a:cubicBezTo>
                  <a:pt x="668" y="1"/>
                  <a:pt x="402" y="131"/>
                  <a:pt x="246" y="366"/>
                </a:cubicBezTo>
                <a:cubicBezTo>
                  <a:pt x="0" y="746"/>
                  <a:pt x="111" y="1250"/>
                  <a:pt x="491" y="1495"/>
                </a:cubicBezTo>
                <a:cubicBezTo>
                  <a:pt x="625" y="1584"/>
                  <a:pt x="776" y="1627"/>
                  <a:pt x="927" y="1627"/>
                </a:cubicBezTo>
                <a:cubicBezTo>
                  <a:pt x="1191" y="1627"/>
                  <a:pt x="1453" y="1496"/>
                  <a:pt x="1609" y="1262"/>
                </a:cubicBezTo>
                <a:cubicBezTo>
                  <a:pt x="1855" y="882"/>
                  <a:pt x="1756" y="378"/>
                  <a:pt x="1375" y="132"/>
                </a:cubicBezTo>
                <a:cubicBezTo>
                  <a:pt x="1242" y="43"/>
                  <a:pt x="1089" y="1"/>
                  <a:pt x="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27"/>
          <p:cNvGrpSpPr/>
          <p:nvPr/>
        </p:nvGrpSpPr>
        <p:grpSpPr>
          <a:xfrm>
            <a:off x="3750980" y="1679782"/>
            <a:ext cx="2542700" cy="2782528"/>
            <a:chOff x="3347755" y="1766978"/>
            <a:chExt cx="2435070" cy="2664746"/>
          </a:xfrm>
        </p:grpSpPr>
        <p:sp>
          <p:nvSpPr>
            <p:cNvPr id="899" name="Google Shape;899;p27"/>
            <p:cNvSpPr/>
            <p:nvPr/>
          </p:nvSpPr>
          <p:spPr>
            <a:xfrm rot="10800000">
              <a:off x="3818893" y="1766978"/>
              <a:ext cx="1434485" cy="2164550"/>
            </a:xfrm>
            <a:custGeom>
              <a:avLst/>
              <a:gdLst/>
              <a:ahLst/>
              <a:cxnLst/>
              <a:rect l="l" t="t" r="r" b="b"/>
              <a:pathLst>
                <a:path w="15102" h="22788" extrusionOk="0">
                  <a:moveTo>
                    <a:pt x="14758" y="0"/>
                  </a:moveTo>
                  <a:lnTo>
                    <a:pt x="1" y="22566"/>
                  </a:lnTo>
                  <a:lnTo>
                    <a:pt x="344" y="22787"/>
                  </a:lnTo>
                  <a:lnTo>
                    <a:pt x="15101" y="221"/>
                  </a:lnTo>
                  <a:lnTo>
                    <a:pt x="14758" y="0"/>
                  </a:lnTo>
                  <a:close/>
                </a:path>
              </a:pathLst>
            </a:custGeom>
            <a:solidFill>
              <a:srgbClr val="F2A6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rot="10800000">
              <a:off x="3663893" y="3880995"/>
              <a:ext cx="228632" cy="254754"/>
            </a:xfrm>
            <a:custGeom>
              <a:avLst/>
              <a:gdLst/>
              <a:ahLst/>
              <a:cxnLst/>
              <a:rect l="l" t="t" r="r" b="b"/>
              <a:pathLst>
                <a:path w="2407" h="2682" extrusionOk="0">
                  <a:moveTo>
                    <a:pt x="1759" y="0"/>
                  </a:moveTo>
                  <a:cubicBezTo>
                    <a:pt x="1384" y="0"/>
                    <a:pt x="887" y="346"/>
                    <a:pt x="529" y="898"/>
                  </a:cubicBezTo>
                  <a:cubicBezTo>
                    <a:pt x="74" y="1599"/>
                    <a:pt x="1" y="2360"/>
                    <a:pt x="382" y="2605"/>
                  </a:cubicBezTo>
                  <a:cubicBezTo>
                    <a:pt x="459" y="2657"/>
                    <a:pt x="550" y="2681"/>
                    <a:pt x="650" y="2681"/>
                  </a:cubicBezTo>
                  <a:cubicBezTo>
                    <a:pt x="1024" y="2681"/>
                    <a:pt x="1520" y="2335"/>
                    <a:pt x="1879" y="1782"/>
                  </a:cubicBezTo>
                  <a:cubicBezTo>
                    <a:pt x="2333" y="1083"/>
                    <a:pt x="2407" y="322"/>
                    <a:pt x="2027" y="76"/>
                  </a:cubicBezTo>
                  <a:cubicBezTo>
                    <a:pt x="1949" y="25"/>
                    <a:pt x="1858" y="0"/>
                    <a:pt x="1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rot="10800000">
              <a:off x="3347778" y="4010745"/>
              <a:ext cx="592525" cy="420980"/>
            </a:xfrm>
            <a:custGeom>
              <a:avLst/>
              <a:gdLst/>
              <a:ahLst/>
              <a:cxnLst/>
              <a:rect l="l" t="t" r="r" b="b"/>
              <a:pathLst>
                <a:path w="6238" h="4432" extrusionOk="0">
                  <a:moveTo>
                    <a:pt x="602" y="0"/>
                  </a:moveTo>
                  <a:cubicBezTo>
                    <a:pt x="602" y="0"/>
                    <a:pt x="1" y="2492"/>
                    <a:pt x="2100" y="3867"/>
                  </a:cubicBezTo>
                  <a:cubicBezTo>
                    <a:pt x="2745" y="4286"/>
                    <a:pt x="3385" y="4431"/>
                    <a:pt x="3962" y="4431"/>
                  </a:cubicBezTo>
                  <a:cubicBezTo>
                    <a:pt x="5260" y="4431"/>
                    <a:pt x="6237" y="3695"/>
                    <a:pt x="6237" y="3695"/>
                  </a:cubicBezTo>
                  <a:lnTo>
                    <a:pt x="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rot="10800000">
              <a:off x="3871413" y="1876308"/>
              <a:ext cx="1911412" cy="2084477"/>
            </a:xfrm>
            <a:custGeom>
              <a:avLst/>
              <a:gdLst/>
              <a:ahLst/>
              <a:cxnLst/>
              <a:rect l="l" t="t" r="r" b="b"/>
              <a:pathLst>
                <a:path w="20123" h="21945" extrusionOk="0">
                  <a:moveTo>
                    <a:pt x="13646" y="1"/>
                  </a:moveTo>
                  <a:cubicBezTo>
                    <a:pt x="9724" y="1"/>
                    <a:pt x="5877" y="1920"/>
                    <a:pt x="3561" y="5453"/>
                  </a:cubicBezTo>
                  <a:cubicBezTo>
                    <a:pt x="1" y="10891"/>
                    <a:pt x="1425" y="18160"/>
                    <a:pt x="6704" y="21867"/>
                  </a:cubicBezTo>
                  <a:cubicBezTo>
                    <a:pt x="6775" y="21920"/>
                    <a:pt x="6857" y="21945"/>
                    <a:pt x="6939" y="21945"/>
                  </a:cubicBezTo>
                  <a:cubicBezTo>
                    <a:pt x="7067" y="21945"/>
                    <a:pt x="7194" y="21882"/>
                    <a:pt x="7269" y="21769"/>
                  </a:cubicBezTo>
                  <a:cubicBezTo>
                    <a:pt x="7392" y="21585"/>
                    <a:pt x="7342" y="21352"/>
                    <a:pt x="7171" y="21229"/>
                  </a:cubicBezTo>
                  <a:cubicBezTo>
                    <a:pt x="2235" y="17755"/>
                    <a:pt x="909" y="10978"/>
                    <a:pt x="4236" y="5895"/>
                  </a:cubicBezTo>
                  <a:cubicBezTo>
                    <a:pt x="6392" y="2593"/>
                    <a:pt x="9981" y="802"/>
                    <a:pt x="13643" y="802"/>
                  </a:cubicBezTo>
                  <a:cubicBezTo>
                    <a:pt x="15633" y="802"/>
                    <a:pt x="17644" y="1331"/>
                    <a:pt x="19460" y="2433"/>
                  </a:cubicBezTo>
                  <a:cubicBezTo>
                    <a:pt x="19525" y="2472"/>
                    <a:pt x="19597" y="2491"/>
                    <a:pt x="19668" y="2491"/>
                  </a:cubicBezTo>
                  <a:cubicBezTo>
                    <a:pt x="19796" y="2491"/>
                    <a:pt x="19921" y="2429"/>
                    <a:pt x="20000" y="2310"/>
                  </a:cubicBezTo>
                  <a:cubicBezTo>
                    <a:pt x="20123" y="2114"/>
                    <a:pt x="20062" y="1868"/>
                    <a:pt x="19865" y="1745"/>
                  </a:cubicBezTo>
                  <a:cubicBezTo>
                    <a:pt x="17926" y="566"/>
                    <a:pt x="15775" y="1"/>
                    <a:pt x="13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rot="10800000">
              <a:off x="3347755" y="1816182"/>
              <a:ext cx="2279959" cy="2002029"/>
            </a:xfrm>
            <a:custGeom>
              <a:avLst/>
              <a:gdLst/>
              <a:ahLst/>
              <a:cxnLst/>
              <a:rect l="l" t="t" r="r" b="b"/>
              <a:pathLst>
                <a:path w="24003" h="21077" extrusionOk="0">
                  <a:moveTo>
                    <a:pt x="12016" y="1"/>
                  </a:moveTo>
                  <a:cubicBezTo>
                    <a:pt x="8579" y="1"/>
                    <a:pt x="5207" y="1680"/>
                    <a:pt x="3180" y="4774"/>
                  </a:cubicBezTo>
                  <a:cubicBezTo>
                    <a:pt x="0" y="9636"/>
                    <a:pt x="1363" y="16168"/>
                    <a:pt x="6237" y="19360"/>
                  </a:cubicBezTo>
                  <a:cubicBezTo>
                    <a:pt x="8017" y="20521"/>
                    <a:pt x="10016" y="21076"/>
                    <a:pt x="11992" y="21076"/>
                  </a:cubicBezTo>
                  <a:cubicBezTo>
                    <a:pt x="15428" y="21076"/>
                    <a:pt x="18796" y="19397"/>
                    <a:pt x="20822" y="16303"/>
                  </a:cubicBezTo>
                  <a:cubicBezTo>
                    <a:pt x="24002" y="11429"/>
                    <a:pt x="22639" y="4910"/>
                    <a:pt x="17766" y="1718"/>
                  </a:cubicBezTo>
                  <a:cubicBezTo>
                    <a:pt x="15990" y="556"/>
                    <a:pt x="13993" y="1"/>
                    <a:pt x="12016" y="1"/>
                  </a:cubicBezTo>
                  <a:close/>
                </a:path>
              </a:pathLst>
            </a:custGeom>
            <a:solidFill>
              <a:srgbClr val="3F5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4" name="Google Shape;904;p27" title="Gráfico">
            <a:hlinkClick r:id="rId3"/>
          </p:cNvPr>
          <p:cNvPicPr preferRelativeResize="0"/>
          <p:nvPr/>
        </p:nvPicPr>
        <p:blipFill rotWithShape="1">
          <a:blip r:embed="rId4">
            <a:alphaModFix/>
          </a:blip>
          <a:srcRect l="21252" r="21120"/>
          <a:stretch/>
        </p:blipFill>
        <p:spPr>
          <a:xfrm>
            <a:off x="3928081" y="1694605"/>
            <a:ext cx="2013900" cy="21609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barn(inVertical)">
                                      <p:cBhvr>
                                        <p:cTn id="7" dur="500"/>
                                        <p:tgtEl>
                                          <p:spTgt spid="8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88"/>
                                        </p:tgtEl>
                                        <p:attrNameLst>
                                          <p:attrName>style.visibility</p:attrName>
                                        </p:attrNameLst>
                                      </p:cBhvr>
                                      <p:to>
                                        <p:strVal val="visible"/>
                                      </p:to>
                                    </p:set>
                                    <p:animEffect transition="in" filter="barn(inVertical)">
                                      <p:cBhvr>
                                        <p:cTn id="10" dur="500"/>
                                        <p:tgtEl>
                                          <p:spTgt spid="888"/>
                                        </p:tgtEl>
                                      </p:cBhvr>
                                    </p:animEffect>
                                  </p:childTnLst>
                                </p:cTn>
                              </p:par>
                              <p:par>
                                <p:cTn id="11" presetID="16" presetClass="entr" presetSubtype="21" fill="hold" nodeType="withEffect">
                                  <p:stCondLst>
                                    <p:cond delay="0"/>
                                  </p:stCondLst>
                                  <p:childTnLst>
                                    <p:set>
                                      <p:cBhvr>
                                        <p:cTn id="12" dur="1" fill="hold">
                                          <p:stCondLst>
                                            <p:cond delay="0"/>
                                          </p:stCondLst>
                                        </p:cTn>
                                        <p:tgtEl>
                                          <p:spTgt spid="890"/>
                                        </p:tgtEl>
                                        <p:attrNameLst>
                                          <p:attrName>style.visibility</p:attrName>
                                        </p:attrNameLst>
                                      </p:cBhvr>
                                      <p:to>
                                        <p:strVal val="visible"/>
                                      </p:to>
                                    </p:set>
                                    <p:animEffect transition="in" filter="barn(inVertical)">
                                      <p:cBhvr>
                                        <p:cTn id="13" dur="500"/>
                                        <p:tgtEl>
                                          <p:spTgt spid="890"/>
                                        </p:tgtEl>
                                      </p:cBhvr>
                                    </p:animEffect>
                                  </p:childTnLst>
                                </p:cTn>
                              </p:par>
                              <p:par>
                                <p:cTn id="14" presetID="16" presetClass="entr" presetSubtype="21" fill="hold" nodeType="withEffect">
                                  <p:stCondLst>
                                    <p:cond delay="0"/>
                                  </p:stCondLst>
                                  <p:childTnLst>
                                    <p:set>
                                      <p:cBhvr>
                                        <p:cTn id="15" dur="1" fill="hold">
                                          <p:stCondLst>
                                            <p:cond delay="0"/>
                                          </p:stCondLst>
                                        </p:cTn>
                                        <p:tgtEl>
                                          <p:spTgt spid="892"/>
                                        </p:tgtEl>
                                        <p:attrNameLst>
                                          <p:attrName>style.visibility</p:attrName>
                                        </p:attrNameLst>
                                      </p:cBhvr>
                                      <p:to>
                                        <p:strVal val="visible"/>
                                      </p:to>
                                    </p:set>
                                    <p:animEffect transition="in" filter="barn(inVertical)">
                                      <p:cBhvr>
                                        <p:cTn id="16" dur="500"/>
                                        <p:tgtEl>
                                          <p:spTgt spid="89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97"/>
                                        </p:tgtEl>
                                        <p:attrNameLst>
                                          <p:attrName>style.visibility</p:attrName>
                                        </p:attrNameLst>
                                      </p:cBhvr>
                                      <p:to>
                                        <p:strVal val="visible"/>
                                      </p:to>
                                    </p:set>
                                    <p:animEffect transition="in" filter="barn(inVertical)">
                                      <p:cBhvr>
                                        <p:cTn id="19" dur="500"/>
                                        <p:tgtEl>
                                          <p:spTgt spid="897"/>
                                        </p:tgtEl>
                                      </p:cBhvr>
                                    </p:animEffect>
                                  </p:childTnLst>
                                </p:cTn>
                              </p:par>
                              <p:par>
                                <p:cTn id="20" presetID="16" presetClass="entr" presetSubtype="21" fill="hold" nodeType="withEffect">
                                  <p:stCondLst>
                                    <p:cond delay="0"/>
                                  </p:stCondLst>
                                  <p:childTnLst>
                                    <p:set>
                                      <p:cBhvr>
                                        <p:cTn id="21" dur="1" fill="hold">
                                          <p:stCondLst>
                                            <p:cond delay="0"/>
                                          </p:stCondLst>
                                        </p:cTn>
                                        <p:tgtEl>
                                          <p:spTgt spid="898"/>
                                        </p:tgtEl>
                                        <p:attrNameLst>
                                          <p:attrName>style.visibility</p:attrName>
                                        </p:attrNameLst>
                                      </p:cBhvr>
                                      <p:to>
                                        <p:strVal val="visible"/>
                                      </p:to>
                                    </p:set>
                                    <p:animEffect transition="in" filter="barn(inVertical)">
                                      <p:cBhvr>
                                        <p:cTn id="22" dur="500"/>
                                        <p:tgtEl>
                                          <p:spTgt spid="898"/>
                                        </p:tgtEl>
                                      </p:cBhvr>
                                    </p:animEffect>
                                  </p:childTnLst>
                                </p:cTn>
                              </p:par>
                              <p:par>
                                <p:cTn id="23" presetID="16" presetClass="entr" presetSubtype="21" fill="hold" nodeType="withEffect">
                                  <p:stCondLst>
                                    <p:cond delay="0"/>
                                  </p:stCondLst>
                                  <p:childTnLst>
                                    <p:set>
                                      <p:cBhvr>
                                        <p:cTn id="24" dur="1" fill="hold">
                                          <p:stCondLst>
                                            <p:cond delay="0"/>
                                          </p:stCondLst>
                                        </p:cTn>
                                        <p:tgtEl>
                                          <p:spTgt spid="904"/>
                                        </p:tgtEl>
                                        <p:attrNameLst>
                                          <p:attrName>style.visibility</p:attrName>
                                        </p:attrNameLst>
                                      </p:cBhvr>
                                      <p:to>
                                        <p:strVal val="visible"/>
                                      </p:to>
                                    </p:set>
                                    <p:animEffect transition="in" filter="barn(inVertical)">
                                      <p:cBhvr>
                                        <p:cTn id="25" dur="500"/>
                                        <p:tgtEl>
                                          <p:spTgt spid="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P spid="888" grpId="0"/>
      <p:bldP spid="8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grpSp>
        <p:nvGrpSpPr>
          <p:cNvPr id="795" name="Google Shape;795;p26"/>
          <p:cNvGrpSpPr/>
          <p:nvPr/>
        </p:nvGrpSpPr>
        <p:grpSpPr>
          <a:xfrm>
            <a:off x="3438787" y="4070741"/>
            <a:ext cx="3288380" cy="164760"/>
            <a:chOff x="667350" y="3654550"/>
            <a:chExt cx="3092908" cy="279273"/>
          </a:xfrm>
        </p:grpSpPr>
        <p:sp>
          <p:nvSpPr>
            <p:cNvPr id="796" name="Google Shape;796;p26"/>
            <p:cNvSpPr/>
            <p:nvPr/>
          </p:nvSpPr>
          <p:spPr>
            <a:xfrm>
              <a:off x="1204303" y="3683684"/>
              <a:ext cx="2555955" cy="221417"/>
            </a:xfrm>
            <a:custGeom>
              <a:avLst/>
              <a:gdLst/>
              <a:ahLst/>
              <a:cxnLst/>
              <a:rect l="l" t="t" r="r" b="b"/>
              <a:pathLst>
                <a:path w="37286" h="3230" extrusionOk="0">
                  <a:moveTo>
                    <a:pt x="25677" y="0"/>
                  </a:moveTo>
                  <a:cubicBezTo>
                    <a:pt x="18307" y="0"/>
                    <a:pt x="8575" y="474"/>
                    <a:pt x="1" y="908"/>
                  </a:cubicBezTo>
                  <a:lnTo>
                    <a:pt x="1" y="2320"/>
                  </a:lnTo>
                  <a:cubicBezTo>
                    <a:pt x="8590" y="2755"/>
                    <a:pt x="18341" y="3229"/>
                    <a:pt x="25716" y="3229"/>
                  </a:cubicBezTo>
                  <a:cubicBezTo>
                    <a:pt x="32508" y="3229"/>
                    <a:pt x="37286" y="2827"/>
                    <a:pt x="37286" y="1620"/>
                  </a:cubicBezTo>
                  <a:cubicBezTo>
                    <a:pt x="37286" y="405"/>
                    <a:pt x="32490" y="0"/>
                    <a:pt x="25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a:off x="667350" y="3654550"/>
              <a:ext cx="631277" cy="279273"/>
            </a:xfrm>
            <a:custGeom>
              <a:avLst/>
              <a:gdLst/>
              <a:ahLst/>
              <a:cxnLst/>
              <a:rect l="l" t="t" r="r" b="b"/>
              <a:pathLst>
                <a:path w="9209" h="4074" extrusionOk="0">
                  <a:moveTo>
                    <a:pt x="6360" y="1"/>
                  </a:moveTo>
                  <a:cubicBezTo>
                    <a:pt x="6115" y="1"/>
                    <a:pt x="5877" y="17"/>
                    <a:pt x="5660" y="44"/>
                  </a:cubicBezTo>
                  <a:cubicBezTo>
                    <a:pt x="3597" y="314"/>
                    <a:pt x="1621" y="1161"/>
                    <a:pt x="1" y="2462"/>
                  </a:cubicBezTo>
                  <a:cubicBezTo>
                    <a:pt x="1093" y="2585"/>
                    <a:pt x="2137" y="3002"/>
                    <a:pt x="3168" y="3384"/>
                  </a:cubicBezTo>
                  <a:cubicBezTo>
                    <a:pt x="4160" y="3745"/>
                    <a:pt x="5176" y="4074"/>
                    <a:pt x="6223" y="4074"/>
                  </a:cubicBezTo>
                  <a:cubicBezTo>
                    <a:pt x="6277" y="4074"/>
                    <a:pt x="6331" y="4073"/>
                    <a:pt x="6385" y="4071"/>
                  </a:cubicBezTo>
                  <a:cubicBezTo>
                    <a:pt x="7551" y="4047"/>
                    <a:pt x="9024" y="3543"/>
                    <a:pt x="9196" y="2266"/>
                  </a:cubicBezTo>
                  <a:cubicBezTo>
                    <a:pt x="9209" y="2168"/>
                    <a:pt x="9209" y="2069"/>
                    <a:pt x="9209" y="1959"/>
                  </a:cubicBezTo>
                  <a:cubicBezTo>
                    <a:pt x="9177" y="442"/>
                    <a:pt x="7655" y="1"/>
                    <a:pt x="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a:off x="1284232" y="3725705"/>
              <a:ext cx="340968" cy="137237"/>
            </a:xfrm>
            <a:custGeom>
              <a:avLst/>
              <a:gdLst/>
              <a:ahLst/>
              <a:cxnLst/>
              <a:rect l="l" t="t" r="r" b="b"/>
              <a:pathLst>
                <a:path w="4974" h="2002" extrusionOk="0">
                  <a:moveTo>
                    <a:pt x="4973" y="0"/>
                  </a:moveTo>
                  <a:lnTo>
                    <a:pt x="50" y="185"/>
                  </a:lnTo>
                  <a:lnTo>
                    <a:pt x="0" y="1817"/>
                  </a:lnTo>
                  <a:lnTo>
                    <a:pt x="4973" y="2002"/>
                  </a:lnTo>
                  <a:lnTo>
                    <a:pt x="4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0" y="4218475"/>
            <a:ext cx="9144000" cy="572700"/>
          </a:xfrm>
        </p:spPr>
        <p:txBody>
          <a:bodyPr/>
          <a:lstStyle/>
          <a:p>
            <a:r>
              <a:rPr lang="en-US" sz="2500" b="1" dirty="0" smtClean="0">
                <a:latin typeface="+mj-lt"/>
              </a:rPr>
              <a:t>Sao chổi</a:t>
            </a:r>
            <a:endParaRPr lang="en-US" sz="2500" b="1" dirty="0">
              <a:latin typeface="+mj-lt"/>
            </a:endParaRPr>
          </a:p>
        </p:txBody>
      </p:sp>
      <p:pic>
        <p:nvPicPr>
          <p:cNvPr id="1026" name="Picture 2" descr="Sao chổi sáng nhất 23 năm thống trị màn đêm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186" y="326500"/>
            <a:ext cx="7348611" cy="361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795"/>
                                        </p:tgtEl>
                                        <p:attrNameLst>
                                          <p:attrName>style.visibility</p:attrName>
                                        </p:attrNameLst>
                                      </p:cBhvr>
                                      <p:to>
                                        <p:strVal val="visible"/>
                                      </p:to>
                                    </p:set>
                                    <p:animEffect transition="in" filter="barn(inVertical)">
                                      <p:cBhvr>
                                        <p:cTn id="10" dur="500"/>
                                        <p:tgtEl>
                                          <p:spTgt spid="7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ack to School Infographics by Slidesgo">
  <a:themeElements>
    <a:clrScheme name="Simple Light">
      <a:dk1>
        <a:srgbClr val="191919"/>
      </a:dk1>
      <a:lt1>
        <a:srgbClr val="FFFFFF"/>
      </a:lt1>
      <a:dk2>
        <a:srgbClr val="EFEFEF"/>
      </a:dk2>
      <a:lt2>
        <a:srgbClr val="FF5941"/>
      </a:lt2>
      <a:accent1>
        <a:srgbClr val="FD7D44"/>
      </a:accent1>
      <a:accent2>
        <a:srgbClr val="FDA355"/>
      </a:accent2>
      <a:accent3>
        <a:srgbClr val="5BCC97"/>
      </a:accent3>
      <a:accent4>
        <a:srgbClr val="A7C0FF"/>
      </a:accent4>
      <a:accent5>
        <a:srgbClr val="6B96FF"/>
      </a:accent5>
      <a:accent6>
        <a:srgbClr val="666DB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769</Words>
  <PresentationFormat>On-screen Show (16:9)</PresentationFormat>
  <Paragraphs>82</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Fira Sans Extra Condensed</vt:lpstr>
      <vt:lpstr>Fira Sans Extra Condensed SemiBold</vt:lpstr>
      <vt:lpstr>Calibri</vt:lpstr>
      <vt:lpstr>Roboto</vt:lpstr>
      <vt:lpstr>Times New Roman</vt:lpstr>
      <vt:lpstr>Arial</vt:lpstr>
      <vt:lpstr>Roboto Condensed Light</vt:lpstr>
      <vt:lpstr>Back to School Infographics by Slidesgo</vt:lpstr>
      <vt:lpstr>CHÀO MỪNG CÁC EM  ĐẾN VỚI BÀI HỌC NGÀY HÔM NAY!</vt:lpstr>
      <vt:lpstr>KHỞI ĐỘNG</vt:lpstr>
      <vt:lpstr>BÀI 35: HỆ MẶT TRỜI  VÀ NGÂN HÀ</vt:lpstr>
      <vt:lpstr>NỘI DUNG BÀI HỌC</vt:lpstr>
      <vt:lpstr>1. CẤU TRÚC CỦA HỆ MẶT TRỜI</vt:lpstr>
      <vt:lpstr>Quan sát Hình 35.3</vt:lpstr>
      <vt:lpstr>PowerPoint Presentation</vt:lpstr>
      <vt:lpstr>PowerPoint Presentation</vt:lpstr>
      <vt:lpstr>Sao chổi</vt:lpstr>
      <vt:lpstr>Thảo luận và trả lời câu hỏi</vt:lpstr>
      <vt:lpstr>PowerPoint Presentation</vt:lpstr>
      <vt:lpstr>2. NGÂN HÀ</vt:lpstr>
      <vt:lpstr>Ngân Hà nhìn từ Trái đất</vt:lpstr>
      <vt:lpstr>PowerPoint Presentation</vt:lpstr>
      <vt:lpstr>PowerPoint Presentation</vt:lpstr>
      <vt:lpstr>PowerPoint Presentation</vt:lpstr>
      <vt:lpstr>PowerPoint Presentation</vt:lpstr>
      <vt:lpstr>LUYỆN TẬP</vt:lpstr>
      <vt:lpstr>Mặt trời là một:</vt:lpstr>
      <vt:lpstr>Thời gian để hành tinh chuyển động một vòng xung quanh Mặt trời là chu kì quay xung quanh Mặt trời của nó. Chu kì này:</vt:lpstr>
      <vt:lpstr>Chọn từ ngữ sau điền vào chỗ trống “…” trong câu sau:  </vt:lpstr>
      <vt:lpstr>VẬN DỤNG</vt:lpstr>
      <vt:lpstr>Chọn các từ ngữ: Mặt Trăng, Ngân Hà,  Trái Đất, Mặt Trời để điền vào cột B trong bảng sau:</vt:lpstr>
      <vt:lpstr>Chọn từ ngữ sau điền vào chỗ trống “…” trong câu sau:  </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2021-09-24T23:28:57Z</dcterms:modified>
</cp:coreProperties>
</file>