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53" r:id="rId3"/>
    <p:sldId id="349" r:id="rId4"/>
    <p:sldId id="287" r:id="rId5"/>
    <p:sldId id="323" r:id="rId6"/>
    <p:sldId id="352" r:id="rId7"/>
    <p:sldId id="325" r:id="rId8"/>
    <p:sldId id="327" r:id="rId9"/>
    <p:sldId id="328" r:id="rId10"/>
    <p:sldId id="329" r:id="rId11"/>
    <p:sldId id="331" r:id="rId12"/>
    <p:sldId id="332" r:id="rId13"/>
    <p:sldId id="333" r:id="rId14"/>
    <p:sldId id="334" r:id="rId15"/>
    <p:sldId id="335" r:id="rId16"/>
    <p:sldId id="309" r:id="rId17"/>
    <p:sldId id="345" r:id="rId18"/>
    <p:sldId id="346" r:id="rId19"/>
    <p:sldId id="342" r:id="rId20"/>
    <p:sldId id="347" r:id="rId21"/>
    <p:sldId id="354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35" autoAdjust="0"/>
  </p:normalViewPr>
  <p:slideViewPr>
    <p:cSldViewPr>
      <p:cViewPr varScale="1">
        <p:scale>
          <a:sx n="36" d="100"/>
          <a:sy n="36" d="100"/>
        </p:scale>
        <p:origin x="480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2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1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5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9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598759"/>
            <a:ext cx="19877574" cy="86600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0768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83871" y="3914360"/>
            <a:ext cx="17210741" cy="1862018"/>
            <a:chOff x="3953242" y="3914360"/>
            <a:chExt cx="17210741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53242" y="3914360"/>
              <a:ext cx="17210741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733218" y="100557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6" y="502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6" y="5796145"/>
            <a:ext cx="14517856" cy="907182"/>
            <a:chOff x="7459670" y="7086600"/>
            <a:chExt cx="1451953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128867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021611" y="7688759"/>
                  <a:ext cx="38190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10766864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22237" y="7688759"/>
                  <a:ext cx="58065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2" y="12077661"/>
            <a:ext cx="15623928" cy="942109"/>
            <a:chOff x="7459670" y="9982200"/>
            <a:chExt cx="1562573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39929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311854"/>
            <a:ext cx="13052455" cy="861774"/>
            <a:chOff x="644526" y="2766774"/>
            <a:chExt cx="1305245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79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9539358"/>
            <a:ext cx="12398827" cy="861774"/>
            <a:chOff x="644526" y="2766774"/>
            <a:chExt cx="123988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136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 phương trình chứa tham số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9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92186" y="1572061"/>
            <a:ext cx="18211800" cy="830997"/>
            <a:chOff x="726802" y="1892299"/>
            <a:chExt cx="18643873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26802" y="1905000"/>
              <a:ext cx="126944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3108077"/>
            <a:chOff x="1268078" y="2438400"/>
            <a:chExt cx="22431709" cy="299704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858201" cy="83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223992" y="2949403"/>
                  <a:ext cx="21052272" cy="24860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/>
                  <a:r>
                    <a:rPr lang="vi-VN" sz="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Tìm tập nghiệm của hệ  BPT sau</a:t>
                  </a:r>
                  <a:r>
                    <a:rPr lang="pt-BR" sz="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+2&gt;5−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5−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eqArr>
                          <m:r>
                            <a:rPr lang="en-US" sz="5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(1)</m:t>
                          </m:r>
                        </m:e>
                      </m:d>
                    </m:oMath>
                  </a14:m>
                  <a:endPara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sz="5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5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23992" y="2949403"/>
                  <a:ext cx="21052272" cy="2486044"/>
                </a:xfrm>
                <a:prstGeom prst="rect">
                  <a:avLst/>
                </a:prstGeom>
                <a:blipFill>
                  <a:blip r:embed="rId4"/>
                  <a:stretch>
                    <a:fillRect l="-13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10465" y="5084618"/>
            <a:ext cx="22402800" cy="6573982"/>
            <a:chOff x="1270511" y="5936338"/>
            <a:chExt cx="22402800" cy="6203998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597551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00255" cy="755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02583" y="9005874"/>
                <a:ext cx="1137714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là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5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83" y="9005874"/>
                <a:ext cx="11377142" cy="1708160"/>
              </a:xfrm>
              <a:prstGeom prst="rect">
                <a:avLst/>
              </a:prstGeom>
              <a:blipFill>
                <a:blip r:embed="rId5"/>
                <a:stretch>
                  <a:fillRect l="-1286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519611" y="6489326"/>
                <a:ext cx="14399648" cy="2090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+2&gt;5−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5−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&gt;3</m:t>
                            </m:r>
                          </m:e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&lt;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1" y="6489326"/>
                <a:ext cx="14399648" cy="2090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250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6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29804" y="3019874"/>
                <a:ext cx="18271911" cy="2359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ra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6−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804" y="3019874"/>
                <a:ext cx="18271911" cy="2359557"/>
              </a:xfrm>
              <a:prstGeom prst="rect">
                <a:avLst/>
              </a:prstGeom>
              <a:blipFill>
                <a:blip r:embed="rId3"/>
                <a:stretch>
                  <a:fillRect l="-1601" t="-4393" b="-5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97433" y="7329460"/>
                <a:ext cx="18959840" cy="485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</a:t>
                </a:r>
                <a:r>
                  <a:rPr lang="en-US" sz="5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 định khi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−2≠0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+2≥0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≥−2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</m:eqArr>
                      </m:e>
                    </m:d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</m:eqArr>
                      </m:e>
                    </m:d>
                    <m:r>
                      <a:rPr lang="vi-VN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tập xác định của bất phương trình là: </a:t>
                </a:r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5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433" y="7329460"/>
                <a:ext cx="18959840" cy="4857164"/>
              </a:xfrm>
              <a:prstGeom prst="rect">
                <a:avLst/>
              </a:prstGeom>
              <a:blipFill>
                <a:blip r:embed="rId4"/>
                <a:stretch>
                  <a:fillRect l="-1543" t="-3011" b="-6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04372" y="5954192"/>
            <a:ext cx="22122427" cy="7405235"/>
            <a:chOff x="1220788" y="7162800"/>
            <a:chExt cx="22124987" cy="7406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695368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086042" cy="896427"/>
              <a:chOff x="1175570" y="1834705"/>
              <a:chExt cx="4457117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339725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464260"/>
                <a:ext cx="18271911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 tập nghiệm của bất phương trình </a:t>
                </a:r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−1&gt;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464260"/>
                <a:ext cx="18271911" cy="2310954"/>
              </a:xfrm>
              <a:prstGeom prst="rect">
                <a:avLst/>
              </a:prstGeom>
              <a:blipFill>
                <a:blip r:embed="rId6"/>
                <a:stretch>
                  <a:fillRect l="-1601" t="-4485" b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6987" y="6096000"/>
                <a:ext cx="16009948" cy="411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 &gt;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+3                                       </m:t>
                    </m:r>
                  </m:oMath>
                </a14:m>
                <a:endParaRPr lang="en-US" sz="5000" b="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&gt;4</m:t>
                    </m:r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6096000"/>
                <a:ext cx="16009948" cy="4118243"/>
              </a:xfrm>
              <a:prstGeom prst="rect">
                <a:avLst/>
              </a:prstGeom>
              <a:blipFill>
                <a:blip r:embed="rId7"/>
                <a:stretch>
                  <a:fillRect l="-1828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9620" y="10861987"/>
                <a:ext cx="15835863" cy="201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tập nghiệm của bất phương trình là: </a:t>
                </a:r>
                <a:endParaRPr lang="en-US" sz="5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23</m:t>
                            </m:r>
                          </m:den>
                        </m:f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20" y="10861987"/>
                <a:ext cx="15835863" cy="2013308"/>
              </a:xfrm>
              <a:prstGeom prst="rect">
                <a:avLst/>
              </a:prstGeom>
              <a:blipFill>
                <a:blip r:embed="rId8"/>
                <a:stretch>
                  <a:fillRect l="-1848" t="-727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2560" y="5816868"/>
            <a:ext cx="22122427" cy="7405233"/>
            <a:chOff x="1220788" y="7162802"/>
            <a:chExt cx="22124987" cy="7406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2"/>
              <a:ext cx="3305491" cy="861874"/>
              <a:chOff x="1224542" y="6305967"/>
              <a:chExt cx="3305491" cy="91532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68833" cy="915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43985" y="3260025"/>
                <a:ext cx="18271911" cy="2984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85" y="3260025"/>
                <a:ext cx="18271911" cy="2984022"/>
              </a:xfrm>
              <a:prstGeom prst="rect">
                <a:avLst/>
              </a:prstGeom>
              <a:blipFill>
                <a:blip r:embed="rId6"/>
                <a:stretch>
                  <a:fillRect l="-1602" t="-3476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97998" y="6728349"/>
                <a:ext cx="775039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≥0⇔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≤1.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98" y="6728349"/>
                <a:ext cx="7750391" cy="861774"/>
              </a:xfrm>
              <a:prstGeom prst="rect">
                <a:avLst/>
              </a:prstGeom>
              <a:blipFill>
                <a:blip r:embed="rId7"/>
                <a:stretch>
                  <a:fillRect l="-3774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0717" y="7508622"/>
                <a:ext cx="17726480" cy="180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&gt;−3</m:t>
                            </m:r>
                          </m:e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17" y="7508622"/>
                <a:ext cx="17726480" cy="1808700"/>
              </a:xfrm>
              <a:prstGeom prst="rect">
                <a:avLst/>
              </a:prstGeom>
              <a:blipFill>
                <a:blip r:embed="rId8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25198" y="11863626"/>
                <a:ext cx="1405064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98" y="11863626"/>
                <a:ext cx="14050641" cy="861774"/>
              </a:xfrm>
              <a:prstGeom prst="rect">
                <a:avLst/>
              </a:prstGeom>
              <a:blipFill>
                <a:blip r:embed="rId9"/>
                <a:stretch>
                  <a:fillRect l="-2082" t="-16901" r="-1085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47543" y="10833409"/>
                <a:ext cx="1346131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−2;−1;0.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43" y="10833409"/>
                <a:ext cx="13461314" cy="861774"/>
              </a:xfrm>
              <a:prstGeom prst="rect">
                <a:avLst/>
              </a:prstGeom>
              <a:blipFill>
                <a:blip r:embed="rId10"/>
                <a:stretch>
                  <a:fillRect l="-2128" t="-16901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12771" y="9677400"/>
                <a:ext cx="1147968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−3&lt;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&lt;</m:t>
                        </m:r>
                      </m:e>
                    </m:func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71" y="9677400"/>
                <a:ext cx="11479681" cy="861774"/>
              </a:xfrm>
              <a:prstGeom prst="rect">
                <a:avLst/>
              </a:prstGeom>
              <a:blipFill>
                <a:blip r:embed="rId11"/>
                <a:stretch>
                  <a:fillRect l="-2548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34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3581" y="5961957"/>
            <a:ext cx="22122427" cy="7405235"/>
            <a:chOff x="1220788" y="7162800"/>
            <a:chExt cx="22124987" cy="7406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4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2578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+2&gt;2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  <m:e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2578142"/>
              </a:xfrm>
              <a:prstGeom prst="rect">
                <a:avLst/>
              </a:prstGeom>
              <a:blipFill>
                <a:blip r:embed="rId6"/>
                <a:stretch>
                  <a:fillRect l="-1601" t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0209" y="6024272"/>
                <a:ext cx="5208798" cy="2194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 smtClean="0"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+2&gt;2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+3</m:t>
                              </m:r>
                            </m:e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1−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09" y="6024272"/>
                <a:ext cx="5208798" cy="2194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764757" y="8190969"/>
                <a:ext cx="4799199" cy="206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757" y="8190969"/>
                <a:ext cx="4799199" cy="2066143"/>
              </a:xfrm>
              <a:prstGeom prst="rect">
                <a:avLst/>
              </a:prstGeom>
              <a:blipFill>
                <a:blip r:embed="rId8"/>
                <a:stretch>
                  <a:fillRect r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149147" y="10760442"/>
            <a:ext cx="96712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 hệ bất phương trình vô nghiệm.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2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239203" y="3048000"/>
                <a:ext cx="16860384" cy="35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03" y="3048000"/>
                <a:ext cx="16860384" cy="3500767"/>
              </a:xfrm>
              <a:prstGeom prst="rect">
                <a:avLst/>
              </a:prstGeom>
              <a:blipFill>
                <a:blip r:embed="rId4"/>
                <a:stretch>
                  <a:fillRect l="-1735" b="-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4371488" cy="422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−1≠0</m:t>
                              </m:r>
                            </m:e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+2≠0</m:t>
                              </m:r>
                            </m:e>
                          </m:eqArr>
                        </m:e>
                      </m:d>
                      <m:r>
                        <a:rPr lang="fr-F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≠1</m:t>
                              </m:r>
                            </m:e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≠−2</m:t>
                              </m:r>
                            </m:e>
                          </m:eqArr>
                        </m:e>
                      </m:d>
                      <m:r>
                        <a:rPr lang="fr-F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4371488" cy="4220579"/>
              </a:xfrm>
              <a:prstGeom prst="rect">
                <a:avLst/>
              </a:prstGeom>
              <a:blipFill>
                <a:blip r:embed="rId5"/>
                <a:stretch>
                  <a:fillRect l="-2036" t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504" y="5494914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623831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106987" y="3082017"/>
                <a:ext cx="17698584" cy="3268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082017"/>
                <a:ext cx="17698584" cy="3268395"/>
              </a:xfrm>
              <a:prstGeom prst="rect">
                <a:avLst/>
              </a:prstGeom>
              <a:blipFill>
                <a:blip r:embed="rId4"/>
                <a:stretch>
                  <a:fillRect l="-1653" t="-3358" r="-69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744593" y="6661593"/>
                <a:ext cx="15221394" cy="199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B, C, D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93" y="6661593"/>
                <a:ext cx="15221394" cy="1990288"/>
              </a:xfrm>
              <a:prstGeom prst="rect">
                <a:avLst/>
              </a:prstGeom>
              <a:blipFill>
                <a:blip r:embed="rId5"/>
                <a:stretch>
                  <a:fillRect l="-1922" t="-5215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307" y="5205111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43006" y="8915400"/>
                <a:ext cx="12174981" cy="335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−2|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2&lt;2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4&lt;−3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06" y="8915400"/>
                <a:ext cx="12174981" cy="3355855"/>
              </a:xfrm>
              <a:prstGeom prst="rect">
                <a:avLst/>
              </a:prstGeom>
              <a:blipFill>
                <a:blip r:embed="rId7"/>
                <a:stretch>
                  <a:fillRect l="-2253" t="-4000" b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08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3736800" y="3032587"/>
                <a:ext cx="19736156" cy="3635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+6&gt;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     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00" y="3032587"/>
                <a:ext cx="19736156" cy="3635226"/>
              </a:xfrm>
              <a:prstGeom prst="rect">
                <a:avLst/>
              </a:prstGeom>
              <a:blipFill>
                <a:blip r:embed="rId4"/>
                <a:stretch>
                  <a:fillRect l="-1482" b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33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+6&gt;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&gt;2⇔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&gt;15</m:t>
                    </m:r>
                  </m:oMath>
                </a14:m>
                <a:endParaRPr lang="en-US" sz="540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nghiệm của bất phương trình là: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15;+∞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335098"/>
              </a:xfrm>
              <a:prstGeom prst="rect">
                <a:avLst/>
              </a:prstGeom>
              <a:blipFill>
                <a:blip r:embed="rId5"/>
                <a:stretch>
                  <a:fillRect l="-1507" t="-2391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3707" y="5486400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2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5734394"/>
            <a:ext cx="22825251" cy="7512368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92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099434" y="1905000"/>
              <a:ext cx="97384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51751" y="2453087"/>
            <a:ext cx="22852836" cy="349051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653199" cy="77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3155263" y="2896727"/>
                <a:ext cx="20747626" cy="2916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−1&lt;0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                 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C.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63" y="2896727"/>
                <a:ext cx="20747626" cy="2916439"/>
              </a:xfrm>
              <a:prstGeom prst="rect">
                <a:avLst/>
              </a:prstGeom>
              <a:blipFill>
                <a:blip r:embed="rId4"/>
                <a:stretch>
                  <a:fillRect l="-1411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496874" y="5742114"/>
                <a:ext cx="12800461" cy="269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−1&lt;0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</m:eqArr>
                      </m:e>
                    </m:d>
                  </m:oMath>
                </a14:m>
                <a:endParaRPr lang="en-US" sz="50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74" y="5742114"/>
                <a:ext cx="12800461" cy="2693558"/>
              </a:xfrm>
              <a:prstGeom prst="rect">
                <a:avLst/>
              </a:prstGeom>
              <a:blipFill>
                <a:blip r:embed="rId5"/>
                <a:stretch>
                  <a:fillRect l="-2287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176" y="4706928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08461" y="6307674"/>
                <a:ext cx="2667000" cy="254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&gt;−3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461" y="6307674"/>
                <a:ext cx="2667000" cy="2548839"/>
              </a:xfrm>
              <a:prstGeom prst="rect">
                <a:avLst/>
              </a:prstGeom>
              <a:blipFill>
                <a:blip r:embed="rId7"/>
                <a:stretch>
                  <a:fillRect r="-2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56880" y="6732294"/>
                <a:ext cx="4508337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−3&lt;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80" y="6732294"/>
                <a:ext cx="4508337" cy="1537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493245" y="6850792"/>
                <a:ext cx="6233878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∈(−3;</m:t>
                      </m:r>
                      <m:f>
                        <m:fPr>
                          <m:ctrlP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45" y="6850792"/>
                <a:ext cx="6233878" cy="1537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05304" y="8763000"/>
            <a:ext cx="436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60046" y="9064258"/>
                <a:ext cx="16633887" cy="482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5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-2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2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46" y="9064258"/>
                <a:ext cx="16633887" cy="4828630"/>
              </a:xfrm>
              <a:prstGeom prst="rect">
                <a:avLst/>
              </a:prstGeom>
              <a:blipFill>
                <a:blip r:embed="rId10"/>
                <a:stretch>
                  <a:fillRect l="-1649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62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4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2896831" y="3447758"/>
                <a:ext cx="19736156" cy="296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−5≥0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&amp;8−3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là:</a:t>
                </a:r>
              </a:p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31" y="3447758"/>
                <a:ext cx="19736156" cy="2960234"/>
              </a:xfrm>
              <a:prstGeom prst="rect">
                <a:avLst/>
              </a:prstGeom>
              <a:blipFill>
                <a:blip r:embed="rId4"/>
                <a:stretch>
                  <a:fillRect l="-1482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85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−5≥0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&amp;8−3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856779"/>
              </a:xfrm>
              <a:prstGeom prst="rect">
                <a:avLst/>
              </a:prstGeom>
              <a:blipFill>
                <a:blip r:embed="rId5"/>
                <a:stretch>
                  <a:fillRect l="-1507" t="-3011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211" y="5236518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0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7637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6988" y="215997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57756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989622-57AD-484D-ABC7-7D5841C05A49}"/>
              </a:ext>
            </a:extLst>
          </p:cNvPr>
          <p:cNvGrpSpPr/>
          <p:nvPr/>
        </p:nvGrpSpPr>
        <p:grpSpPr>
          <a:xfrm>
            <a:off x="855524" y="2514600"/>
            <a:ext cx="22539463" cy="10080265"/>
            <a:chOff x="881131" y="4375019"/>
            <a:chExt cx="22539463" cy="7357932"/>
          </a:xfrm>
        </p:grpSpPr>
        <p:sp>
          <p:nvSpPr>
            <p:cNvPr id="31" name="Rounded Rectangle 38">
              <a:extLst>
                <a:ext uri="{FF2B5EF4-FFF2-40B4-BE49-F238E27FC236}">
                  <a16:creationId xmlns:a16="http://schemas.microsoft.com/office/drawing/2014/main" id="{723295ED-9A29-40B3-BF18-9F21F6167DBC}"/>
                </a:ext>
              </a:extLst>
            </p:cNvPr>
            <p:cNvSpPr/>
            <p:nvPr/>
          </p:nvSpPr>
          <p:spPr>
            <a:xfrm>
              <a:off x="1551868" y="4535824"/>
              <a:ext cx="21868726" cy="719712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A7AE47D-D1BD-4121-9912-B785912AFB94}"/>
                </a:ext>
              </a:extLst>
            </p:cNvPr>
            <p:cNvGrpSpPr/>
            <p:nvPr/>
          </p:nvGrpSpPr>
          <p:grpSpPr>
            <a:xfrm>
              <a:off x="881131" y="4375019"/>
              <a:ext cx="4193447" cy="789619"/>
              <a:chOff x="-28887" y="8752206"/>
              <a:chExt cx="4193447" cy="789619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1E8F50C-E51F-471E-9765-AAA2282DE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887" y="8752206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4" name="Group 7">
                <a:extLst>
                  <a:ext uri="{FF2B5EF4-FFF2-40B4-BE49-F238E27FC236}">
                    <a16:creationId xmlns:a16="http://schemas.microsoft.com/office/drawing/2014/main" id="{43972704-210C-4FF6-B5B4-C3683402088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6" name="Freeform 45">
                  <a:extLst>
                    <a:ext uri="{FF2B5EF4-FFF2-40B4-BE49-F238E27FC236}">
                      <a16:creationId xmlns:a16="http://schemas.microsoft.com/office/drawing/2014/main" id="{11EE0C6A-D7AA-4DDC-B2DC-2279A6255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46">
                  <a:extLst>
                    <a:ext uri="{FF2B5EF4-FFF2-40B4-BE49-F238E27FC236}">
                      <a16:creationId xmlns:a16="http://schemas.microsoft.com/office/drawing/2014/main" id="{BE1F07A1-6809-4CC4-8D73-DFBA2D9145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7">
                  <a:extLst>
                    <a:ext uri="{FF2B5EF4-FFF2-40B4-BE49-F238E27FC236}">
                      <a16:creationId xmlns:a16="http://schemas.microsoft.com/office/drawing/2014/main" id="{DC02A18B-6220-47DF-BB15-4ACC9FE53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8">
                  <a:extLst>
                    <a:ext uri="{FF2B5EF4-FFF2-40B4-BE49-F238E27FC236}">
                      <a16:creationId xmlns:a16="http://schemas.microsoft.com/office/drawing/2014/main" id="{8929FB97-4A56-4347-B327-AA333A2B71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9">
                  <a:extLst>
                    <a:ext uri="{FF2B5EF4-FFF2-40B4-BE49-F238E27FC236}">
                      <a16:creationId xmlns:a16="http://schemas.microsoft.com/office/drawing/2014/main" id="{2EBD9514-39F6-4A10-87D2-6A0508CCB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5B1AB316-7724-4A54-A800-A51EA08033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0E93326A-E0FA-49B6-A758-ACD800EB79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F8C2A3F1-41B1-4435-925B-621828D52C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ectangle 53">
                  <a:extLst>
                    <a:ext uri="{FF2B5EF4-FFF2-40B4-BE49-F238E27FC236}">
                      <a16:creationId xmlns:a16="http://schemas.microsoft.com/office/drawing/2014/main" id="{D3E4DE39-B107-4A05-B264-0459D5420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4">
                  <a:extLst>
                    <a:ext uri="{FF2B5EF4-FFF2-40B4-BE49-F238E27FC236}">
                      <a16:creationId xmlns:a16="http://schemas.microsoft.com/office/drawing/2014/main" id="{7CA69E08-CA79-44D8-B88B-E98E8CCD7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34237A84-99EA-48FC-8198-7612BEBCB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001FF305-A02F-4BAA-90B2-E6919E043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7DE7A9-51AF-4595-BDCB-AA3519D71BDE}"/>
                  </a:ext>
                </a:extLst>
              </p:cNvPr>
              <p:cNvSpPr txBox="1"/>
              <p:nvPr/>
            </p:nvSpPr>
            <p:spPr>
              <a:xfrm>
                <a:off x="1086593" y="8756170"/>
                <a:ext cx="2805576" cy="785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toán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C99FE25-FF7F-4942-B73E-5529512597C3}"/>
              </a:ext>
            </a:extLst>
          </p:cNvPr>
          <p:cNvSpPr/>
          <p:nvPr/>
        </p:nvSpPr>
        <p:spPr>
          <a:xfrm>
            <a:off x="3292000" y="3015392"/>
            <a:ext cx="17723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893DB4-16C1-4D48-8748-37CF7EEBC8F5}"/>
                  </a:ext>
                </a:extLst>
              </p:cNvPr>
              <p:cNvSpPr txBox="1"/>
              <p:nvPr/>
            </p:nvSpPr>
            <p:spPr>
              <a:xfrm>
                <a:off x="3292000" y="6294348"/>
                <a:ext cx="19977921" cy="419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0"/>
                  </a:lnSpc>
                </a:pPr>
                <a:r>
                  <a:rPr lang="en-US" sz="50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 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5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Nam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30000+10000</m:t>
                      </m:r>
                      <m:r>
                        <a:rPr lang="en-US" sz="5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≤200000</m:t>
                      </m:r>
                      <m:r>
                        <a:rPr lang="en-US" sz="5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≤17</m:t>
                      </m:r>
                    </m:oMath>
                  </m:oMathPara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893DB4-16C1-4D48-8748-37CF7EEBC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00" y="6294348"/>
                <a:ext cx="19977921" cy="4196020"/>
              </a:xfrm>
              <a:prstGeom prst="rect">
                <a:avLst/>
              </a:prstGeom>
              <a:blipFill>
                <a:blip r:embed="rId2"/>
                <a:stretch>
                  <a:fillRect l="-1465" t="-9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AD34A003-9753-46DF-B718-790ED99F13E9}"/>
              </a:ext>
            </a:extLst>
          </p:cNvPr>
          <p:cNvSpPr/>
          <p:nvPr/>
        </p:nvSpPr>
        <p:spPr>
          <a:xfrm>
            <a:off x="3328780" y="11025426"/>
            <a:ext cx="119539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Vậy số bút tối đa Nam mua được là 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17 </a:t>
            </a:r>
            <a:r>
              <a:rPr lang="en-US" sz="5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chiếc  </a:t>
            </a:r>
          </a:p>
        </p:txBody>
      </p:sp>
    </p:spTree>
    <p:extLst>
      <p:ext uri="{BB962C8B-B14F-4D97-AF65-F5344CB8AC3E}">
        <p14:creationId xmlns:p14="http://schemas.microsoft.com/office/powerpoint/2010/main" val="33129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467" y="-3004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0768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07128" y="2696871"/>
            <a:ext cx="17210740" cy="2087764"/>
            <a:chOff x="3876499" y="2696870"/>
            <a:chExt cx="17210740" cy="26055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499" y="2696870"/>
              <a:ext cx="17210740" cy="233138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697503" y="5001929"/>
            <a:ext cx="14517856" cy="907182"/>
            <a:chOff x="7459670" y="7086600"/>
            <a:chExt cx="1451953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128867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021611" y="7688759"/>
                  <a:ext cx="38190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09415" y="8939642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22237" y="7688759"/>
                  <a:ext cx="58065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7318680" y="9812389"/>
            <a:ext cx="12523661" cy="3283591"/>
            <a:chOff x="7459668" y="9194570"/>
            <a:chExt cx="12525111" cy="3283971"/>
          </a:xfrm>
        </p:grpSpPr>
        <p:sp>
          <p:nvSpPr>
            <p:cNvPr id="82" name="Rectangle 81"/>
            <p:cNvSpPr/>
            <p:nvPr/>
          </p:nvSpPr>
          <p:spPr>
            <a:xfrm>
              <a:off x="8104830" y="9194570"/>
              <a:ext cx="11879949" cy="3283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003300"/>
                </a:buClr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1a, d, 2, 4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sgk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87, 88.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III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4800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68" y="9982200"/>
              <a:ext cx="1051905" cy="852927"/>
              <a:chOff x="7459669" y="7543800"/>
              <a:chExt cx="1043221" cy="852927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922239" y="7688759"/>
                <a:ext cx="58065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4061959" y="6048324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89958" y="7060853"/>
            <a:ext cx="13052455" cy="861774"/>
            <a:chOff x="644526" y="2766774"/>
            <a:chExt cx="1305245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79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8045887"/>
            <a:ext cx="12398827" cy="861774"/>
            <a:chOff x="644526" y="2766774"/>
            <a:chExt cx="123988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136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 phương trình chứa tham số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173" y="10010728"/>
            <a:ext cx="4761389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7637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4526" y="3366611"/>
            <a:ext cx="22744113" cy="7787452"/>
            <a:chOff x="1076413" y="4233123"/>
            <a:chExt cx="22325582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5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3" y="4334859"/>
              <a:ext cx="4535562" cy="684470"/>
              <a:chOff x="166395" y="8712046"/>
              <a:chExt cx="4535562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548084" y="8712046"/>
                <a:ext cx="4073453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5" y="8780574"/>
                <a:ext cx="702539" cy="572235"/>
                <a:chOff x="-145996" y="8633545"/>
                <a:chExt cx="787402" cy="641359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6" y="8701815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6"/>
                  <a:ext cx="693737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48539" y="8751798"/>
                <a:ext cx="3953418" cy="33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165852" y="7425500"/>
                <a:ext cx="17887800" cy="403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mệnh đề đúng được gọi là một </a:t>
                </a:r>
                <a:r>
                  <a:rPr lang="en-US" sz="5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852" y="7425500"/>
                <a:ext cx="17887800" cy="4038606"/>
              </a:xfrm>
              <a:prstGeom prst="rect">
                <a:avLst/>
              </a:prstGeom>
              <a:blipFill>
                <a:blip r:embed="rId4"/>
                <a:stretch>
                  <a:fillRect l="-1635" t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251935" y="4281327"/>
                <a:ext cx="17493911" cy="2807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phương trình ẩn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mệnh đề chứa biến có dạng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35" y="4281327"/>
                <a:ext cx="17493911" cy="2807500"/>
              </a:xfrm>
              <a:prstGeom prst="rect">
                <a:avLst/>
              </a:prstGeom>
              <a:blipFill>
                <a:blip r:embed="rId5"/>
                <a:stretch>
                  <a:fillRect l="-1673" t="-5206" b="-1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188226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5"/>
            <a:ext cx="22325581" cy="7947595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145197" cy="640758"/>
              <a:chOff x="166396" y="8712046"/>
              <a:chExt cx="4145197" cy="64075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927071" cy="57702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175968" y="6586855"/>
                <a:ext cx="17887800" cy="376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</a:pPr>
                <a:r>
                  <a:rPr lang="en-US" sz="50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5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</a:t>
                </a:r>
                <a:r>
                  <a:rPr lang="en-US" sz="5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ý:</a:t>
                </a:r>
                <a:endParaRPr lang="en-US" sz="5000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spc="-3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spc="-3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cũng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≥</m:t>
                        </m:r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968" y="6586855"/>
                <a:ext cx="17887800" cy="3765774"/>
              </a:xfrm>
              <a:prstGeom prst="rect">
                <a:avLst/>
              </a:prstGeom>
              <a:blipFill>
                <a:blip r:embed="rId3"/>
                <a:stretch>
                  <a:fillRect l="-1636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137929" y="4184363"/>
            <a:ext cx="1764907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"/>
              </a:spcBef>
              <a:spcAft>
                <a:spcPts val="1000"/>
              </a:spcAft>
            </a:pP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là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rỗng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vô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50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292538" y="400182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96420" y="1572061"/>
            <a:ext cx="18707566" cy="861774"/>
            <a:chOff x="663108" y="1892299"/>
            <a:chExt cx="18707567" cy="861772"/>
          </a:xfrm>
        </p:grpSpPr>
        <p:sp>
          <p:nvSpPr>
            <p:cNvPr id="3" name="Rounded Rectangle 2"/>
            <p:cNvSpPr/>
            <p:nvPr/>
          </p:nvSpPr>
          <p:spPr>
            <a:xfrm>
              <a:off x="663108" y="1905000"/>
              <a:ext cx="141016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72210" y="2505384"/>
            <a:ext cx="22427577" cy="4196431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 rot="5400000">
            <a:off x="2862810" y="1631864"/>
            <a:ext cx="822788" cy="2490813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707" y="2428370"/>
            <a:ext cx="18582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vi-VN" sz="5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5000" b="1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1268078" y="2347338"/>
            <a:ext cx="950173" cy="975355"/>
            <a:chOff x="1311958" y="3405486"/>
            <a:chExt cx="950173" cy="940513"/>
          </a:xfrm>
        </p:grpSpPr>
        <p:sp>
          <p:nvSpPr>
            <p:cNvPr id="13" name="Rectangle 12"/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4744046" y="2555034"/>
                <a:ext cx="17329149" cy="4034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914400" lvl="0" indent="-914400" algn="just">
                  <a:lnSpc>
                    <a:spcPct val="115000"/>
                  </a:lnSpc>
                  <a:spcBef>
                    <a:spcPts val="600"/>
                  </a:spcBef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−2;2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914400" lvl="0" indent="-914400" algn="just">
                  <a:lnSpc>
                    <a:spcPct val="115000"/>
                  </a:lnSpc>
                  <a:spcBef>
                    <a:spcPts val="600"/>
                  </a:spcBef>
                  <a:buAutoNum type="alphaLcParenR"/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046" y="2555034"/>
                <a:ext cx="17329149" cy="4034822"/>
              </a:xfrm>
              <a:prstGeom prst="rect">
                <a:avLst/>
              </a:prstGeom>
              <a:blipFill>
                <a:blip r:embed="rId3"/>
                <a:stretch>
                  <a:fillRect l="-1688" t="-2266" r="-1688" b="-71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127716" y="6898958"/>
            <a:ext cx="22402800" cy="6436043"/>
            <a:chOff x="1270511" y="5787919"/>
            <a:chExt cx="22402800" cy="8294026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787919"/>
              <a:ext cx="3568119" cy="1070893"/>
              <a:chOff x="1224541" y="6157548"/>
              <a:chExt cx="3568119" cy="107089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157548"/>
                <a:ext cx="2186817" cy="107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3886" y="7543800"/>
                <a:ext cx="21256959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−2  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nghiệm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d>
                      <m:d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</m:e>
                    </m: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=−4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f>
                      <m:f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ad>
                      <m:radPr>
                        <m:degHide m:val="on"/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d>
                      <m:d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f>
                          <m:fPr>
                            <m:ctrlP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=5&gt;3  </m:t>
                    </m:r>
                  </m:oMath>
                </a14:m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&gt;3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86" y="7543800"/>
                <a:ext cx="21256959" cy="2829877"/>
              </a:xfrm>
              <a:prstGeom prst="rect">
                <a:avLst/>
              </a:prstGeom>
              <a:blipFill>
                <a:blip r:embed="rId4"/>
                <a:stretch>
                  <a:fillRect l="-1377" b="-4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906588" y="11242253"/>
                <a:ext cx="5958536" cy="1180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≤3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8" y="11242253"/>
                <a:ext cx="5958536" cy="1180388"/>
              </a:xfrm>
              <a:prstGeom prst="rect">
                <a:avLst/>
              </a:prstGeom>
              <a:blipFill>
                <a:blip r:embed="rId5"/>
                <a:stretch>
                  <a:fillRect l="-4913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10BCA77-F14F-48E2-BE2C-AB7ACD20D873}"/>
              </a:ext>
            </a:extLst>
          </p:cNvPr>
          <p:cNvGrpSpPr/>
          <p:nvPr/>
        </p:nvGrpSpPr>
        <p:grpSpPr>
          <a:xfrm>
            <a:off x="10288587" y="10058400"/>
            <a:ext cx="12805131" cy="3048000"/>
            <a:chOff x="10212387" y="10546080"/>
            <a:chExt cx="12805131" cy="304800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8D86FF2-D8DF-4913-8AF5-047CA9E8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2387" y="10546080"/>
              <a:ext cx="12805131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437D94-94B1-45DF-98FB-3B4FA648AE68}"/>
                    </a:ext>
                  </a:extLst>
                </p:cNvPr>
                <p:cNvSpPr txBox="1"/>
                <p:nvPr/>
              </p:nvSpPr>
              <p:spPr>
                <a:xfrm>
                  <a:off x="16837427" y="12262882"/>
                  <a:ext cx="642854" cy="1331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437D94-94B1-45DF-98FB-3B4FA648A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7427" y="12262882"/>
                  <a:ext cx="642854" cy="13311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8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5432994"/>
            <a:chOff x="1076414" y="4233123"/>
            <a:chExt cx="22325581" cy="2868306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2868306"/>
              <a:chOff x="637542" y="911509"/>
              <a:chExt cx="8611674" cy="1129265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12926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5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138759" cy="684470"/>
              <a:chOff x="166396" y="8712046"/>
              <a:chExt cx="4138759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920633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530873" y="4528722"/>
                <a:ext cx="18571046" cy="3735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500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500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xác định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(hay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tắt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73" y="4528722"/>
                <a:ext cx="18571046" cy="3735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65310" y="3837623"/>
            <a:ext cx="3920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8787" y="1572061"/>
            <a:ext cx="18745199" cy="830997"/>
            <a:chOff x="625475" y="1892299"/>
            <a:chExt cx="187452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25475" y="1905000"/>
              <a:ext cx="14478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000" y="2327673"/>
            <a:ext cx="22761286" cy="2549127"/>
            <a:chOff x="1268078" y="2438400"/>
            <a:chExt cx="22761286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601787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858201" cy="83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7579" y="3437910"/>
              <a:ext cx="21916526" cy="83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Tìm điều kiện của các BPT sau</a:t>
              </a:r>
              <a:r>
                <a:rPr lang="pt-BR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</a:t>
              </a:r>
              <a:endParaRPr lang="pt-BR" sz="5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44587" y="5036993"/>
            <a:ext cx="22402800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0025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67393" y="7795468"/>
                <a:ext cx="18273107" cy="11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≥1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7795468"/>
                <a:ext cx="18273107" cy="1107163"/>
              </a:xfrm>
              <a:prstGeom prst="rect">
                <a:avLst/>
              </a:prstGeom>
              <a:blipFill>
                <a:blip r:embed="rId3"/>
                <a:stretch>
                  <a:fillRect l="-1601" b="-29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234136" y="3165910"/>
                <a:ext cx="3840807" cy="118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136" y="3165910"/>
                <a:ext cx="3840807" cy="1182888"/>
              </a:xfrm>
              <a:prstGeom prst="rect">
                <a:avLst/>
              </a:prstGeom>
              <a:blipFill>
                <a:blip r:embed="rId4"/>
                <a:stretch>
                  <a:fillRect l="-7619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936787" y="3200400"/>
                <a:ext cx="4869076" cy="955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87" y="3200400"/>
                <a:ext cx="4869076" cy="955839"/>
              </a:xfrm>
              <a:prstGeom prst="rect">
                <a:avLst/>
              </a:prstGeom>
              <a:blipFill>
                <a:blip r:embed="rId5"/>
                <a:stretch>
                  <a:fillRect l="-6008" t="-5732" b="-3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9813587" y="3084337"/>
                <a:ext cx="4538522" cy="1259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587" y="3084337"/>
                <a:ext cx="4538522" cy="1259063"/>
              </a:xfrm>
              <a:prstGeom prst="rect">
                <a:avLst/>
              </a:prstGeom>
              <a:blipFill>
                <a:blip r:embed="rId6"/>
                <a:stretch>
                  <a:fillRect l="-6443" t="-483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844477" y="6272773"/>
                <a:ext cx="1383551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  <m:r>
                      <a:rPr lang="vi-VN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77" y="6272773"/>
                <a:ext cx="13835510" cy="861774"/>
              </a:xfrm>
              <a:prstGeom prst="rect">
                <a:avLst/>
              </a:prstGeom>
              <a:blipFill>
                <a:blip r:embed="rId7"/>
                <a:stretch>
                  <a:fillRect l="-2115" t="-17021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867393" y="9702884"/>
                <a:ext cx="1259339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9702884"/>
                <a:ext cx="12593394" cy="861774"/>
              </a:xfrm>
              <a:prstGeom prst="rect">
                <a:avLst/>
              </a:prstGeom>
              <a:blipFill>
                <a:blip r:embed="rId8"/>
                <a:stretch>
                  <a:fillRect l="-2323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234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61" grpId="0"/>
      <p:bldP spid="5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49018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số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03461" y="2795826"/>
              <a:ext cx="3211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303330"/>
            <a:ext cx="22744112" cy="9474649"/>
            <a:chOff x="1076414" y="4233123"/>
            <a:chExt cx="22325581" cy="3764382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764382"/>
              <a:chOff x="637542" y="911509"/>
              <a:chExt cx="8611674" cy="1482054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820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8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251209"/>
              <a:ext cx="3725773" cy="724408"/>
              <a:chOff x="166396" y="8628396"/>
              <a:chExt cx="3725773" cy="7244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62839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62732" y="8756319"/>
                <a:ext cx="3079663" cy="292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903195" y="3352800"/>
                <a:ext cx="18557123" cy="9187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vai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số.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biện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+1≥0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95" y="3352800"/>
                <a:ext cx="18557123" cy="9187387"/>
              </a:xfrm>
              <a:prstGeom prst="rect">
                <a:avLst/>
              </a:prstGeom>
              <a:blipFill>
                <a:blip r:embed="rId3"/>
                <a:stretch>
                  <a:fillRect l="-1577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7" name="Rounded Rectangle 46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4913747" y="11409989"/>
                <a:ext cx="15482059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ó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số 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endParaRPr lang="pt-BR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747" y="11409989"/>
                <a:ext cx="15482059" cy="861774"/>
              </a:xfrm>
              <a:prstGeom prst="rect">
                <a:avLst/>
              </a:prstGeom>
              <a:blipFill>
                <a:blip r:embed="rId4"/>
                <a:stretch>
                  <a:fillRect l="-1890" t="-17021" b="-3900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54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18466"/>
            <a:ext cx="939801" cy="1176934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27075" y="1371600"/>
            <a:ext cx="18462627" cy="964137"/>
            <a:chOff x="893763" y="1905000"/>
            <a:chExt cx="18462627" cy="635838"/>
          </a:xfrm>
        </p:grpSpPr>
        <p:sp>
          <p:nvSpPr>
            <p:cNvPr id="38" name="Rounded Rectangle 37"/>
            <p:cNvSpPr/>
            <p:nvPr/>
          </p:nvSpPr>
          <p:spPr>
            <a:xfrm>
              <a:off x="893763" y="1905000"/>
              <a:ext cx="949498" cy="635837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60494"/>
              <a:ext cx="614271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73276" y="1992804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34590" y="3657428"/>
            <a:ext cx="31373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E50DFF-A76B-4F3E-9E2E-C8195EAB3B16}"/>
              </a:ext>
            </a:extLst>
          </p:cNvPr>
          <p:cNvGrpSpPr/>
          <p:nvPr/>
        </p:nvGrpSpPr>
        <p:grpSpPr>
          <a:xfrm>
            <a:off x="887094" y="3124200"/>
            <a:ext cx="22888893" cy="9601200"/>
            <a:chOff x="881131" y="4375019"/>
            <a:chExt cx="22539463" cy="6659043"/>
          </a:xfrm>
        </p:grpSpPr>
        <p:sp>
          <p:nvSpPr>
            <p:cNvPr id="33" name="Rounded Rectangle 38">
              <a:extLst>
                <a:ext uri="{FF2B5EF4-FFF2-40B4-BE49-F238E27FC236}">
                  <a16:creationId xmlns:a16="http://schemas.microsoft.com/office/drawing/2014/main" id="{79FEF030-82C9-40C3-AE15-C107A8B0AE61}"/>
                </a:ext>
              </a:extLst>
            </p:cNvPr>
            <p:cNvSpPr/>
            <p:nvPr/>
          </p:nvSpPr>
          <p:spPr>
            <a:xfrm>
              <a:off x="1551868" y="4535825"/>
              <a:ext cx="21868726" cy="64982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67A853E4-D318-4979-B1E4-22B9A6E62988}"/>
                </a:ext>
              </a:extLst>
            </p:cNvPr>
            <p:cNvGrpSpPr/>
            <p:nvPr/>
          </p:nvGrpSpPr>
          <p:grpSpPr>
            <a:xfrm>
              <a:off x="881131" y="4375019"/>
              <a:ext cx="4012427" cy="781943"/>
              <a:chOff x="-28887" y="8752206"/>
              <a:chExt cx="4012427" cy="78194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6E033BDF-4939-481A-8C88-9C5461DC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887" y="8752206"/>
                <a:ext cx="401242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>
                <a:extLst>
                  <a:ext uri="{FF2B5EF4-FFF2-40B4-BE49-F238E27FC236}">
                    <a16:creationId xmlns:a16="http://schemas.microsoft.com/office/drawing/2014/main" id="{60BEFE6A-E94C-4D75-844B-CBFA7752705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634F689-25A9-4710-9E4B-68AEDD108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8F96BF43-6ADC-438B-95DD-40715D4998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57C8523-B1B6-4E18-AD60-7A902AD70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CBE132D3-8AE4-4AB2-8CD0-B35DD21E1F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11EB87F1-0BEF-47F9-8501-158C707C6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0">
                  <a:extLst>
                    <a:ext uri="{FF2B5EF4-FFF2-40B4-BE49-F238E27FC236}">
                      <a16:creationId xmlns:a16="http://schemas.microsoft.com/office/drawing/2014/main" id="{A220554A-2F1E-4988-AEA5-32D0FF5153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:a16="http://schemas.microsoft.com/office/drawing/2014/main" id="{6C05064D-D376-4869-A91C-88FC2E9FE2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2">
                  <a:extLst>
                    <a:ext uri="{FF2B5EF4-FFF2-40B4-BE49-F238E27FC236}">
                      <a16:creationId xmlns:a16="http://schemas.microsoft.com/office/drawing/2014/main" id="{9FC07958-55C2-4805-9DAD-12B40641FA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Rectangle 53">
                  <a:extLst>
                    <a:ext uri="{FF2B5EF4-FFF2-40B4-BE49-F238E27FC236}">
                      <a16:creationId xmlns:a16="http://schemas.microsoft.com/office/drawing/2014/main" id="{8631E19B-8A0E-4672-B2E5-36E31AE4E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54">
                  <a:extLst>
                    <a:ext uri="{FF2B5EF4-FFF2-40B4-BE49-F238E27FC236}">
                      <a16:creationId xmlns:a16="http://schemas.microsoft.com/office/drawing/2014/main" id="{6FBCA31B-1E18-4991-8F4A-B638FEE19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5">
                  <a:extLst>
                    <a:ext uri="{FF2B5EF4-FFF2-40B4-BE49-F238E27FC236}">
                      <a16:creationId xmlns:a16="http://schemas.microsoft.com/office/drawing/2014/main" id="{E80FA2DF-2F6D-49CA-A866-A7774205F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56">
                  <a:extLst>
                    <a:ext uri="{FF2B5EF4-FFF2-40B4-BE49-F238E27FC236}">
                      <a16:creationId xmlns:a16="http://schemas.microsoft.com/office/drawing/2014/main" id="{DAC92A04-D96C-4D68-86B4-C60661DC38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5C5F7E9-22B7-4B48-8C64-85E5429CE16D}"/>
                  </a:ext>
                </a:extLst>
              </p:cNvPr>
              <p:cNvSpPr txBox="1"/>
              <p:nvPr/>
            </p:nvSpPr>
            <p:spPr>
              <a:xfrm>
                <a:off x="1086593" y="8843252"/>
                <a:ext cx="2896947" cy="474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 </a:t>
                </a:r>
                <a:endParaRPr lang="en-US" sz="3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562D14B-8EF1-4B46-A23E-69CD8C379ED0}"/>
                  </a:ext>
                </a:extLst>
              </p:cNvPr>
              <p:cNvSpPr/>
              <p:nvPr/>
            </p:nvSpPr>
            <p:spPr>
              <a:xfrm>
                <a:off x="4954586" y="3236156"/>
                <a:ext cx="18522869" cy="844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"/>
                  </a:spcBef>
                  <a:spcAft>
                    <a:spcPts val="1000"/>
                  </a:spcAft>
                </a:pP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0"/>
                  </a:spcAft>
                </a:pP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562D14B-8EF1-4B46-A23E-69CD8C37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6" y="3236156"/>
                <a:ext cx="18522869" cy="8443594"/>
              </a:xfrm>
              <a:prstGeom prst="rect">
                <a:avLst/>
              </a:prstGeom>
              <a:blipFill>
                <a:blip r:embed="rId3"/>
                <a:stretch>
                  <a:fillRect l="-1580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26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9.7|8.4|4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4|0.8|9.6|40.3|11.5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5.3|21|2.4|7.7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3.5|1.2|7.8|0.8|1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8|0.7|4.6|8.6|2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2|0.9|0.9|2.3|22.9|4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6.8|8.2|2.5|0.9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2.6|5.6|1|1.8|2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.7|7.7|6.5|18.1|19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5|1.5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4|2.6|18.2|3.5|10.3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|0.3|2|15.3|24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6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2|0.5|0.4|0.2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1.5|3.2|4.1|53.2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1394</Words>
  <PresentationFormat>Custom</PresentationFormat>
  <Paragraphs>319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2020-03-06T13:32:38Z</dcterms:modified>
</cp:coreProperties>
</file>