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2D6768-DB76-4E2B-8123-48C177CBA704}"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388638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D6768-DB76-4E2B-8123-48C177CBA704}"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1127626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D6768-DB76-4E2B-8123-48C177CBA704}"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2122016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D6768-DB76-4E2B-8123-48C177CBA704}"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1510636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D6768-DB76-4E2B-8123-48C177CBA704}"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2806246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2D6768-DB76-4E2B-8123-48C177CBA704}"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95876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2D6768-DB76-4E2B-8123-48C177CBA704}" type="datetimeFigureOut">
              <a:rPr lang="en-US" smtClean="0"/>
              <a:t>4/24/2022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360459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2D6768-DB76-4E2B-8123-48C177CBA704}" type="datetimeFigureOut">
              <a:rPr lang="en-US" smtClean="0"/>
              <a:t>4/24/2022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1459780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2D6768-DB76-4E2B-8123-48C177CBA704}" type="datetimeFigureOut">
              <a:rPr lang="en-US" smtClean="0"/>
              <a:t>4/24/2022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159298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D6768-DB76-4E2B-8123-48C177CBA704}"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283489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D6768-DB76-4E2B-8123-48C177CBA704}"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068481-4941-459A-8CDE-B98D29527F77}" type="slidenum">
              <a:rPr lang="en-US" smtClean="0"/>
              <a:t>‹#›</a:t>
            </a:fld>
            <a:endParaRPr lang="en-US"/>
          </a:p>
        </p:txBody>
      </p:sp>
    </p:spTree>
    <p:extLst>
      <p:ext uri="{BB962C8B-B14F-4D97-AF65-F5344CB8AC3E}">
        <p14:creationId xmlns:p14="http://schemas.microsoft.com/office/powerpoint/2010/main" val="3269010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D6768-DB76-4E2B-8123-48C177CBA704}" type="datetimeFigureOut">
              <a:rPr lang="en-US" smtClean="0"/>
              <a:t>4/24/2022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068481-4941-459A-8CDE-B98D29527F77}" type="slidenum">
              <a:rPr lang="en-US" smtClean="0"/>
              <a:t>‹#›</a:t>
            </a:fld>
            <a:endParaRPr lang="en-US"/>
          </a:p>
        </p:txBody>
      </p:sp>
    </p:spTree>
    <p:extLst>
      <p:ext uri="{BB962C8B-B14F-4D97-AF65-F5344CB8AC3E}">
        <p14:creationId xmlns:p14="http://schemas.microsoft.com/office/powerpoint/2010/main" val="139390560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610600" cy="5632311"/>
          </a:xfrm>
          <a:prstGeom prst="rect">
            <a:avLst/>
          </a:prstGeom>
          <a:noFill/>
        </p:spPr>
        <p:txBody>
          <a:bodyPr wrap="square" rtlCol="0">
            <a:spAutoFit/>
          </a:bodyPr>
          <a:lstStyle/>
          <a:p>
            <a:r>
              <a:rPr lang="en-US" sz="2400" b="1" dirty="0"/>
              <a:t>Question 1:</a:t>
            </a:r>
            <a:r>
              <a:rPr lang="en-US" sz="2400" dirty="0"/>
              <a:t> Robert Mugabe has ruled Zimbabwe since the _______ achieved independence in 1980.</a:t>
            </a:r>
          </a:p>
          <a:p>
            <a:r>
              <a:rPr lang="en-US" sz="2400" b="1" dirty="0" smtClean="0"/>
              <a:t>A</a:t>
            </a:r>
            <a:r>
              <a:rPr lang="en-US" sz="2400" b="1" dirty="0"/>
              <a:t>. </a:t>
            </a:r>
            <a:r>
              <a:rPr lang="en-US" sz="2400" dirty="0"/>
              <a:t>national    	</a:t>
            </a:r>
            <a:r>
              <a:rPr lang="en-US" sz="2400" b="1" dirty="0"/>
              <a:t>B. </a:t>
            </a:r>
            <a:r>
              <a:rPr lang="en-US" sz="2400" dirty="0"/>
              <a:t>nation     	</a:t>
            </a:r>
            <a:r>
              <a:rPr lang="en-US" sz="2400" b="1" dirty="0"/>
              <a:t>C.</a:t>
            </a:r>
            <a:r>
              <a:rPr lang="en-US" sz="2400" dirty="0"/>
              <a:t> nationality       	</a:t>
            </a:r>
            <a:r>
              <a:rPr lang="en-US" sz="2400" b="1" dirty="0"/>
              <a:t>D. </a:t>
            </a:r>
            <a:r>
              <a:rPr lang="en-US" sz="2400" dirty="0"/>
              <a:t>nationally</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Từ</a:t>
            </a:r>
            <a:r>
              <a:rPr lang="en-US" sz="2400" dirty="0"/>
              <a:t> </a:t>
            </a:r>
            <a:r>
              <a:rPr lang="en-US" sz="2400" dirty="0" err="1"/>
              <a:t>loại</a:t>
            </a:r>
            <a:endParaRPr lang="en-US" sz="2400" dirty="0"/>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a:t>
            </a:r>
            <a:r>
              <a:rPr lang="en-US" sz="2400" dirty="0"/>
              <a:t> </a:t>
            </a:r>
            <a:r>
              <a:rPr lang="en-US" sz="2400" dirty="0" err="1"/>
              <a:t>đáp</a:t>
            </a:r>
            <a:r>
              <a:rPr lang="en-US" sz="2400" dirty="0"/>
              <a:t> </a:t>
            </a:r>
            <a:r>
              <a:rPr lang="en-US" sz="2400" dirty="0" err="1"/>
              <a:t>án</a:t>
            </a:r>
            <a:r>
              <a:rPr lang="en-US" sz="2400" dirty="0"/>
              <a:t>:</a:t>
            </a:r>
          </a:p>
          <a:p>
            <a:r>
              <a:rPr lang="en-US" sz="2400" dirty="0"/>
              <a:t>	A. national (a): </a:t>
            </a:r>
            <a:r>
              <a:rPr lang="en-US" sz="2400" dirty="0" err="1"/>
              <a:t>quốc</a:t>
            </a:r>
            <a:r>
              <a:rPr lang="en-US" sz="2400" dirty="0"/>
              <a:t> </a:t>
            </a:r>
            <a:r>
              <a:rPr lang="en-US" sz="2400" dirty="0" err="1"/>
              <a:t>gia</a:t>
            </a:r>
            <a:r>
              <a:rPr lang="en-US" sz="2400" dirty="0"/>
              <a:t>   	B. Nation (n): </a:t>
            </a:r>
            <a:r>
              <a:rPr lang="en-US" sz="2400" dirty="0" err="1"/>
              <a:t>đất</a:t>
            </a:r>
            <a:r>
              <a:rPr lang="en-US" sz="2400" dirty="0"/>
              <a:t> </a:t>
            </a:r>
            <a:r>
              <a:rPr lang="en-US" sz="2400" dirty="0" err="1"/>
              <a:t>nước</a:t>
            </a:r>
            <a:r>
              <a:rPr lang="en-US" sz="2400" dirty="0"/>
              <a:t>     	</a:t>
            </a:r>
          </a:p>
          <a:p>
            <a:r>
              <a:rPr lang="en-US" sz="2400" dirty="0"/>
              <a:t>	C. nationality (n): </a:t>
            </a:r>
            <a:r>
              <a:rPr lang="en-US" sz="2400" dirty="0" err="1"/>
              <a:t>quốc</a:t>
            </a:r>
            <a:r>
              <a:rPr lang="en-US" sz="2400" dirty="0"/>
              <a:t> </a:t>
            </a:r>
            <a:r>
              <a:rPr lang="en-US" sz="2400" dirty="0" err="1"/>
              <a:t>tịnh</a:t>
            </a:r>
            <a:r>
              <a:rPr lang="en-US" sz="2400" dirty="0"/>
              <a:t>      	D. Nationally (</a:t>
            </a:r>
            <a:r>
              <a:rPr lang="en-US" sz="2400" dirty="0" err="1"/>
              <a:t>adv</a:t>
            </a:r>
            <a:r>
              <a:rPr lang="en-US" sz="2400" dirty="0"/>
              <a:t>): </a:t>
            </a:r>
            <a:r>
              <a:rPr lang="en-US" sz="2400" dirty="0" err="1"/>
              <a:t>quốc</a:t>
            </a:r>
            <a:r>
              <a:rPr lang="en-US" sz="2400" dirty="0"/>
              <a:t> </a:t>
            </a:r>
            <a:r>
              <a:rPr lang="en-US" sz="2400" dirty="0" err="1"/>
              <a:t>gia</a:t>
            </a:r>
            <a:r>
              <a:rPr lang="en-US" sz="2400" dirty="0"/>
              <a:t>   </a:t>
            </a:r>
          </a:p>
          <a:p>
            <a:r>
              <a:rPr lang="en-US" sz="2400" b="1" dirty="0"/>
              <a:t>-</a:t>
            </a:r>
            <a:r>
              <a:rPr lang="en-US" sz="2400" dirty="0"/>
              <a:t> </a:t>
            </a:r>
            <a:r>
              <a:rPr lang="en-US" sz="2400" dirty="0" err="1"/>
              <a:t>Sau</a:t>
            </a:r>
            <a:r>
              <a:rPr lang="en-US" sz="2400" dirty="0"/>
              <a:t> </a:t>
            </a:r>
            <a:r>
              <a:rPr lang="en-US" sz="2400" dirty="0" err="1"/>
              <a:t>mạo</a:t>
            </a:r>
            <a:r>
              <a:rPr lang="en-US" sz="2400" dirty="0"/>
              <a:t> </a:t>
            </a:r>
            <a:r>
              <a:rPr lang="en-US" sz="2400" dirty="0" err="1"/>
              <a:t>từ</a:t>
            </a:r>
            <a:r>
              <a:rPr lang="en-US" sz="2400" dirty="0"/>
              <a:t> the + </a:t>
            </a:r>
            <a:r>
              <a:rPr lang="en-US" sz="2400" dirty="0" err="1"/>
              <a:t>danh</a:t>
            </a:r>
            <a:r>
              <a:rPr lang="en-US" sz="2400" dirty="0"/>
              <a:t> </a:t>
            </a:r>
            <a:r>
              <a:rPr lang="en-US" sz="2400" dirty="0" err="1"/>
              <a:t>từ</a:t>
            </a:r>
            <a:r>
              <a:rPr lang="en-US" sz="2400" dirty="0"/>
              <a:t>, </a:t>
            </a:r>
            <a:r>
              <a:rPr lang="en-US" sz="2400" dirty="0" err="1"/>
              <a:t>có</a:t>
            </a:r>
            <a:r>
              <a:rPr lang="en-US" sz="2400" dirty="0"/>
              <a:t> 2 </a:t>
            </a:r>
            <a:r>
              <a:rPr lang="en-US" sz="2400" dirty="0" err="1"/>
              <a:t>đáp</a:t>
            </a:r>
            <a:r>
              <a:rPr lang="en-US" sz="2400" dirty="0"/>
              <a:t> </a:t>
            </a:r>
            <a:r>
              <a:rPr lang="en-US" sz="2400" dirty="0" err="1"/>
              <a:t>án</a:t>
            </a:r>
            <a:r>
              <a:rPr lang="en-US" sz="2400" dirty="0"/>
              <a:t> B, C </a:t>
            </a:r>
            <a:r>
              <a:rPr lang="en-US" sz="2400" dirty="0" err="1"/>
              <a:t>là</a:t>
            </a:r>
            <a:r>
              <a:rPr lang="en-US" sz="2400" dirty="0"/>
              <a:t> </a:t>
            </a:r>
            <a:r>
              <a:rPr lang="en-US" sz="2400" dirty="0" err="1"/>
              <a:t>danh</a:t>
            </a:r>
            <a:r>
              <a:rPr lang="en-US" sz="2400" dirty="0"/>
              <a:t> </a:t>
            </a:r>
            <a:r>
              <a:rPr lang="en-US" sz="2400" dirty="0" err="1"/>
              <a:t>từ</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Robert Mugabe </a:t>
            </a:r>
            <a:r>
              <a:rPr lang="en-US" sz="2400" dirty="0" err="1"/>
              <a:t>đã</a:t>
            </a:r>
            <a:r>
              <a:rPr lang="en-US" sz="2400" dirty="0"/>
              <a:t> </a:t>
            </a:r>
            <a:r>
              <a:rPr lang="en-US" sz="2400" dirty="0" err="1"/>
              <a:t>thống</a:t>
            </a:r>
            <a:r>
              <a:rPr lang="en-US" sz="2400" dirty="0"/>
              <a:t> </a:t>
            </a:r>
            <a:r>
              <a:rPr lang="en-US" sz="2400" dirty="0" err="1"/>
              <a:t>trị</a:t>
            </a:r>
            <a:r>
              <a:rPr lang="en-US" sz="2400" dirty="0"/>
              <a:t> Zimbabwe </a:t>
            </a:r>
            <a:r>
              <a:rPr lang="en-US" sz="2400" dirty="0" err="1"/>
              <a:t>kể</a:t>
            </a:r>
            <a:r>
              <a:rPr lang="en-US" sz="2400" dirty="0"/>
              <a:t> </a:t>
            </a:r>
            <a:r>
              <a:rPr lang="en-US" sz="2400" dirty="0" err="1"/>
              <a:t>từ</a:t>
            </a:r>
            <a:r>
              <a:rPr lang="en-US" sz="2400" dirty="0"/>
              <a:t> </a:t>
            </a:r>
            <a:r>
              <a:rPr lang="en-US" sz="2400" dirty="0" err="1"/>
              <a:t>khi</a:t>
            </a:r>
            <a:r>
              <a:rPr lang="en-US" sz="2400" dirty="0"/>
              <a:t> </a:t>
            </a:r>
            <a:r>
              <a:rPr lang="en-US" sz="2400" dirty="0" err="1"/>
              <a:t>đất</a:t>
            </a:r>
            <a:r>
              <a:rPr lang="en-US" sz="2400" dirty="0"/>
              <a:t> </a:t>
            </a:r>
            <a:r>
              <a:rPr lang="en-US" sz="2400" dirty="0" err="1"/>
              <a:t>nước</a:t>
            </a:r>
            <a:r>
              <a:rPr lang="en-US" sz="2400" dirty="0"/>
              <a:t> </a:t>
            </a:r>
            <a:r>
              <a:rPr lang="en-US" sz="2400" dirty="0" err="1"/>
              <a:t>giành</a:t>
            </a:r>
            <a:r>
              <a:rPr lang="en-US" sz="2400" dirty="0"/>
              <a:t> </a:t>
            </a:r>
            <a:r>
              <a:rPr lang="en-US" sz="2400" dirty="0" err="1"/>
              <a:t>được</a:t>
            </a:r>
            <a:r>
              <a:rPr lang="en-US" sz="2400" dirty="0"/>
              <a:t> </a:t>
            </a:r>
            <a:r>
              <a:rPr lang="en-US" sz="2400" dirty="0" err="1"/>
              <a:t>độc</a:t>
            </a:r>
            <a:r>
              <a:rPr lang="en-US" sz="2400" dirty="0"/>
              <a:t> </a:t>
            </a:r>
            <a:r>
              <a:rPr lang="en-US" sz="2400" dirty="0" err="1"/>
              <a:t>lập</a:t>
            </a:r>
            <a:r>
              <a:rPr lang="en-US" sz="2400" dirty="0"/>
              <a:t> </a:t>
            </a:r>
            <a:r>
              <a:rPr lang="en-US" sz="2400" dirty="0" err="1"/>
              <a:t>vào</a:t>
            </a:r>
            <a:r>
              <a:rPr lang="en-US" sz="2400" dirty="0"/>
              <a:t> năm1980.</a:t>
            </a:r>
          </a:p>
          <a:p>
            <a:endParaRPr lang="en-US" sz="2400" dirty="0"/>
          </a:p>
        </p:txBody>
      </p:sp>
      <p:sp>
        <p:nvSpPr>
          <p:cNvPr id="3" name="Oval 2"/>
          <p:cNvSpPr/>
          <p:nvPr/>
        </p:nvSpPr>
        <p:spPr>
          <a:xfrm>
            <a:off x="2057400" y="1160708"/>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076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arn(inVertical)">
                                      <p:cBhvr>
                                        <p:cTn id="7" dur="500"/>
                                        <p:tgtEl>
                                          <p:spTgt spid="2">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barn(inVertical)">
                                      <p:cBhvr>
                                        <p:cTn id="10" dur="500"/>
                                        <p:tgtEl>
                                          <p:spTgt spid="2">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barn(inVertical)">
                                      <p:cBhvr>
                                        <p:cTn id="13" dur="500"/>
                                        <p:tgtEl>
                                          <p:spTgt spid="2">
                                            <p:txEl>
                                              <p:pRg st="5" end="5"/>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barn(inVertical)">
                                      <p:cBhvr>
                                        <p:cTn id="16" dur="500"/>
                                        <p:tgtEl>
                                          <p:spTgt spid="2">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barn(inVertical)">
                                      <p:cBhvr>
                                        <p:cTn id="19" dur="500"/>
                                        <p:tgtEl>
                                          <p:spTgt spid="2">
                                            <p:txEl>
                                              <p:pRg st="7" end="7"/>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barn(inVertical)">
                                      <p:cBhvr>
                                        <p:cTn id="22" dur="500"/>
                                        <p:tgtEl>
                                          <p:spTgt spid="2">
                                            <p:txEl>
                                              <p:pRg st="8" end="8"/>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barn(inVertical)">
                                      <p:cBhvr>
                                        <p:cTn id="25" dur="500"/>
                                        <p:tgtEl>
                                          <p:spTgt spid="2">
                                            <p:txEl>
                                              <p:pRg st="9" end="9"/>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10" end="10"/>
                                            </p:txEl>
                                          </p:spTgt>
                                        </p:tgtEl>
                                        <p:attrNameLst>
                                          <p:attrName>style.visibility</p:attrName>
                                        </p:attrNameLst>
                                      </p:cBhvr>
                                      <p:to>
                                        <p:strVal val="visible"/>
                                      </p:to>
                                    </p:set>
                                    <p:animEffect transition="in" filter="barn(inVertical)">
                                      <p:cBhvr>
                                        <p:cTn id="28" dur="500"/>
                                        <p:tgtEl>
                                          <p:spTgt spid="2">
                                            <p:txEl>
                                              <p:pRg st="10" end="1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2501" y="304800"/>
            <a:ext cx="8610600" cy="4154984"/>
          </a:xfrm>
          <a:prstGeom prst="rect">
            <a:avLst/>
          </a:prstGeom>
          <a:noFill/>
        </p:spPr>
        <p:txBody>
          <a:bodyPr wrap="square" rtlCol="0">
            <a:spAutoFit/>
          </a:bodyPr>
          <a:lstStyle/>
          <a:p>
            <a:r>
              <a:rPr lang="en-US" sz="2400" b="1" dirty="0"/>
              <a:t>Question 10: </a:t>
            </a:r>
            <a:r>
              <a:rPr lang="en-US" sz="2400" dirty="0"/>
              <a:t>_______, I will give him your regards.</a:t>
            </a:r>
          </a:p>
          <a:p>
            <a:r>
              <a:rPr lang="en-US" sz="2400" b="1" dirty="0"/>
              <a:t>	A. </a:t>
            </a:r>
            <a:r>
              <a:rPr lang="en-US" sz="2400" dirty="0"/>
              <a:t>When I see him</a:t>
            </a:r>
            <a:r>
              <a:rPr lang="en-US" sz="2400" b="1" dirty="0"/>
              <a:t>      		B. </a:t>
            </a:r>
            <a:r>
              <a:rPr lang="en-US" sz="2400" dirty="0"/>
              <a:t>When I saw him</a:t>
            </a:r>
            <a:r>
              <a:rPr lang="en-US" sz="2400" b="1" dirty="0"/>
              <a:t>            </a:t>
            </a:r>
            <a:endParaRPr lang="en-US" sz="2400" dirty="0"/>
          </a:p>
          <a:p>
            <a:r>
              <a:rPr lang="en-US" sz="2400" b="1" dirty="0"/>
              <a:t>	C. </a:t>
            </a:r>
            <a:r>
              <a:rPr lang="en-US" sz="2400" dirty="0"/>
              <a:t>When I was seeing him</a:t>
            </a:r>
            <a:r>
              <a:rPr lang="en-US" sz="2400" b="1" dirty="0"/>
              <a:t>     	D. </a:t>
            </a:r>
            <a:r>
              <a:rPr lang="en-US" sz="2400" dirty="0"/>
              <a:t>When I had seen him</a:t>
            </a:r>
            <a:r>
              <a:rPr lang="en-US" sz="2400" b="1" dirty="0"/>
              <a:t>     </a:t>
            </a:r>
            <a:endParaRPr lang="en-US" sz="2400" dirty="0"/>
          </a:p>
          <a:p>
            <a:endParaRPr lang="vi-VN" sz="2400" b="1" dirty="0" smtClean="0"/>
          </a:p>
          <a:p>
            <a:r>
              <a:rPr lang="vi-VN" sz="2400" dirty="0" smtClean="0"/>
              <a:t>Kiến </a:t>
            </a:r>
            <a:r>
              <a:rPr lang="vi-VN" sz="2400" dirty="0"/>
              <a:t>thức:  </a:t>
            </a:r>
            <a:r>
              <a:rPr lang="en-US" sz="2400" dirty="0" err="1"/>
              <a:t>Sự</a:t>
            </a:r>
            <a:r>
              <a:rPr lang="en-US" sz="2400" dirty="0"/>
              <a:t> </a:t>
            </a:r>
            <a:r>
              <a:rPr lang="vi-VN" sz="2400" dirty="0"/>
              <a:t>phối hợp các thì </a:t>
            </a:r>
            <a:r>
              <a:rPr lang="en-US" sz="2400" dirty="0"/>
              <a:t>(</a:t>
            </a:r>
            <a:r>
              <a:rPr lang="en-US" sz="2400" dirty="0" err="1"/>
              <a:t>Tương</a:t>
            </a:r>
            <a:r>
              <a:rPr lang="en-US" sz="2400" dirty="0"/>
              <a:t> </a:t>
            </a:r>
            <a:r>
              <a:rPr lang="en-US" sz="2400" dirty="0" err="1"/>
              <a:t>lai</a:t>
            </a:r>
            <a:r>
              <a:rPr lang="en-US" sz="2400" dirty="0"/>
              <a:t> &amp; </a:t>
            </a:r>
            <a:r>
              <a:rPr lang="en-US" sz="2400" dirty="0" err="1"/>
              <a:t>hiện</a:t>
            </a:r>
            <a:r>
              <a:rPr lang="en-US" sz="2400" dirty="0"/>
              <a:t> </a:t>
            </a:r>
            <a:r>
              <a:rPr lang="en-US" sz="2400" dirty="0" err="1"/>
              <a:t>tại</a:t>
            </a:r>
            <a:r>
              <a:rPr lang="en-US" sz="2400" dirty="0"/>
              <a:t>)</a:t>
            </a:r>
          </a:p>
          <a:p>
            <a:r>
              <a:rPr lang="vi-VN" sz="2400" dirty="0"/>
              <a:t>Giải thích:</a:t>
            </a:r>
            <a:endParaRPr lang="en-US" sz="2400" dirty="0"/>
          </a:p>
          <a:p>
            <a:r>
              <a:rPr lang="en-US" sz="2400" b="1" dirty="0"/>
              <a:t>-</a:t>
            </a:r>
            <a:r>
              <a:rPr lang="en-US" sz="2400" dirty="0"/>
              <a:t> </a:t>
            </a:r>
            <a:r>
              <a:rPr lang="en-US" sz="2400" dirty="0" err="1"/>
              <a:t>Sau</a:t>
            </a:r>
            <a:r>
              <a:rPr lang="en-US" sz="2400" dirty="0"/>
              <a:t>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chia </a:t>
            </a:r>
            <a:r>
              <a:rPr lang="en-US" sz="2400" dirty="0" err="1"/>
              <a:t>hiện</a:t>
            </a:r>
            <a:r>
              <a:rPr lang="en-US" sz="2400" dirty="0"/>
              <a:t> </a:t>
            </a:r>
            <a:r>
              <a:rPr lang="en-US" sz="2400" dirty="0" err="1"/>
              <a:t>tại</a:t>
            </a:r>
            <a:r>
              <a:rPr lang="en-US" sz="2400" dirty="0"/>
              <a:t>, </a:t>
            </a:r>
            <a:r>
              <a:rPr lang="en-US" sz="2400" dirty="0" err="1"/>
              <a:t>vế</a:t>
            </a:r>
            <a:r>
              <a:rPr lang="en-US" sz="2400" dirty="0"/>
              <a:t> </a:t>
            </a:r>
            <a:r>
              <a:rPr lang="en-US" sz="2400" dirty="0" err="1"/>
              <a:t>còn</a:t>
            </a:r>
            <a:r>
              <a:rPr lang="en-US" sz="2400" dirty="0"/>
              <a:t> </a:t>
            </a:r>
            <a:r>
              <a:rPr lang="en-US" sz="2400" dirty="0" err="1"/>
              <a:t>lại</a:t>
            </a:r>
            <a:r>
              <a:rPr lang="en-US" sz="2400" dirty="0"/>
              <a:t> chia </a:t>
            </a:r>
            <a:r>
              <a:rPr lang="en-US" sz="2400" dirty="0" err="1"/>
              <a:t>tương</a:t>
            </a:r>
            <a:r>
              <a:rPr lang="en-US" sz="2400" dirty="0"/>
              <a:t> </a:t>
            </a:r>
            <a:r>
              <a:rPr lang="en-US" sz="2400" dirty="0" err="1"/>
              <a:t>lai</a:t>
            </a:r>
            <a:r>
              <a:rPr lang="en-US" sz="2400" dirty="0"/>
              <a:t>. (</a:t>
            </a:r>
            <a:r>
              <a:rPr lang="en-US" sz="2400" dirty="0" err="1"/>
              <a:t>mang</a:t>
            </a:r>
            <a:r>
              <a:rPr lang="en-US" sz="2400" dirty="0"/>
              <a:t> </a:t>
            </a:r>
            <a:r>
              <a:rPr lang="en-US" sz="2400" dirty="0" err="1"/>
              <a:t>nghĩa</a:t>
            </a:r>
            <a:r>
              <a:rPr lang="en-US" sz="2400" dirty="0"/>
              <a:t> </a:t>
            </a:r>
            <a:r>
              <a:rPr lang="en-US" sz="2400" dirty="0" err="1"/>
              <a:t>tương</a:t>
            </a:r>
            <a:r>
              <a:rPr lang="en-US" sz="2400" dirty="0"/>
              <a:t> </a:t>
            </a:r>
            <a:r>
              <a:rPr lang="en-US" sz="2400" dirty="0" err="1"/>
              <a:t>lai</a:t>
            </a:r>
            <a:r>
              <a:rPr lang="en-US" sz="2400" dirty="0"/>
              <a:t>)</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Khi</a:t>
            </a:r>
            <a:r>
              <a:rPr lang="en-US" sz="2400" dirty="0"/>
              <a:t> </a:t>
            </a:r>
            <a:r>
              <a:rPr lang="en-US" sz="2400" dirty="0" err="1"/>
              <a:t>tôi</a:t>
            </a:r>
            <a:r>
              <a:rPr lang="en-US" sz="2400" dirty="0"/>
              <a:t> </a:t>
            </a:r>
            <a:r>
              <a:rPr lang="en-US" sz="2400" dirty="0" err="1"/>
              <a:t>gặp</a:t>
            </a:r>
            <a:r>
              <a:rPr lang="en-US" sz="2400" dirty="0"/>
              <a:t> </a:t>
            </a:r>
            <a:r>
              <a:rPr lang="en-US" sz="2400" dirty="0" err="1"/>
              <a:t>anh</a:t>
            </a:r>
            <a:r>
              <a:rPr lang="en-US" sz="2400" dirty="0"/>
              <a:t> </a:t>
            </a:r>
            <a:r>
              <a:rPr lang="en-US" sz="2400" dirty="0" err="1"/>
              <a:t>ấy</a:t>
            </a:r>
            <a:r>
              <a:rPr lang="en-US" sz="2400" dirty="0"/>
              <a:t>, </a:t>
            </a:r>
            <a:r>
              <a:rPr lang="en-US" sz="2400" dirty="0" err="1"/>
              <a:t>tôi</a:t>
            </a:r>
            <a:r>
              <a:rPr lang="en-US" sz="2400" dirty="0"/>
              <a:t> </a:t>
            </a:r>
            <a:r>
              <a:rPr lang="en-US" sz="2400" dirty="0" err="1"/>
              <a:t>sẽ</a:t>
            </a:r>
            <a:r>
              <a:rPr lang="en-US" sz="2400" dirty="0"/>
              <a:t> </a:t>
            </a:r>
            <a:r>
              <a:rPr lang="en-US" sz="2400" dirty="0" err="1"/>
              <a:t>chuyển</a:t>
            </a:r>
            <a:r>
              <a:rPr lang="en-US" sz="2400" dirty="0"/>
              <a:t> </a:t>
            </a:r>
            <a:r>
              <a:rPr lang="en-US" sz="2400" dirty="0" err="1"/>
              <a:t>lời</a:t>
            </a:r>
            <a:r>
              <a:rPr lang="en-US" sz="2400" dirty="0"/>
              <a:t> </a:t>
            </a:r>
            <a:r>
              <a:rPr lang="en-US" sz="2400" dirty="0" err="1"/>
              <a:t>hỏi</a:t>
            </a:r>
            <a:r>
              <a:rPr lang="en-US" sz="2400" dirty="0"/>
              <a:t> </a:t>
            </a:r>
            <a:r>
              <a:rPr lang="en-US" sz="2400" dirty="0" err="1"/>
              <a:t>thăm</a:t>
            </a:r>
            <a:r>
              <a:rPr lang="en-US" sz="2400" dirty="0"/>
              <a:t> </a:t>
            </a:r>
            <a:r>
              <a:rPr lang="en-US" sz="2400" dirty="0" err="1"/>
              <a:t>của</a:t>
            </a:r>
            <a:r>
              <a:rPr lang="en-US" sz="2400" dirty="0"/>
              <a:t> </a:t>
            </a:r>
            <a:r>
              <a:rPr lang="en-US" sz="2400" dirty="0" err="1"/>
              <a:t>bạn</a:t>
            </a:r>
            <a:r>
              <a:rPr lang="en-US" sz="2400" dirty="0"/>
              <a:t>.</a:t>
            </a:r>
          </a:p>
          <a:p>
            <a:endParaRPr lang="en-US" sz="2400" dirty="0"/>
          </a:p>
        </p:txBody>
      </p:sp>
      <p:sp>
        <p:nvSpPr>
          <p:cNvPr id="3" name="Rectangle 2"/>
          <p:cNvSpPr/>
          <p:nvPr/>
        </p:nvSpPr>
        <p:spPr>
          <a:xfrm>
            <a:off x="1143000" y="685800"/>
            <a:ext cx="3810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947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3785652"/>
          </a:xfrm>
          <a:prstGeom prst="rect">
            <a:avLst/>
          </a:prstGeom>
          <a:noFill/>
        </p:spPr>
        <p:txBody>
          <a:bodyPr wrap="square" rtlCol="0">
            <a:spAutoFit/>
          </a:bodyPr>
          <a:lstStyle/>
          <a:p>
            <a:r>
              <a:rPr lang="en-US" sz="2400" b="1" dirty="0"/>
              <a:t>Question 11: </a:t>
            </a:r>
            <a:r>
              <a:rPr lang="en-US" sz="2400" dirty="0"/>
              <a:t>Could you _______ me a </a:t>
            </a:r>
            <a:r>
              <a:rPr lang="en-US" sz="2400" dirty="0" err="1"/>
              <a:t>favour</a:t>
            </a:r>
            <a:r>
              <a:rPr lang="en-US" sz="2400" dirty="0"/>
              <a:t> and pick up Sam from school today?</a:t>
            </a:r>
          </a:p>
          <a:p>
            <a:r>
              <a:rPr lang="en-US" sz="2400" b="1" dirty="0"/>
              <a:t>	A.</a:t>
            </a:r>
            <a:r>
              <a:rPr lang="en-US" sz="2400" dirty="0"/>
              <a:t> make</a:t>
            </a:r>
            <a:r>
              <a:rPr lang="en-US" sz="2400" b="1" dirty="0"/>
              <a:t>	B. </a:t>
            </a:r>
            <a:r>
              <a:rPr lang="en-US" sz="2400" dirty="0"/>
              <a:t>do 	</a:t>
            </a:r>
            <a:r>
              <a:rPr lang="en-US" sz="2400" b="1" dirty="0"/>
              <a:t>C. </a:t>
            </a:r>
            <a:r>
              <a:rPr lang="en-US" sz="2400" dirty="0"/>
              <a:t>put</a:t>
            </a:r>
            <a:r>
              <a:rPr lang="en-US" sz="2400" b="1" dirty="0"/>
              <a:t>          	D. </a:t>
            </a:r>
            <a:r>
              <a:rPr lang="en-US" sz="2400" dirty="0"/>
              <a:t>go</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Cụm</a:t>
            </a:r>
            <a:r>
              <a:rPr lang="vi-VN" sz="2400" dirty="0"/>
              <a:t> từ</a:t>
            </a:r>
            <a:r>
              <a:rPr lang="en-US" sz="2400" dirty="0"/>
              <a:t> </a:t>
            </a:r>
            <a:r>
              <a:rPr lang="en-US" sz="2400" dirty="0" err="1"/>
              <a:t>cố</a:t>
            </a:r>
            <a:r>
              <a:rPr lang="en-US" sz="2400" dirty="0"/>
              <a:t> </a:t>
            </a:r>
            <a:r>
              <a:rPr lang="en-US" sz="2400" dirty="0" err="1"/>
              <a:t>định</a:t>
            </a:r>
            <a:endParaRPr lang="en-US" sz="2400" dirty="0"/>
          </a:p>
          <a:p>
            <a:r>
              <a:rPr lang="en-US" sz="2400" dirty="0" err="1"/>
              <a:t>Giải</a:t>
            </a:r>
            <a:r>
              <a:rPr lang="en-US" sz="2400" dirty="0"/>
              <a:t> </a:t>
            </a:r>
            <a:r>
              <a:rPr lang="en-US" sz="2400" dirty="0" err="1"/>
              <a:t>thích</a:t>
            </a:r>
            <a:r>
              <a:rPr lang="en-US" sz="2400" dirty="0"/>
              <a:t>:</a:t>
            </a:r>
          </a:p>
          <a:p>
            <a:r>
              <a:rPr lang="en-US" sz="2400" b="1" dirty="0"/>
              <a:t>-</a:t>
            </a:r>
            <a:r>
              <a:rPr lang="en-US" sz="2400" dirty="0"/>
              <a:t> Ta </a:t>
            </a:r>
            <a:r>
              <a:rPr lang="en-US" sz="2400" dirty="0" err="1"/>
              <a:t>có</a:t>
            </a:r>
            <a:r>
              <a:rPr lang="en-US" sz="2400" dirty="0"/>
              <a:t> </a:t>
            </a:r>
            <a:r>
              <a:rPr lang="en-US" sz="2400" dirty="0" err="1"/>
              <a:t>cụm</a:t>
            </a:r>
            <a:r>
              <a:rPr lang="en-US" sz="2400" dirty="0"/>
              <a:t> </a:t>
            </a:r>
            <a:r>
              <a:rPr lang="en-US" sz="2400" dirty="0" err="1"/>
              <a:t>từ</a:t>
            </a:r>
            <a:r>
              <a:rPr lang="en-US" sz="2400" dirty="0"/>
              <a:t> </a:t>
            </a:r>
            <a:r>
              <a:rPr lang="en-US" sz="2400" dirty="0" err="1"/>
              <a:t>cố</a:t>
            </a:r>
            <a:r>
              <a:rPr lang="en-US" sz="2400" dirty="0"/>
              <a:t> </a:t>
            </a:r>
            <a:r>
              <a:rPr lang="en-US" sz="2400" dirty="0" err="1"/>
              <a:t>định</a:t>
            </a:r>
            <a:r>
              <a:rPr lang="en-US" sz="2400" dirty="0"/>
              <a:t>: do </a:t>
            </a:r>
            <a:r>
              <a:rPr lang="en-US" sz="2400" dirty="0" err="1"/>
              <a:t>sb</a:t>
            </a:r>
            <a:r>
              <a:rPr lang="en-US" sz="2400" dirty="0"/>
              <a:t> a </a:t>
            </a:r>
            <a:r>
              <a:rPr lang="en-US" sz="2400" dirty="0" err="1"/>
              <a:t>favour</a:t>
            </a:r>
            <a:r>
              <a:rPr lang="en-US" sz="2400" dirty="0"/>
              <a:t>:  </a:t>
            </a:r>
            <a:r>
              <a:rPr lang="en-US" sz="2400" dirty="0" err="1"/>
              <a:t>giúp</a:t>
            </a:r>
            <a:r>
              <a:rPr lang="en-US" sz="2400" dirty="0"/>
              <a:t> </a:t>
            </a:r>
            <a:r>
              <a:rPr lang="en-US" sz="2400" dirty="0" err="1"/>
              <a:t>ai</a:t>
            </a:r>
            <a:r>
              <a:rPr lang="en-US" sz="2400" dirty="0"/>
              <a:t> </a:t>
            </a:r>
            <a:r>
              <a:rPr lang="en-US" sz="2400" dirty="0" err="1"/>
              <a:t>đó</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Bạn</a:t>
            </a:r>
            <a:r>
              <a:rPr lang="en-US" sz="2400" dirty="0"/>
              <a:t> </a:t>
            </a:r>
            <a:r>
              <a:rPr lang="en-US" sz="2400" dirty="0" err="1"/>
              <a:t>có</a:t>
            </a:r>
            <a:r>
              <a:rPr lang="en-US" sz="2400" dirty="0"/>
              <a:t> </a:t>
            </a:r>
            <a:r>
              <a:rPr lang="en-US" sz="2400" dirty="0" err="1"/>
              <a:t>thể</a:t>
            </a:r>
            <a:r>
              <a:rPr lang="en-US" sz="2400" dirty="0"/>
              <a:t> </a:t>
            </a:r>
            <a:r>
              <a:rPr lang="en-US" sz="2400" dirty="0" err="1"/>
              <a:t>giúp</a:t>
            </a:r>
            <a:r>
              <a:rPr lang="en-US" sz="2400" dirty="0"/>
              <a:t> </a:t>
            </a:r>
            <a:r>
              <a:rPr lang="en-US" sz="2400" dirty="0" err="1"/>
              <a:t>tôi</a:t>
            </a:r>
            <a:r>
              <a:rPr lang="en-US" sz="2400" dirty="0"/>
              <a:t> </a:t>
            </a:r>
            <a:r>
              <a:rPr lang="en-US" sz="2400" dirty="0" err="1"/>
              <a:t>đón</a:t>
            </a:r>
            <a:r>
              <a:rPr lang="en-US" sz="2400" dirty="0"/>
              <a:t> Sam </a:t>
            </a:r>
            <a:r>
              <a:rPr lang="en-US" sz="2400" dirty="0" err="1"/>
              <a:t>đi</a:t>
            </a:r>
            <a:r>
              <a:rPr lang="en-US" sz="2400" dirty="0"/>
              <a:t> </a:t>
            </a:r>
            <a:r>
              <a:rPr lang="en-US" sz="2400" dirty="0" err="1"/>
              <a:t>học</a:t>
            </a:r>
            <a:r>
              <a:rPr lang="en-US" sz="2400" dirty="0"/>
              <a:t> </a:t>
            </a:r>
            <a:r>
              <a:rPr lang="en-US" sz="2400" dirty="0" err="1"/>
              <a:t>về</a:t>
            </a:r>
            <a:r>
              <a:rPr lang="en-US" sz="2400" dirty="0"/>
              <a:t> </a:t>
            </a:r>
            <a:r>
              <a:rPr lang="en-US" sz="2400" dirty="0" err="1"/>
              <a:t>hôm</a:t>
            </a:r>
            <a:r>
              <a:rPr lang="en-US" sz="2400" dirty="0"/>
              <a:t> nay </a:t>
            </a:r>
            <a:r>
              <a:rPr lang="en-US" sz="2400" dirty="0" err="1"/>
              <a:t>không</a:t>
            </a:r>
            <a:r>
              <a:rPr lang="en-US" sz="2400" dirty="0"/>
              <a:t>?</a:t>
            </a:r>
          </a:p>
          <a:p>
            <a:endParaRPr lang="en-US" sz="2400" dirty="0"/>
          </a:p>
        </p:txBody>
      </p:sp>
      <p:sp>
        <p:nvSpPr>
          <p:cNvPr id="3" name="Oval 2"/>
          <p:cNvSpPr/>
          <p:nvPr/>
        </p:nvSpPr>
        <p:spPr>
          <a:xfrm>
            <a:off x="29718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202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610600" cy="4524315"/>
          </a:xfrm>
          <a:prstGeom prst="rect">
            <a:avLst/>
          </a:prstGeom>
          <a:noFill/>
        </p:spPr>
        <p:txBody>
          <a:bodyPr wrap="square" rtlCol="0">
            <a:spAutoFit/>
          </a:bodyPr>
          <a:lstStyle/>
          <a:p>
            <a:r>
              <a:rPr lang="en-US" sz="2400" b="1" dirty="0"/>
              <a:t>Question 12: </a:t>
            </a:r>
            <a:r>
              <a:rPr lang="en-US" sz="2400" dirty="0"/>
              <a:t>The doctor said that she might never be able to _______ children.</a:t>
            </a:r>
          </a:p>
          <a:p>
            <a:r>
              <a:rPr lang="en-US" sz="2400" b="1" dirty="0"/>
              <a:t>	A. </a:t>
            </a:r>
            <a:r>
              <a:rPr lang="en-US" sz="2400" dirty="0"/>
              <a:t>care </a:t>
            </a:r>
            <a:r>
              <a:rPr lang="en-US" sz="2400" b="1" dirty="0"/>
              <a:t>       	B. </a:t>
            </a:r>
            <a:r>
              <a:rPr lang="en-US" sz="2400" dirty="0"/>
              <a:t>tolerate</a:t>
            </a:r>
            <a:r>
              <a:rPr lang="en-US" sz="2400" b="1" dirty="0"/>
              <a:t> 	C. </a:t>
            </a:r>
            <a:r>
              <a:rPr lang="en-US" sz="2400" dirty="0"/>
              <a:t>bear</a:t>
            </a:r>
            <a:r>
              <a:rPr lang="en-US" sz="2400" b="1" dirty="0"/>
              <a:t>  	D. </a:t>
            </a:r>
            <a:r>
              <a:rPr lang="en-US" sz="2400" dirty="0"/>
              <a:t>feed</a:t>
            </a:r>
          </a:p>
          <a:p>
            <a:endParaRPr lang="vi-VN" sz="2400" b="1" dirty="0" smtClean="0"/>
          </a:p>
          <a:p>
            <a:r>
              <a:rPr lang="fr-FR" sz="2400" dirty="0" err="1" smtClean="0"/>
              <a:t>Kiến</a:t>
            </a:r>
            <a:r>
              <a:rPr lang="fr-FR" sz="2400" dirty="0" smtClean="0"/>
              <a:t> </a:t>
            </a:r>
            <a:r>
              <a:rPr lang="fr-FR" sz="2400" dirty="0" err="1"/>
              <a:t>thức</a:t>
            </a:r>
            <a:r>
              <a:rPr lang="fr-FR" sz="2400" dirty="0"/>
              <a:t>: </a:t>
            </a:r>
            <a:r>
              <a:rPr lang="fr-FR" sz="2400" dirty="0" err="1"/>
              <a:t>Từ</a:t>
            </a:r>
            <a:r>
              <a:rPr lang="fr-FR" sz="2400" dirty="0"/>
              <a:t> </a:t>
            </a:r>
            <a:r>
              <a:rPr lang="fr-FR" sz="2400" dirty="0" err="1"/>
              <a:t>vựng</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b="1" dirty="0"/>
              <a:t>	-</a:t>
            </a:r>
            <a:r>
              <a:rPr lang="en-US" sz="2400" dirty="0"/>
              <a:t> bear (v): </a:t>
            </a:r>
            <a:r>
              <a:rPr lang="en-US" sz="2400" dirty="0" err="1"/>
              <a:t>chịu</a:t>
            </a:r>
            <a:r>
              <a:rPr lang="en-US" sz="2400" dirty="0"/>
              <a:t> </a:t>
            </a:r>
            <a:r>
              <a:rPr lang="en-US" sz="2400" dirty="0" err="1"/>
              <a:t>đựng</a:t>
            </a:r>
            <a:r>
              <a:rPr lang="en-US" sz="2400" dirty="0"/>
              <a:t>/</a:t>
            </a:r>
            <a:r>
              <a:rPr lang="en-US" sz="2400" dirty="0" err="1"/>
              <a:t>sinh</a:t>
            </a:r>
            <a:r>
              <a:rPr lang="en-US" sz="2400" dirty="0"/>
              <a:t> con	- tolerate (v): </a:t>
            </a:r>
            <a:r>
              <a:rPr lang="en-US" sz="2400" dirty="0" err="1"/>
              <a:t>chịu</a:t>
            </a:r>
            <a:r>
              <a:rPr lang="en-US" sz="2400" dirty="0"/>
              <a:t> </a:t>
            </a:r>
            <a:r>
              <a:rPr lang="en-US" sz="2400" dirty="0" err="1"/>
              <a:t>đựng</a:t>
            </a:r>
            <a:endParaRPr lang="en-US" sz="2400" dirty="0"/>
          </a:p>
          <a:p>
            <a:r>
              <a:rPr lang="en-US" sz="2400" dirty="0"/>
              <a:t>	- care (v): </a:t>
            </a:r>
            <a:r>
              <a:rPr lang="en-US" sz="2400" dirty="0" err="1"/>
              <a:t>quan</a:t>
            </a:r>
            <a:r>
              <a:rPr lang="en-US" sz="2400" dirty="0"/>
              <a:t> </a:t>
            </a:r>
            <a:r>
              <a:rPr lang="en-US" sz="2400" dirty="0" err="1"/>
              <a:t>tâm</a:t>
            </a:r>
            <a:r>
              <a:rPr lang="en-US" sz="2400" dirty="0"/>
              <a:t>		- feed (v): </a:t>
            </a:r>
            <a:r>
              <a:rPr lang="en-US" sz="2400" dirty="0" err="1"/>
              <a:t>cho</a:t>
            </a:r>
            <a:r>
              <a:rPr lang="en-US" sz="2400" dirty="0"/>
              <a:t> </a:t>
            </a:r>
            <a:r>
              <a:rPr lang="en-US" sz="2400" dirty="0" err="1"/>
              <a:t>ai</a:t>
            </a:r>
            <a:r>
              <a:rPr lang="en-US" sz="2400" dirty="0"/>
              <a:t> </a:t>
            </a:r>
            <a:r>
              <a:rPr lang="en-US" sz="2400" dirty="0" err="1"/>
              <a:t>ăn</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Bác</a:t>
            </a:r>
            <a:r>
              <a:rPr lang="en-US" sz="2400" dirty="0"/>
              <a:t> </a:t>
            </a:r>
            <a:r>
              <a:rPr lang="en-US" sz="2400" dirty="0" err="1"/>
              <a:t>sĩ</a:t>
            </a:r>
            <a:r>
              <a:rPr lang="en-US" sz="2400" dirty="0"/>
              <a:t> </a:t>
            </a:r>
            <a:r>
              <a:rPr lang="en-US" sz="2400" dirty="0" err="1"/>
              <a:t>nói</a:t>
            </a:r>
            <a:r>
              <a:rPr lang="en-US" sz="2400" dirty="0"/>
              <a:t> </a:t>
            </a:r>
            <a:r>
              <a:rPr lang="en-US" sz="2400" dirty="0" err="1"/>
              <a:t>rằng</a:t>
            </a:r>
            <a:r>
              <a:rPr lang="en-US" sz="2400" dirty="0"/>
              <a:t> </a:t>
            </a:r>
            <a:r>
              <a:rPr lang="en-US" sz="2400" dirty="0" err="1"/>
              <a:t>cô</a:t>
            </a:r>
            <a:r>
              <a:rPr lang="en-US" sz="2400" dirty="0"/>
              <a:t> </a:t>
            </a:r>
            <a:r>
              <a:rPr lang="en-US" sz="2400" dirty="0" err="1"/>
              <a:t>ấy</a:t>
            </a:r>
            <a:r>
              <a:rPr lang="en-US" sz="2400" dirty="0"/>
              <a:t> </a:t>
            </a:r>
            <a:r>
              <a:rPr lang="en-US" sz="2400" dirty="0" err="1"/>
              <a:t>có</a:t>
            </a:r>
            <a:r>
              <a:rPr lang="en-US" sz="2400" dirty="0"/>
              <a:t> </a:t>
            </a:r>
            <a:r>
              <a:rPr lang="en-US" sz="2400" dirty="0" err="1"/>
              <a:t>khả</a:t>
            </a:r>
            <a:r>
              <a:rPr lang="en-US" sz="2400" dirty="0"/>
              <a:t> </a:t>
            </a:r>
            <a:r>
              <a:rPr lang="en-US" sz="2400" dirty="0" err="1"/>
              <a:t>năng</a:t>
            </a:r>
            <a:r>
              <a:rPr lang="en-US" sz="2400" dirty="0"/>
              <a:t> </a:t>
            </a:r>
            <a:r>
              <a:rPr lang="en-US" sz="2400" dirty="0" err="1"/>
              <a:t>không</a:t>
            </a:r>
            <a:r>
              <a:rPr lang="en-US" sz="2400" dirty="0"/>
              <a:t> </a:t>
            </a:r>
            <a:r>
              <a:rPr lang="en-US" sz="2400" dirty="0" err="1"/>
              <a:t>thể</a:t>
            </a:r>
            <a:r>
              <a:rPr lang="en-US" sz="2400" dirty="0"/>
              <a:t> </a:t>
            </a:r>
            <a:r>
              <a:rPr lang="en-US" sz="2400" dirty="0" err="1"/>
              <a:t>sinh</a:t>
            </a:r>
            <a:r>
              <a:rPr lang="en-US" sz="2400" dirty="0"/>
              <a:t> con.</a:t>
            </a:r>
          </a:p>
          <a:p>
            <a:endParaRPr lang="en-US" sz="2400" dirty="0"/>
          </a:p>
        </p:txBody>
      </p:sp>
      <p:sp>
        <p:nvSpPr>
          <p:cNvPr id="3" name="Oval 2"/>
          <p:cNvSpPr/>
          <p:nvPr/>
        </p:nvSpPr>
        <p:spPr>
          <a:xfrm>
            <a:off x="4876800" y="1371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348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4154984"/>
          </a:xfrm>
          <a:prstGeom prst="rect">
            <a:avLst/>
          </a:prstGeom>
          <a:noFill/>
        </p:spPr>
        <p:txBody>
          <a:bodyPr wrap="square" rtlCol="0">
            <a:spAutoFit/>
          </a:bodyPr>
          <a:lstStyle/>
          <a:p>
            <a:r>
              <a:rPr lang="en-US" sz="2400" b="1" dirty="0"/>
              <a:t>Question 13: </a:t>
            </a:r>
            <a:r>
              <a:rPr lang="en-US" sz="2400" dirty="0"/>
              <a:t>This house _______ in the 18th century.</a:t>
            </a:r>
          </a:p>
          <a:p>
            <a:r>
              <a:rPr lang="en-US" sz="2400" b="1" dirty="0" smtClean="0"/>
              <a:t>A</a:t>
            </a:r>
            <a:r>
              <a:rPr lang="en-US" sz="2400" b="1" dirty="0"/>
              <a:t>. </a:t>
            </a:r>
            <a:r>
              <a:rPr lang="en-US" sz="2400" dirty="0"/>
              <a:t>is building</a:t>
            </a:r>
            <a:r>
              <a:rPr lang="en-US" sz="2400" b="1" dirty="0"/>
              <a:t>           	B. </a:t>
            </a:r>
            <a:r>
              <a:rPr lang="en-US" sz="2400" dirty="0"/>
              <a:t>were build</a:t>
            </a:r>
            <a:r>
              <a:rPr lang="en-US" sz="2400" b="1" dirty="0"/>
              <a:t>      	C. </a:t>
            </a:r>
            <a:r>
              <a:rPr lang="en-US" sz="2400" dirty="0"/>
              <a:t>was built</a:t>
            </a:r>
            <a:r>
              <a:rPr lang="en-US" sz="2400" b="1" dirty="0"/>
              <a:t>    	D. </a:t>
            </a:r>
            <a:r>
              <a:rPr lang="en-US" sz="2400" dirty="0"/>
              <a:t>is built</a:t>
            </a:r>
          </a:p>
          <a:p>
            <a:endParaRPr lang="vi-VN" sz="2400" b="1" dirty="0" smtClean="0"/>
          </a:p>
          <a:p>
            <a:r>
              <a:rPr lang="fr-FR" sz="2400" dirty="0" err="1" smtClean="0"/>
              <a:t>Kiến</a:t>
            </a:r>
            <a:r>
              <a:rPr lang="fr-FR" sz="2400" dirty="0" smtClean="0"/>
              <a:t> </a:t>
            </a:r>
            <a:r>
              <a:rPr lang="fr-FR" sz="2400" dirty="0" err="1"/>
              <a:t>thức</a:t>
            </a:r>
            <a:r>
              <a:rPr lang="fr-FR" sz="2400" dirty="0"/>
              <a:t>: </a:t>
            </a:r>
            <a:r>
              <a:rPr lang="fr-FR" sz="2400" dirty="0" err="1"/>
              <a:t>Câu</a:t>
            </a:r>
            <a:r>
              <a:rPr lang="fr-FR" sz="2400" dirty="0"/>
              <a:t> </a:t>
            </a:r>
            <a:r>
              <a:rPr lang="fr-FR" sz="2400" dirty="0" err="1"/>
              <a:t>bị</a:t>
            </a:r>
            <a:r>
              <a:rPr lang="fr-FR" sz="2400" dirty="0"/>
              <a:t> </a:t>
            </a:r>
            <a:r>
              <a:rPr lang="fr-FR" sz="2400" dirty="0" err="1"/>
              <a:t>động</a:t>
            </a:r>
            <a:endParaRPr lang="en-US" sz="2400" dirty="0"/>
          </a:p>
          <a:p>
            <a:r>
              <a:rPr lang="fr-FR" sz="2400" dirty="0" err="1"/>
              <a:t>Giải</a:t>
            </a:r>
            <a:r>
              <a:rPr lang="fr-FR" sz="2400" dirty="0"/>
              <a:t> </a:t>
            </a:r>
            <a:r>
              <a:rPr lang="fr-FR" sz="2400" dirty="0" err="1"/>
              <a:t>thích</a:t>
            </a:r>
            <a:r>
              <a:rPr lang="fr-FR" sz="2400" dirty="0"/>
              <a:t>:</a:t>
            </a:r>
            <a:endParaRPr lang="en-US" sz="2400" dirty="0"/>
          </a:p>
          <a:p>
            <a:r>
              <a:rPr lang="fr-FR" sz="2400" dirty="0"/>
              <a:t>Ta </a:t>
            </a:r>
            <a:r>
              <a:rPr lang="fr-FR" sz="2400" dirty="0" err="1"/>
              <a:t>thấy</a:t>
            </a:r>
            <a:r>
              <a:rPr lang="fr-FR" sz="2400" dirty="0"/>
              <a:t>, </a:t>
            </a:r>
            <a:r>
              <a:rPr lang="fr-FR" sz="2400" dirty="0" err="1"/>
              <a:t>trạng</a:t>
            </a:r>
            <a:r>
              <a:rPr lang="fr-FR" sz="2400" dirty="0"/>
              <a:t> </a:t>
            </a:r>
            <a:r>
              <a:rPr lang="fr-FR" sz="2400" dirty="0" err="1"/>
              <a:t>ngữ</a:t>
            </a:r>
            <a:r>
              <a:rPr lang="fr-FR" sz="2400" dirty="0"/>
              <a:t> </a:t>
            </a:r>
            <a:r>
              <a:rPr lang="fr-FR" sz="2400" dirty="0" err="1"/>
              <a:t>chỉ</a:t>
            </a:r>
            <a:r>
              <a:rPr lang="fr-FR" sz="2400" dirty="0"/>
              <a:t> </a:t>
            </a:r>
            <a:r>
              <a:rPr lang="fr-FR" sz="2400" dirty="0" err="1"/>
              <a:t>thời</a:t>
            </a:r>
            <a:r>
              <a:rPr lang="fr-FR" sz="2400" dirty="0"/>
              <a:t> </a:t>
            </a:r>
            <a:r>
              <a:rPr lang="fr-FR" sz="2400" dirty="0" err="1"/>
              <a:t>gian</a:t>
            </a:r>
            <a:r>
              <a:rPr lang="fr-FR" sz="2400" dirty="0"/>
              <a:t> </a:t>
            </a:r>
            <a:r>
              <a:rPr lang="en-US" sz="2400" dirty="0"/>
              <a:t>“</a:t>
            </a:r>
            <a:r>
              <a:rPr lang="en-US" sz="2400" b="1" dirty="0"/>
              <a:t>in the 18th century</a:t>
            </a:r>
            <a:r>
              <a:rPr lang="en-US" sz="2400" dirty="0"/>
              <a:t>” – </a:t>
            </a:r>
            <a:r>
              <a:rPr lang="en-US" sz="2400" dirty="0" err="1"/>
              <a:t>nên</a:t>
            </a:r>
            <a:r>
              <a:rPr lang="en-US" sz="2400" dirty="0"/>
              <a:t> </a:t>
            </a:r>
            <a:r>
              <a:rPr lang="en-US" sz="2400" dirty="0" err="1"/>
              <a:t>động</a:t>
            </a:r>
            <a:r>
              <a:rPr lang="en-US" sz="2400" dirty="0"/>
              <a:t> </a:t>
            </a:r>
            <a:r>
              <a:rPr lang="en-US" sz="2400" dirty="0" err="1"/>
              <a:t>từ</a:t>
            </a:r>
            <a:r>
              <a:rPr lang="en-US" sz="2400" dirty="0"/>
              <a:t> chia ở </a:t>
            </a:r>
            <a:r>
              <a:rPr lang="en-US" sz="2400" dirty="0" err="1"/>
              <a:t>quá</a:t>
            </a:r>
            <a:r>
              <a:rPr lang="en-US" sz="2400" dirty="0"/>
              <a:t> </a:t>
            </a:r>
            <a:r>
              <a:rPr lang="en-US" sz="2400" dirty="0" err="1"/>
              <a:t>khứ</a:t>
            </a:r>
            <a:r>
              <a:rPr lang="en-US" sz="2400" dirty="0"/>
              <a:t> </a:t>
            </a:r>
            <a:r>
              <a:rPr lang="en-US" sz="2400" dirty="0" err="1"/>
              <a:t>và</a:t>
            </a:r>
            <a:r>
              <a:rPr lang="en-US" sz="2400" dirty="0"/>
              <a:t> </a:t>
            </a:r>
            <a:r>
              <a:rPr lang="en-US" sz="2400" dirty="0" err="1"/>
              <a:t>chủ</a:t>
            </a:r>
            <a:r>
              <a:rPr lang="en-US" sz="2400" dirty="0"/>
              <a:t> </a:t>
            </a:r>
            <a:r>
              <a:rPr lang="en-US" sz="2400" dirty="0" err="1"/>
              <a:t>ngữ</a:t>
            </a:r>
            <a:r>
              <a:rPr lang="en-US" sz="2400" dirty="0"/>
              <a:t> </a:t>
            </a:r>
            <a:r>
              <a:rPr lang="en-US" sz="2400" dirty="0" err="1"/>
              <a:t>là</a:t>
            </a:r>
            <a:r>
              <a:rPr lang="en-US" sz="2400" dirty="0"/>
              <a:t> “</a:t>
            </a:r>
            <a:r>
              <a:rPr lang="en-US" sz="2400" b="1" dirty="0"/>
              <a:t>this house</a:t>
            </a:r>
            <a:r>
              <a:rPr lang="en-US" sz="2400" dirty="0"/>
              <a:t>” </a:t>
            </a:r>
            <a:r>
              <a:rPr lang="en-US" sz="2400" dirty="0" err="1"/>
              <a:t>nên</a:t>
            </a:r>
            <a:r>
              <a:rPr lang="en-US" sz="2400" dirty="0"/>
              <a:t> </a:t>
            </a:r>
            <a:r>
              <a:rPr lang="en-US" sz="2400" dirty="0" err="1"/>
              <a:t>động</a:t>
            </a:r>
            <a:r>
              <a:rPr lang="en-US" sz="2400" dirty="0"/>
              <a:t> </a:t>
            </a:r>
            <a:r>
              <a:rPr lang="en-US" sz="2400" dirty="0" err="1"/>
              <a:t>từ</a:t>
            </a:r>
            <a:r>
              <a:rPr lang="en-US" sz="2400" dirty="0"/>
              <a:t> ở </a:t>
            </a:r>
            <a:r>
              <a:rPr lang="en-US" sz="2400" dirty="0" err="1"/>
              <a:t>thể</a:t>
            </a:r>
            <a:r>
              <a:rPr lang="en-US" sz="2400" dirty="0"/>
              <a:t> </a:t>
            </a:r>
            <a:r>
              <a:rPr lang="en-US" sz="2400" dirty="0" err="1"/>
              <a:t>bị</a:t>
            </a:r>
            <a:r>
              <a:rPr lang="en-US" sz="2400" dirty="0"/>
              <a:t> </a:t>
            </a:r>
            <a:r>
              <a:rPr lang="en-US" sz="2400" dirty="0" err="1"/>
              <a:t>động</a:t>
            </a:r>
            <a:r>
              <a:rPr lang="en-US" sz="2400" dirty="0"/>
              <a:t>.</a:t>
            </a:r>
          </a:p>
          <a:p>
            <a:r>
              <a:rPr lang="en-US" sz="2400" b="1" dirty="0"/>
              <a:t>-</a:t>
            </a:r>
            <a:r>
              <a:rPr lang="en-US" sz="2400" dirty="0"/>
              <a:t> </a:t>
            </a:r>
            <a:r>
              <a:rPr lang="en-US" sz="2400" dirty="0" err="1"/>
              <a:t>Bị</a:t>
            </a:r>
            <a:r>
              <a:rPr lang="en-US" sz="2400" dirty="0"/>
              <a:t> </a:t>
            </a:r>
            <a:r>
              <a:rPr lang="en-US" sz="2400" dirty="0" err="1"/>
              <a:t>động</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was/ were+ V3/ V-</a:t>
            </a:r>
            <a:r>
              <a:rPr lang="en-US" sz="2400" dirty="0" err="1"/>
              <a:t>ed</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Ngôi</a:t>
            </a:r>
            <a:r>
              <a:rPr lang="en-US" sz="2400" dirty="0"/>
              <a:t> </a:t>
            </a:r>
            <a:r>
              <a:rPr lang="en-US" sz="2400" dirty="0" err="1"/>
              <a:t>nhà</a:t>
            </a:r>
            <a:r>
              <a:rPr lang="en-US" sz="2400" dirty="0"/>
              <a:t> </a:t>
            </a:r>
            <a:r>
              <a:rPr lang="en-US" sz="2400" dirty="0" err="1"/>
              <a:t>này</a:t>
            </a:r>
            <a:r>
              <a:rPr lang="en-US" sz="2400" dirty="0"/>
              <a:t> </a:t>
            </a:r>
            <a:r>
              <a:rPr lang="en-US" sz="2400" dirty="0" err="1"/>
              <a:t>được</a:t>
            </a:r>
            <a:r>
              <a:rPr lang="en-US" sz="2400" dirty="0"/>
              <a:t> </a:t>
            </a:r>
            <a:r>
              <a:rPr lang="en-US" sz="2400" dirty="0" err="1"/>
              <a:t>xây</a:t>
            </a:r>
            <a:r>
              <a:rPr lang="en-US" sz="2400" dirty="0"/>
              <a:t> </a:t>
            </a:r>
            <a:r>
              <a:rPr lang="en-US" sz="2400" dirty="0" err="1"/>
              <a:t>dựng</a:t>
            </a:r>
            <a:r>
              <a:rPr lang="en-US" sz="2400" dirty="0"/>
              <a:t> </a:t>
            </a:r>
            <a:r>
              <a:rPr lang="en-US" sz="2400" dirty="0" err="1"/>
              <a:t>thế</a:t>
            </a:r>
            <a:r>
              <a:rPr lang="en-US" sz="2400" dirty="0"/>
              <a:t> </a:t>
            </a:r>
            <a:r>
              <a:rPr lang="en-US" sz="2400" dirty="0" err="1"/>
              <a:t>kỉ</a:t>
            </a:r>
            <a:r>
              <a:rPr lang="en-US" sz="2400" dirty="0"/>
              <a:t> 18. </a:t>
            </a:r>
          </a:p>
          <a:p>
            <a:endParaRPr lang="en-US" sz="2400" dirty="0"/>
          </a:p>
        </p:txBody>
      </p:sp>
      <p:sp>
        <p:nvSpPr>
          <p:cNvPr id="3" name="Oval 2"/>
          <p:cNvSpPr/>
          <p:nvPr/>
        </p:nvSpPr>
        <p:spPr>
          <a:xfrm>
            <a:off x="5638800" y="838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033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8991600" cy="4893647"/>
          </a:xfrm>
          <a:prstGeom prst="rect">
            <a:avLst/>
          </a:prstGeom>
          <a:noFill/>
        </p:spPr>
        <p:txBody>
          <a:bodyPr wrap="square" rtlCol="0">
            <a:spAutoFit/>
          </a:bodyPr>
          <a:lstStyle/>
          <a:p>
            <a:r>
              <a:rPr lang="en-US" sz="2400" b="1" dirty="0"/>
              <a:t>Question 14: </a:t>
            </a:r>
            <a:r>
              <a:rPr lang="en-US" sz="2400" dirty="0"/>
              <a:t>_______ her homework, she watched her </a:t>
            </a:r>
            <a:r>
              <a:rPr lang="en-US" sz="2400" dirty="0" err="1"/>
              <a:t>favourite</a:t>
            </a:r>
            <a:r>
              <a:rPr lang="en-US" sz="2400" dirty="0"/>
              <a:t> movie.</a:t>
            </a:r>
          </a:p>
          <a:p>
            <a:r>
              <a:rPr lang="en-US" sz="2400" b="1" dirty="0"/>
              <a:t>	A. </a:t>
            </a:r>
            <a:r>
              <a:rPr lang="en-US" sz="2400" dirty="0"/>
              <a:t>Having finished</a:t>
            </a:r>
            <a:r>
              <a:rPr lang="en-US" sz="2400" b="1" dirty="0"/>
              <a:t>     	B. </a:t>
            </a:r>
            <a:r>
              <a:rPr lang="en-US" sz="2400" dirty="0"/>
              <a:t>finish</a:t>
            </a:r>
            <a:r>
              <a:rPr lang="en-US" sz="2400" b="1" dirty="0"/>
              <a:t>       	</a:t>
            </a:r>
            <a:endParaRPr lang="vi-VN" sz="2400" b="1" dirty="0" smtClean="0"/>
          </a:p>
          <a:p>
            <a:r>
              <a:rPr lang="vi-VN" sz="2400" b="1" dirty="0"/>
              <a:t>	</a:t>
            </a:r>
            <a:r>
              <a:rPr lang="en-US" sz="2400" b="1" dirty="0" smtClean="0"/>
              <a:t>C</a:t>
            </a:r>
            <a:r>
              <a:rPr lang="en-US" sz="2400" b="1" dirty="0"/>
              <a:t>. </a:t>
            </a:r>
            <a:r>
              <a:rPr lang="en-US" sz="2400" dirty="0"/>
              <a:t>being finished</a:t>
            </a:r>
            <a:r>
              <a:rPr lang="en-US" sz="2400" b="1" dirty="0"/>
              <a:t>   	D. </a:t>
            </a:r>
            <a:r>
              <a:rPr lang="en-US" sz="2400" dirty="0"/>
              <a:t>she finishes</a:t>
            </a:r>
          </a:p>
          <a:p>
            <a:endParaRPr lang="vi-VN" sz="2400" b="1" dirty="0" smtClean="0"/>
          </a:p>
          <a:p>
            <a:r>
              <a:rPr lang="fr-FR" sz="2400" dirty="0" err="1" smtClean="0"/>
              <a:t>Kiến</a:t>
            </a:r>
            <a:r>
              <a:rPr lang="fr-FR" sz="2400" dirty="0" smtClean="0"/>
              <a:t> </a:t>
            </a:r>
            <a:r>
              <a:rPr lang="fr-FR" sz="2400" dirty="0" err="1"/>
              <a:t>thức</a:t>
            </a:r>
            <a:r>
              <a:rPr lang="fr-FR" sz="2400" dirty="0"/>
              <a:t> : </a:t>
            </a:r>
            <a:r>
              <a:rPr lang="fr-FR" sz="2400" dirty="0" err="1"/>
              <a:t>Rút</a:t>
            </a:r>
            <a:r>
              <a:rPr lang="fr-FR" sz="2400" dirty="0"/>
              <a:t> </a:t>
            </a:r>
            <a:r>
              <a:rPr lang="fr-FR" sz="2400" dirty="0" err="1"/>
              <a:t>gọn</a:t>
            </a:r>
            <a:r>
              <a:rPr lang="fr-FR" sz="2400" dirty="0"/>
              <a:t> </a:t>
            </a:r>
            <a:r>
              <a:rPr lang="fr-FR" sz="2400" dirty="0" err="1"/>
              <a:t>mệnh</a:t>
            </a:r>
            <a:r>
              <a:rPr lang="fr-FR" sz="2400" dirty="0"/>
              <a:t> </a:t>
            </a:r>
            <a:r>
              <a:rPr lang="fr-FR" sz="2400" dirty="0" err="1"/>
              <a:t>đề</a:t>
            </a:r>
            <a:r>
              <a:rPr lang="fr-FR" sz="2400" dirty="0"/>
              <a:t> </a:t>
            </a:r>
            <a:r>
              <a:rPr lang="fr-FR" sz="2400" dirty="0" err="1"/>
              <a:t>trạng</a:t>
            </a:r>
            <a:r>
              <a:rPr lang="fr-FR" sz="2400" dirty="0"/>
              <a:t> </a:t>
            </a:r>
            <a:r>
              <a:rPr lang="fr-FR" sz="2400" dirty="0" err="1"/>
              <a:t>ngữ</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en-US" sz="2400" b="1" dirty="0"/>
              <a:t>-</a:t>
            </a:r>
            <a:r>
              <a:rPr lang="en-US" sz="2400" dirty="0"/>
              <a:t> </a:t>
            </a:r>
            <a:r>
              <a:rPr lang="en-US" sz="2400" dirty="0" err="1"/>
              <a:t>Khi</a:t>
            </a:r>
            <a:r>
              <a:rPr lang="en-US" sz="2400" dirty="0"/>
              <a:t> </a:t>
            </a:r>
            <a:r>
              <a:rPr lang="en-US" sz="2400" dirty="0" err="1"/>
              <a:t>hai</a:t>
            </a:r>
            <a:r>
              <a:rPr lang="en-US" sz="2400" dirty="0"/>
              <a:t> </a:t>
            </a:r>
            <a:r>
              <a:rPr lang="en-US" sz="2400" dirty="0" err="1"/>
              <a:t>mệnh</a:t>
            </a:r>
            <a:r>
              <a:rPr lang="en-US" sz="2400" dirty="0"/>
              <a:t> </a:t>
            </a:r>
            <a:r>
              <a:rPr lang="en-US" sz="2400" dirty="0" err="1"/>
              <a:t>đề</a:t>
            </a:r>
            <a:r>
              <a:rPr lang="en-US" sz="2400" dirty="0"/>
              <a:t> </a:t>
            </a:r>
            <a:r>
              <a:rPr lang="en-US" sz="2400" dirty="0" err="1"/>
              <a:t>có</a:t>
            </a:r>
            <a:r>
              <a:rPr lang="en-US" sz="2400" dirty="0"/>
              <a:t> </a:t>
            </a:r>
            <a:r>
              <a:rPr lang="en-US" sz="2400" dirty="0" err="1"/>
              <a:t>cùng</a:t>
            </a:r>
            <a:r>
              <a:rPr lang="en-US" sz="2400" dirty="0"/>
              <a:t> </a:t>
            </a:r>
            <a:r>
              <a:rPr lang="en-US" sz="2400" dirty="0" err="1"/>
              <a:t>chủ</a:t>
            </a:r>
            <a:r>
              <a:rPr lang="en-US" sz="2400" dirty="0"/>
              <a:t> </a:t>
            </a:r>
            <a:r>
              <a:rPr lang="en-US" sz="2400" dirty="0" err="1"/>
              <a:t>ngữ</a:t>
            </a:r>
            <a:r>
              <a:rPr lang="en-US" sz="2400" dirty="0"/>
              <a:t> </a:t>
            </a:r>
            <a:r>
              <a:rPr lang="en-US" sz="2400" dirty="0" err="1"/>
              <a:t>có</a:t>
            </a:r>
            <a:r>
              <a:rPr lang="en-US" sz="2400" dirty="0"/>
              <a:t> </a:t>
            </a:r>
            <a:r>
              <a:rPr lang="en-US" sz="2400" dirty="0" err="1"/>
              <a:t>thể</a:t>
            </a:r>
            <a:r>
              <a:rPr lang="en-US" sz="2400" dirty="0"/>
              <a:t> </a:t>
            </a:r>
            <a:r>
              <a:rPr lang="en-US" sz="2400" dirty="0" err="1"/>
              <a:t>rút</a:t>
            </a:r>
            <a:r>
              <a:rPr lang="en-US" sz="2400" dirty="0"/>
              <a:t> </a:t>
            </a:r>
            <a:r>
              <a:rPr lang="en-US" sz="2400" dirty="0" err="1"/>
              <a:t>gọn</a:t>
            </a:r>
            <a:r>
              <a:rPr lang="en-US" sz="2400" dirty="0"/>
              <a:t> </a:t>
            </a:r>
            <a:r>
              <a:rPr lang="en-US" sz="2400" dirty="0" err="1"/>
              <a:t>về</a:t>
            </a:r>
            <a:r>
              <a:rPr lang="en-US" sz="2400" dirty="0"/>
              <a:t>: having +V3/ V-</a:t>
            </a:r>
            <a:r>
              <a:rPr lang="en-US" sz="2400" dirty="0" err="1"/>
              <a:t>ed</a:t>
            </a:r>
            <a:r>
              <a:rPr lang="en-US" sz="2400" dirty="0"/>
              <a:t> (</a:t>
            </a:r>
            <a:r>
              <a:rPr lang="en-US" sz="2400" dirty="0" err="1"/>
              <a:t>quá</a:t>
            </a:r>
            <a:r>
              <a:rPr lang="en-US" sz="2400" dirty="0"/>
              <a:t> </a:t>
            </a:r>
            <a:r>
              <a:rPr lang="en-US" sz="2400" dirty="0" err="1"/>
              <a:t>khứ</a:t>
            </a:r>
            <a:r>
              <a:rPr lang="en-US" sz="2400" dirty="0"/>
              <a:t> </a:t>
            </a:r>
            <a:r>
              <a:rPr lang="en-US" sz="2400" dirty="0" err="1"/>
              <a:t>phân</a:t>
            </a:r>
            <a:r>
              <a:rPr lang="en-US" sz="2400" dirty="0"/>
              <a:t> </a:t>
            </a:r>
            <a:r>
              <a:rPr lang="en-US" sz="2400" dirty="0" err="1"/>
              <a:t>từ</a:t>
            </a:r>
            <a:r>
              <a:rPr lang="en-US" sz="2400" dirty="0"/>
              <a:t>)</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Hoàn</a:t>
            </a:r>
            <a:r>
              <a:rPr lang="en-US" sz="2400" dirty="0"/>
              <a:t> </a:t>
            </a:r>
            <a:r>
              <a:rPr lang="en-US" sz="2400" dirty="0" err="1"/>
              <a:t>thành</a:t>
            </a:r>
            <a:r>
              <a:rPr lang="en-US" sz="2400" dirty="0"/>
              <a:t> </a:t>
            </a:r>
            <a:r>
              <a:rPr lang="en-US" sz="2400" dirty="0" err="1"/>
              <a:t>xong</a:t>
            </a:r>
            <a:r>
              <a:rPr lang="en-US" sz="2400" dirty="0"/>
              <a:t> </a:t>
            </a:r>
            <a:r>
              <a:rPr lang="en-US" sz="2400" dirty="0" err="1"/>
              <a:t>bài</a:t>
            </a:r>
            <a:r>
              <a:rPr lang="en-US" sz="2400" dirty="0"/>
              <a:t> </a:t>
            </a:r>
            <a:r>
              <a:rPr lang="en-US" sz="2400" dirty="0" err="1"/>
              <a:t>tập</a:t>
            </a:r>
            <a:r>
              <a:rPr lang="en-US" sz="2400" dirty="0"/>
              <a:t> </a:t>
            </a:r>
            <a:r>
              <a:rPr lang="en-US" sz="2400" dirty="0" err="1"/>
              <a:t>về</a:t>
            </a:r>
            <a:r>
              <a:rPr lang="en-US" sz="2400" dirty="0"/>
              <a:t> </a:t>
            </a:r>
            <a:r>
              <a:rPr lang="en-US" sz="2400" dirty="0" err="1"/>
              <a:t>nhà</a:t>
            </a:r>
            <a:r>
              <a:rPr lang="en-US" sz="2400" dirty="0"/>
              <a:t>, </a:t>
            </a:r>
            <a:r>
              <a:rPr lang="en-US" sz="2400" dirty="0" err="1"/>
              <a:t>cô</a:t>
            </a:r>
            <a:r>
              <a:rPr lang="en-US" sz="2400" dirty="0"/>
              <a:t> </a:t>
            </a:r>
            <a:r>
              <a:rPr lang="en-US" sz="2400" dirty="0" err="1"/>
              <a:t>ấy</a:t>
            </a:r>
            <a:r>
              <a:rPr lang="en-US" sz="2400" dirty="0"/>
              <a:t> </a:t>
            </a:r>
            <a:r>
              <a:rPr lang="en-US" sz="2400" dirty="0" err="1"/>
              <a:t>xem</a:t>
            </a:r>
            <a:r>
              <a:rPr lang="en-US" sz="2400" dirty="0"/>
              <a:t> </a:t>
            </a:r>
            <a:r>
              <a:rPr lang="en-US" sz="2400" dirty="0" err="1"/>
              <a:t>bộ</a:t>
            </a:r>
            <a:r>
              <a:rPr lang="en-US" sz="2400" dirty="0"/>
              <a:t> </a:t>
            </a:r>
            <a:r>
              <a:rPr lang="en-US" sz="2400" dirty="0" err="1"/>
              <a:t>phim</a:t>
            </a:r>
            <a:r>
              <a:rPr lang="en-US" sz="2400" dirty="0"/>
              <a:t> </a:t>
            </a:r>
            <a:r>
              <a:rPr lang="en-US" sz="2400" dirty="0" err="1"/>
              <a:t>yêu</a:t>
            </a:r>
            <a:r>
              <a:rPr lang="en-US" sz="2400" dirty="0"/>
              <a:t> </a:t>
            </a:r>
            <a:r>
              <a:rPr lang="en-US" sz="2400" dirty="0" err="1"/>
              <a:t>thích</a:t>
            </a:r>
            <a:r>
              <a:rPr lang="en-US" sz="2400" dirty="0"/>
              <a:t> </a:t>
            </a:r>
            <a:r>
              <a:rPr lang="en-US" sz="2400" dirty="0" err="1"/>
              <a:t>nhất</a:t>
            </a:r>
            <a:endParaRPr lang="en-US" sz="2400" dirty="0"/>
          </a:p>
          <a:p>
            <a:endParaRPr lang="en-US" sz="2400" dirty="0"/>
          </a:p>
        </p:txBody>
      </p:sp>
      <p:sp>
        <p:nvSpPr>
          <p:cNvPr id="3" name="Oval 2"/>
          <p:cNvSpPr/>
          <p:nvPr/>
        </p:nvSpPr>
        <p:spPr>
          <a:xfrm>
            <a:off x="838200" y="990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467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839200" cy="3785652"/>
          </a:xfrm>
          <a:prstGeom prst="rect">
            <a:avLst/>
          </a:prstGeom>
          <a:noFill/>
        </p:spPr>
        <p:txBody>
          <a:bodyPr wrap="square" rtlCol="0">
            <a:spAutoFit/>
          </a:bodyPr>
          <a:lstStyle/>
          <a:p>
            <a:r>
              <a:rPr lang="en-US" sz="2400" b="1" dirty="0"/>
              <a:t>Question 15: </a:t>
            </a:r>
            <a:r>
              <a:rPr lang="en-US" sz="2400" dirty="0"/>
              <a:t>The sooner JK take your medicine,</a:t>
            </a:r>
            <a:r>
              <a:rPr lang="en-US" sz="2400" b="1" dirty="0"/>
              <a:t> </a:t>
            </a:r>
            <a:r>
              <a:rPr lang="en-US" sz="2400" dirty="0"/>
              <a:t>_______ he will feel.</a:t>
            </a:r>
          </a:p>
          <a:p>
            <a:r>
              <a:rPr lang="en-US" sz="2400" b="1" dirty="0"/>
              <a:t>	A. </a:t>
            </a:r>
            <a:r>
              <a:rPr lang="en-US" sz="2400" dirty="0"/>
              <a:t>better</a:t>
            </a:r>
            <a:r>
              <a:rPr lang="en-US" sz="2400" b="1" dirty="0"/>
              <a:t>          	B. </a:t>
            </a:r>
            <a:r>
              <a:rPr lang="en-US" sz="2400" dirty="0"/>
              <a:t>the better</a:t>
            </a:r>
            <a:r>
              <a:rPr lang="en-US" sz="2400" b="1" dirty="0"/>
              <a:t>           	C. </a:t>
            </a:r>
            <a:r>
              <a:rPr lang="en-US" sz="2400" dirty="0"/>
              <a:t>the good     	</a:t>
            </a:r>
            <a:r>
              <a:rPr lang="en-US" sz="2400" b="1" dirty="0"/>
              <a:t>D. </a:t>
            </a:r>
            <a:r>
              <a:rPr lang="en-US" sz="2400" dirty="0"/>
              <a:t>well</a:t>
            </a:r>
          </a:p>
          <a:p>
            <a:endParaRPr lang="vi-VN" sz="2400" b="1" dirty="0" smtClean="0"/>
          </a:p>
          <a:p>
            <a:r>
              <a:rPr lang="fr-FR" sz="2400" dirty="0" err="1" smtClean="0"/>
              <a:t>Kiến</a:t>
            </a:r>
            <a:r>
              <a:rPr lang="fr-FR" sz="2400" dirty="0" smtClean="0"/>
              <a:t> </a:t>
            </a:r>
            <a:r>
              <a:rPr lang="fr-FR" sz="2400" dirty="0" err="1"/>
              <a:t>thức</a:t>
            </a:r>
            <a:r>
              <a:rPr lang="fr-FR" sz="2400" dirty="0"/>
              <a:t>: So </a:t>
            </a:r>
            <a:r>
              <a:rPr lang="fr-FR" sz="2400" dirty="0" err="1"/>
              <a:t>sánh</a:t>
            </a:r>
            <a:r>
              <a:rPr lang="fr-FR" sz="2400" dirty="0"/>
              <a:t> </a:t>
            </a:r>
            <a:r>
              <a:rPr lang="fr-FR" sz="2400" dirty="0" err="1"/>
              <a:t>kép</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en-US" sz="2400" dirty="0"/>
              <a:t>- So </a:t>
            </a:r>
            <a:r>
              <a:rPr lang="en-US" sz="2400" dirty="0" err="1"/>
              <a:t>sánh</a:t>
            </a:r>
            <a:r>
              <a:rPr lang="en-US" sz="2400" dirty="0"/>
              <a:t> </a:t>
            </a:r>
            <a:r>
              <a:rPr lang="en-US" sz="2400" dirty="0" err="1"/>
              <a:t>đồng</a:t>
            </a:r>
            <a:r>
              <a:rPr lang="en-US" sz="2400" dirty="0"/>
              <a:t> </a:t>
            </a:r>
            <a:r>
              <a:rPr lang="en-US" sz="2400" dirty="0" err="1"/>
              <a:t>tiến</a:t>
            </a:r>
            <a:r>
              <a:rPr lang="en-US" sz="2400" dirty="0"/>
              <a:t>:</a:t>
            </a:r>
            <a:r>
              <a:rPr lang="en-US" sz="2400" b="1" dirty="0"/>
              <a:t> </a:t>
            </a:r>
            <a:r>
              <a:rPr lang="en-US" sz="2400" dirty="0"/>
              <a:t>The + so </a:t>
            </a:r>
            <a:r>
              <a:rPr lang="en-US" sz="2400" dirty="0" err="1"/>
              <a:t>sánh</a:t>
            </a:r>
            <a:r>
              <a:rPr lang="en-US" sz="2400" dirty="0"/>
              <a:t> </a:t>
            </a:r>
            <a:r>
              <a:rPr lang="en-US" sz="2400" dirty="0" err="1"/>
              <a:t>hơn</a:t>
            </a:r>
            <a:r>
              <a:rPr lang="en-US" sz="2400" dirty="0"/>
              <a:t> S+V, The + so </a:t>
            </a:r>
            <a:r>
              <a:rPr lang="en-US" sz="2400" dirty="0" err="1"/>
              <a:t>sánh</a:t>
            </a:r>
            <a:r>
              <a:rPr lang="en-US" sz="2400" dirty="0"/>
              <a:t> </a:t>
            </a:r>
            <a:r>
              <a:rPr lang="en-US" sz="2400" dirty="0" err="1"/>
              <a:t>hơn</a:t>
            </a:r>
            <a:r>
              <a:rPr lang="en-US" sz="2400" dirty="0"/>
              <a:t> S+V: </a:t>
            </a:r>
            <a:r>
              <a:rPr lang="en-US" sz="2400" dirty="0" err="1"/>
              <a:t>càng</a:t>
            </a:r>
            <a:r>
              <a:rPr lang="en-US" sz="2400" dirty="0"/>
              <a:t>… </a:t>
            </a:r>
            <a:r>
              <a:rPr lang="en-US" sz="2400" dirty="0" err="1"/>
              <a:t>càng</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JK </a:t>
            </a:r>
            <a:r>
              <a:rPr lang="en-US" sz="2400" dirty="0" err="1"/>
              <a:t>càng</a:t>
            </a:r>
            <a:r>
              <a:rPr lang="en-US" sz="2400" dirty="0"/>
              <a:t> </a:t>
            </a:r>
            <a:r>
              <a:rPr lang="en-US" sz="2400" dirty="0" err="1"/>
              <a:t>uống</a:t>
            </a:r>
            <a:r>
              <a:rPr lang="en-US" sz="2400" dirty="0"/>
              <a:t> </a:t>
            </a:r>
            <a:r>
              <a:rPr lang="en-US" sz="2400" dirty="0" err="1"/>
              <a:t>thuốc</a:t>
            </a:r>
            <a:r>
              <a:rPr lang="en-US" sz="2400" dirty="0"/>
              <a:t> </a:t>
            </a:r>
            <a:r>
              <a:rPr lang="en-US" sz="2400" dirty="0" err="1"/>
              <a:t>sớm</a:t>
            </a:r>
            <a:r>
              <a:rPr lang="en-US" sz="2400" dirty="0"/>
              <a:t>, </a:t>
            </a:r>
            <a:r>
              <a:rPr lang="en-US" sz="2400" dirty="0" err="1"/>
              <a:t>anh</a:t>
            </a:r>
            <a:r>
              <a:rPr lang="en-US" sz="2400" dirty="0"/>
              <a:t> ta </a:t>
            </a:r>
            <a:r>
              <a:rPr lang="en-US" sz="2400" dirty="0" err="1"/>
              <a:t>càng</a:t>
            </a:r>
            <a:r>
              <a:rPr lang="en-US" sz="2400" dirty="0"/>
              <a:t> </a:t>
            </a:r>
            <a:r>
              <a:rPr lang="en-US" sz="2400" dirty="0" err="1"/>
              <a:t>cảm</a:t>
            </a:r>
            <a:r>
              <a:rPr lang="en-US" sz="2400" dirty="0"/>
              <a:t> </a:t>
            </a:r>
            <a:r>
              <a:rPr lang="en-US" sz="2400" dirty="0" err="1"/>
              <a:t>thấy</a:t>
            </a:r>
            <a:r>
              <a:rPr lang="en-US" sz="2400" dirty="0"/>
              <a:t> </a:t>
            </a:r>
            <a:r>
              <a:rPr lang="en-US" sz="2400" dirty="0" err="1"/>
              <a:t>khỏe</a:t>
            </a:r>
            <a:endParaRPr lang="en-US" sz="2400" dirty="0"/>
          </a:p>
          <a:p>
            <a:endParaRPr lang="en-US" sz="2400" dirty="0"/>
          </a:p>
        </p:txBody>
      </p:sp>
      <p:sp>
        <p:nvSpPr>
          <p:cNvPr id="3" name="Oval 2"/>
          <p:cNvSpPr/>
          <p:nvPr/>
        </p:nvSpPr>
        <p:spPr>
          <a:xfrm>
            <a:off x="3048000" y="685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814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6001643"/>
          </a:xfrm>
          <a:prstGeom prst="rect">
            <a:avLst/>
          </a:prstGeom>
          <a:noFill/>
        </p:spPr>
        <p:txBody>
          <a:bodyPr wrap="square" rtlCol="0">
            <a:spAutoFit/>
          </a:bodyPr>
          <a:lstStyle/>
          <a:p>
            <a:r>
              <a:rPr lang="en-US" sz="2400" b="1" dirty="0"/>
              <a:t>Question 16: </a:t>
            </a:r>
            <a:r>
              <a:rPr lang="en-US" sz="2400" i="1" dirty="0"/>
              <a:t>Ann and Peter are doing homework together</a:t>
            </a:r>
            <a:r>
              <a:rPr lang="en-US" sz="2400" dirty="0"/>
              <a:t>.</a:t>
            </a:r>
          </a:p>
          <a:p>
            <a:r>
              <a:rPr lang="en-US" sz="2400" dirty="0"/>
              <a:t>	- </a:t>
            </a:r>
            <a:r>
              <a:rPr lang="en-US" sz="2400" b="1" dirty="0"/>
              <a:t>Ann: </a:t>
            </a:r>
            <a:r>
              <a:rPr lang="en-US" sz="2400" dirty="0"/>
              <a:t>“Could you lend me that book”</a:t>
            </a:r>
          </a:p>
          <a:p>
            <a:r>
              <a:rPr lang="en-US" sz="2400" dirty="0"/>
              <a:t>	- </a:t>
            </a:r>
            <a:r>
              <a:rPr lang="en-US" sz="2400" b="1" dirty="0"/>
              <a:t>Peter: </a:t>
            </a:r>
            <a:r>
              <a:rPr lang="en-US" sz="2400" dirty="0"/>
              <a:t>“_______”</a:t>
            </a:r>
          </a:p>
          <a:p>
            <a:r>
              <a:rPr lang="en-US" sz="2400" b="1" dirty="0"/>
              <a:t>	A.</a:t>
            </a:r>
            <a:r>
              <a:rPr lang="en-US" sz="2400" dirty="0"/>
              <a:t> No, I’m busy.</a:t>
            </a:r>
            <a:r>
              <a:rPr lang="en-US" sz="2400" b="1" dirty="0"/>
              <a:t>		B. </a:t>
            </a:r>
            <a:r>
              <a:rPr lang="en-US" sz="2400" dirty="0"/>
              <a:t>That’s what I think.</a:t>
            </a:r>
          </a:p>
          <a:p>
            <a:r>
              <a:rPr lang="en-US" sz="2400" b="1" dirty="0"/>
              <a:t>	C. </a:t>
            </a:r>
            <a:r>
              <a:rPr lang="en-US" sz="2400" dirty="0"/>
              <a:t>Why did you say that?</a:t>
            </a:r>
            <a:r>
              <a:rPr lang="en-US" sz="2400" b="1" dirty="0"/>
              <a:t>   	D. </a:t>
            </a:r>
            <a:r>
              <a:rPr lang="en-US" sz="2400" dirty="0"/>
              <a:t>Of course, here it is. </a:t>
            </a:r>
            <a:r>
              <a:rPr lang="en-US" sz="2400" b="1" dirty="0"/>
              <a:t> </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đề</a:t>
            </a:r>
            <a:r>
              <a:rPr lang="en-US" sz="2400" dirty="0"/>
              <a:t> </a:t>
            </a:r>
            <a:r>
              <a:rPr lang="en-US" sz="2400" dirty="0" err="1"/>
              <a:t>nghị</a:t>
            </a:r>
            <a:r>
              <a:rPr lang="en-US" sz="2400" dirty="0"/>
              <a:t>)</a:t>
            </a:r>
          </a:p>
          <a:p>
            <a:r>
              <a:rPr lang="en-US" sz="2400" dirty="0" err="1"/>
              <a:t>Giải</a:t>
            </a:r>
            <a:r>
              <a:rPr lang="en-US" sz="2400" dirty="0"/>
              <a:t> </a:t>
            </a:r>
            <a:r>
              <a:rPr lang="en-US" sz="2400" dirty="0" err="1"/>
              <a:t>thích</a:t>
            </a:r>
            <a:r>
              <a:rPr lang="en-US" sz="2400" dirty="0"/>
              <a:t>: </a:t>
            </a:r>
          </a:p>
          <a:p>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p>
          <a:p>
            <a:r>
              <a:rPr lang="en-US" sz="2400" dirty="0"/>
              <a:t>	- </a:t>
            </a:r>
            <a:r>
              <a:rPr lang="en-US" sz="2400" b="1" dirty="0"/>
              <a:t>Ann:</a:t>
            </a:r>
            <a:r>
              <a:rPr lang="en-US" sz="2400" dirty="0"/>
              <a:t> </a:t>
            </a:r>
            <a:r>
              <a:rPr lang="en-US" sz="2400" dirty="0" err="1"/>
              <a:t>Bạn</a:t>
            </a:r>
            <a:r>
              <a:rPr lang="en-US" sz="2400" dirty="0"/>
              <a:t> </a:t>
            </a:r>
            <a:r>
              <a:rPr lang="en-US" sz="2400" dirty="0" err="1"/>
              <a:t>có</a:t>
            </a:r>
            <a:r>
              <a:rPr lang="en-US" sz="2400" dirty="0"/>
              <a:t> </a:t>
            </a:r>
            <a:r>
              <a:rPr lang="en-US" sz="2400" dirty="0" err="1"/>
              <a:t>thể</a:t>
            </a:r>
            <a:r>
              <a:rPr lang="en-US" sz="2400" dirty="0"/>
              <a:t> </a:t>
            </a:r>
            <a:r>
              <a:rPr lang="en-US" sz="2400" dirty="0" err="1"/>
              <a:t>cho</a:t>
            </a:r>
            <a:r>
              <a:rPr lang="en-US" sz="2400" dirty="0"/>
              <a:t> </a:t>
            </a:r>
            <a:r>
              <a:rPr lang="en-US" sz="2400" dirty="0" err="1"/>
              <a:t>tôi</a:t>
            </a:r>
            <a:r>
              <a:rPr lang="en-US" sz="2400" dirty="0"/>
              <a:t> </a:t>
            </a:r>
            <a:r>
              <a:rPr lang="en-US" sz="2400" dirty="0" err="1"/>
              <a:t>mượn</a:t>
            </a:r>
            <a:r>
              <a:rPr lang="en-US" sz="2400" dirty="0"/>
              <a:t> </a:t>
            </a:r>
            <a:r>
              <a:rPr lang="en-US" sz="2400" dirty="0" err="1"/>
              <a:t>quyển</a:t>
            </a:r>
            <a:r>
              <a:rPr lang="en-US" sz="2400" dirty="0"/>
              <a:t> </a:t>
            </a:r>
            <a:r>
              <a:rPr lang="en-US" sz="2400" dirty="0" err="1"/>
              <a:t>sách</a:t>
            </a:r>
            <a:r>
              <a:rPr lang="en-US" sz="2400" dirty="0"/>
              <a:t> </a:t>
            </a:r>
            <a:r>
              <a:rPr lang="en-US" sz="2400" dirty="0" err="1"/>
              <a:t>đó</a:t>
            </a:r>
            <a:r>
              <a:rPr lang="en-US" sz="2400" dirty="0"/>
              <a:t>?</a:t>
            </a:r>
          </a:p>
          <a:p>
            <a:r>
              <a:rPr lang="en-US" sz="2400" dirty="0"/>
              <a:t>	- “_______”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 A. </a:t>
            </a:r>
            <a:r>
              <a:rPr lang="en-US" sz="2400" dirty="0" err="1"/>
              <a:t>Không</a:t>
            </a:r>
            <a:r>
              <a:rPr lang="en-US" sz="2400" dirty="0"/>
              <a:t>, </a:t>
            </a:r>
            <a:r>
              <a:rPr lang="en-US" sz="2400" dirty="0" err="1"/>
              <a:t>tôi</a:t>
            </a:r>
            <a:r>
              <a:rPr lang="en-US" sz="2400" dirty="0"/>
              <a:t> </a:t>
            </a:r>
            <a:r>
              <a:rPr lang="en-US" sz="2400" dirty="0" err="1"/>
              <a:t>bận</a:t>
            </a:r>
            <a:r>
              <a:rPr lang="en-US" sz="2400" dirty="0"/>
              <a:t>		- B. </a:t>
            </a:r>
            <a:r>
              <a:rPr lang="en-US" sz="2400" dirty="0" err="1"/>
              <a:t>Đó</a:t>
            </a:r>
            <a:r>
              <a:rPr lang="en-US" sz="2400" dirty="0"/>
              <a:t> </a:t>
            </a:r>
            <a:r>
              <a:rPr lang="en-US" sz="2400" dirty="0" err="1"/>
              <a:t>là</a:t>
            </a:r>
            <a:r>
              <a:rPr lang="en-US" sz="2400" dirty="0"/>
              <a:t> </a:t>
            </a:r>
            <a:r>
              <a:rPr lang="en-US" sz="2400" dirty="0" err="1"/>
              <a:t>những</a:t>
            </a:r>
            <a:r>
              <a:rPr lang="en-US" sz="2400" dirty="0"/>
              <a:t> </a:t>
            </a:r>
            <a:r>
              <a:rPr lang="en-US" sz="2400" dirty="0" err="1"/>
              <a:t>gì</a:t>
            </a:r>
            <a:r>
              <a:rPr lang="en-US" sz="2400" dirty="0"/>
              <a:t> </a:t>
            </a:r>
            <a:r>
              <a:rPr lang="en-US" sz="2400" dirty="0" err="1"/>
              <a:t>tôi</a:t>
            </a:r>
            <a:r>
              <a:rPr lang="en-US" sz="2400" dirty="0"/>
              <a:t> </a:t>
            </a:r>
            <a:r>
              <a:rPr lang="en-US" sz="2400" dirty="0" err="1"/>
              <a:t>nghĩ</a:t>
            </a:r>
            <a:endParaRPr lang="en-US" sz="2400" dirty="0"/>
          </a:p>
          <a:p>
            <a:r>
              <a:rPr lang="en-US" sz="2400" dirty="0"/>
              <a:t>	- C. </a:t>
            </a:r>
            <a:r>
              <a:rPr lang="en-US" sz="2400" dirty="0" err="1"/>
              <a:t>Tại</a:t>
            </a:r>
            <a:r>
              <a:rPr lang="en-US" sz="2400" dirty="0"/>
              <a:t> </a:t>
            </a:r>
            <a:r>
              <a:rPr lang="en-US" sz="2400" dirty="0" err="1"/>
              <a:t>sao</a:t>
            </a:r>
            <a:r>
              <a:rPr lang="en-US" sz="2400" dirty="0"/>
              <a:t> </a:t>
            </a:r>
            <a:r>
              <a:rPr lang="en-US" sz="2400" dirty="0" err="1"/>
              <a:t>bạn</a:t>
            </a:r>
            <a:r>
              <a:rPr lang="en-US" sz="2400" dirty="0"/>
              <a:t> </a:t>
            </a:r>
            <a:r>
              <a:rPr lang="en-US" sz="2400" dirty="0" err="1"/>
              <a:t>nói</a:t>
            </a:r>
            <a:r>
              <a:rPr lang="en-US" sz="2400" dirty="0"/>
              <a:t> </a:t>
            </a:r>
            <a:r>
              <a:rPr lang="en-US" sz="2400" dirty="0" err="1"/>
              <a:t>như</a:t>
            </a:r>
            <a:r>
              <a:rPr lang="en-US" sz="2400" dirty="0"/>
              <a:t> </a:t>
            </a:r>
            <a:r>
              <a:rPr lang="en-US" sz="2400" dirty="0" err="1"/>
              <a:t>vậy</a:t>
            </a:r>
            <a:r>
              <a:rPr lang="en-US" sz="2400" dirty="0"/>
              <a:t>?     	- </a:t>
            </a:r>
            <a:r>
              <a:rPr lang="en-US" sz="2400" dirty="0" err="1"/>
              <a:t>Dĩ</a:t>
            </a:r>
            <a:r>
              <a:rPr lang="en-US" sz="2400" dirty="0"/>
              <a:t> </a:t>
            </a:r>
            <a:r>
              <a:rPr lang="en-US" sz="2400" dirty="0" err="1"/>
              <a:t>nhiên</a:t>
            </a:r>
            <a:r>
              <a:rPr lang="en-US" sz="2400" dirty="0"/>
              <a:t> </a:t>
            </a:r>
            <a:r>
              <a:rPr lang="en-US" sz="2400" dirty="0" err="1"/>
              <a:t>rồi</a:t>
            </a:r>
            <a:r>
              <a:rPr lang="en-US" sz="2400" dirty="0"/>
              <a:t>. </a:t>
            </a:r>
            <a:r>
              <a:rPr lang="en-US" sz="2400" dirty="0" err="1"/>
              <a:t>Đây</a:t>
            </a:r>
            <a:r>
              <a:rPr lang="en-US" sz="2400" dirty="0"/>
              <a:t> </a:t>
            </a:r>
            <a:r>
              <a:rPr lang="en-US" sz="2400" dirty="0" err="1"/>
              <a:t>nè</a:t>
            </a:r>
            <a:r>
              <a:rPr lang="en-US" sz="2400" dirty="0"/>
              <a:t>. </a:t>
            </a:r>
          </a:p>
          <a:p>
            <a:endParaRPr lang="vi-VN" sz="2400" dirty="0" smtClean="0"/>
          </a:p>
          <a:p>
            <a:endParaRPr lang="en-US" sz="2400" dirty="0"/>
          </a:p>
        </p:txBody>
      </p:sp>
      <p:sp>
        <p:nvSpPr>
          <p:cNvPr id="3" name="Oval 2"/>
          <p:cNvSpPr/>
          <p:nvPr/>
        </p:nvSpPr>
        <p:spPr>
          <a:xfrm>
            <a:off x="4876800" y="1905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165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6740307"/>
          </a:xfrm>
          <a:prstGeom prst="rect">
            <a:avLst/>
          </a:prstGeom>
          <a:noFill/>
        </p:spPr>
        <p:txBody>
          <a:bodyPr wrap="square" rtlCol="0">
            <a:spAutoFit/>
          </a:bodyPr>
          <a:lstStyle/>
          <a:p>
            <a:r>
              <a:rPr lang="en-US" sz="2400" b="1" dirty="0"/>
              <a:t>Question 17: </a:t>
            </a:r>
            <a:r>
              <a:rPr lang="en-US" sz="2400" i="1" dirty="0"/>
              <a:t>Linda is thanking Daniel for his birthday present</a:t>
            </a:r>
            <a:r>
              <a:rPr lang="en-US" sz="2400" dirty="0"/>
              <a:t>.</a:t>
            </a:r>
          </a:p>
          <a:p>
            <a:r>
              <a:rPr lang="en-US" sz="2400" b="1" dirty="0"/>
              <a:t>	</a:t>
            </a:r>
            <a:r>
              <a:rPr lang="en-US" sz="2400" dirty="0"/>
              <a:t>- </a:t>
            </a:r>
            <a:r>
              <a:rPr lang="en-US" sz="2400" b="1" dirty="0"/>
              <a:t>Linda:</a:t>
            </a:r>
            <a:r>
              <a:rPr lang="en-US" sz="2400" dirty="0"/>
              <a:t> “Thanks for the book. I’ve been looking for it for months.”</a:t>
            </a:r>
          </a:p>
          <a:p>
            <a:r>
              <a:rPr lang="en-US" sz="2400" b="1" dirty="0"/>
              <a:t>	</a:t>
            </a:r>
            <a:r>
              <a:rPr lang="en-US" sz="2400" dirty="0"/>
              <a:t>­- </a:t>
            </a:r>
            <a:r>
              <a:rPr lang="en-US" sz="2400" b="1" dirty="0"/>
              <a:t>Daniel:</a:t>
            </a:r>
            <a:r>
              <a:rPr lang="en-US" sz="2400" dirty="0"/>
              <a:t> “_______”</a:t>
            </a:r>
          </a:p>
          <a:p>
            <a:r>
              <a:rPr lang="en-US" sz="2400" b="1" dirty="0"/>
              <a:t>	A. </a:t>
            </a:r>
            <a:r>
              <a:rPr lang="en-US" sz="2400" dirty="0"/>
              <a:t>You can say that again.</a:t>
            </a:r>
            <a:r>
              <a:rPr lang="en-US" sz="2400" b="1" dirty="0"/>
              <a:t>    	B. </a:t>
            </a:r>
            <a:r>
              <a:rPr lang="en-US" sz="2400" dirty="0"/>
              <a:t>Thank you for looking at it.</a:t>
            </a:r>
          </a:p>
          <a:p>
            <a:r>
              <a:rPr lang="en-US" sz="2400" b="1" dirty="0"/>
              <a:t>	C. </a:t>
            </a:r>
            <a:r>
              <a:rPr lang="en-US" sz="2400" dirty="0"/>
              <a:t>I like reading books.</a:t>
            </a:r>
            <a:r>
              <a:rPr lang="en-US" sz="2400" b="1" dirty="0"/>
              <a:t>          	D. </a:t>
            </a:r>
            <a:r>
              <a:rPr lang="en-US" sz="2400" dirty="0"/>
              <a:t>I’m glad you like it.</a:t>
            </a:r>
          </a:p>
          <a:p>
            <a:endParaRPr lang="vi-VN" sz="2400" b="1" dirty="0" smtClean="0"/>
          </a:p>
          <a:p>
            <a:r>
              <a:rPr lang="vi-VN" sz="2400" dirty="0" smtClean="0"/>
              <a:t>Kiến </a:t>
            </a:r>
            <a:r>
              <a:rPr lang="vi-VN" sz="2400" dirty="0"/>
              <a:t>thức: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p>
          <a:p>
            <a:r>
              <a:rPr lang="en-US" sz="2400" dirty="0" err="1"/>
              <a:t>Giải</a:t>
            </a:r>
            <a:r>
              <a:rPr lang="en-US" sz="2400" dirty="0"/>
              <a:t> </a:t>
            </a:r>
            <a:r>
              <a:rPr lang="en-US" sz="2400" dirty="0" err="1"/>
              <a:t>thích</a:t>
            </a:r>
            <a:r>
              <a:rPr lang="en-US" sz="2400" dirty="0"/>
              <a:t>:</a:t>
            </a:r>
          </a:p>
          <a:p>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Linda </a:t>
            </a:r>
            <a:r>
              <a:rPr lang="en-US" sz="2400" dirty="0" err="1"/>
              <a:t>đang</a:t>
            </a:r>
            <a:r>
              <a:rPr lang="en-US" sz="2400" dirty="0"/>
              <a:t> </a:t>
            </a:r>
            <a:r>
              <a:rPr lang="en-US" sz="2400" dirty="0" err="1"/>
              <a:t>cảm</a:t>
            </a:r>
            <a:r>
              <a:rPr lang="en-US" sz="2400" dirty="0"/>
              <a:t> </a:t>
            </a:r>
            <a:r>
              <a:rPr lang="en-US" sz="2400" dirty="0" err="1"/>
              <a:t>ơn</a:t>
            </a:r>
            <a:r>
              <a:rPr lang="en-US" sz="2400" dirty="0"/>
              <a:t> Daniel </a:t>
            </a:r>
            <a:r>
              <a:rPr lang="en-US" sz="2400" dirty="0" err="1"/>
              <a:t>về</a:t>
            </a:r>
            <a:r>
              <a:rPr lang="en-US" sz="2400" dirty="0"/>
              <a:t> </a:t>
            </a:r>
            <a:r>
              <a:rPr lang="en-US" sz="2400" dirty="0" err="1"/>
              <a:t>món</a:t>
            </a:r>
            <a:r>
              <a:rPr lang="en-US" sz="2400" dirty="0"/>
              <a:t> </a:t>
            </a:r>
            <a:r>
              <a:rPr lang="en-US" sz="2400" dirty="0" err="1"/>
              <a:t>quà</a:t>
            </a:r>
            <a:r>
              <a:rPr lang="en-US" sz="2400" dirty="0"/>
              <a:t> </a:t>
            </a:r>
            <a:r>
              <a:rPr lang="en-US" sz="2400" dirty="0" err="1"/>
              <a:t>sinh</a:t>
            </a:r>
            <a:r>
              <a:rPr lang="en-US" sz="2400" dirty="0"/>
              <a:t> </a:t>
            </a:r>
            <a:r>
              <a:rPr lang="en-US" sz="2400" dirty="0" err="1"/>
              <a:t>nhật</a:t>
            </a:r>
            <a:r>
              <a:rPr lang="en-US" sz="2400" dirty="0"/>
              <a:t>.</a:t>
            </a:r>
            <a:r>
              <a:rPr lang="en-US" sz="2400" b="1" dirty="0"/>
              <a:t> </a:t>
            </a:r>
            <a:endParaRPr lang="en-US" sz="2400" dirty="0"/>
          </a:p>
          <a:p>
            <a:r>
              <a:rPr lang="en-US" sz="2400" dirty="0"/>
              <a:t>- Linda: “Thanks for the book. I’ve been looking for it for months.”</a:t>
            </a:r>
          </a:p>
          <a:p>
            <a:r>
              <a:rPr lang="en-US" sz="2400" dirty="0"/>
              <a:t>- Daniel: “_______”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smtClean="0"/>
              <a:t>A</a:t>
            </a:r>
            <a:r>
              <a:rPr lang="en-US" sz="2400" dirty="0"/>
              <a:t>. </a:t>
            </a:r>
            <a:r>
              <a:rPr lang="en-US" sz="2400" dirty="0" err="1"/>
              <a:t>Tôi</a:t>
            </a:r>
            <a:r>
              <a:rPr lang="en-US" sz="2400" dirty="0"/>
              <a:t> </a:t>
            </a:r>
            <a:r>
              <a:rPr lang="en-US" sz="2400" dirty="0" err="1"/>
              <a:t>hoàn</a:t>
            </a:r>
            <a:r>
              <a:rPr lang="en-US" sz="2400" dirty="0"/>
              <a:t> </a:t>
            </a:r>
            <a:r>
              <a:rPr lang="en-US" sz="2400" dirty="0" err="1"/>
              <a:t>toàn</a:t>
            </a:r>
            <a:r>
              <a:rPr lang="en-US" sz="2400" dirty="0"/>
              <a:t> </a:t>
            </a:r>
            <a:r>
              <a:rPr lang="en-US" sz="2400" dirty="0" err="1"/>
              <a:t>đồng</a:t>
            </a:r>
            <a:r>
              <a:rPr lang="en-US" sz="2400" dirty="0"/>
              <a:t> ý.		B. </a:t>
            </a:r>
            <a:r>
              <a:rPr lang="en-US" sz="2400" dirty="0" err="1"/>
              <a:t>Cảm</a:t>
            </a:r>
            <a:r>
              <a:rPr lang="en-US" sz="2400" dirty="0"/>
              <a:t> </a:t>
            </a:r>
            <a:r>
              <a:rPr lang="en-US" sz="2400" dirty="0" err="1"/>
              <a:t>ơn</a:t>
            </a:r>
            <a:r>
              <a:rPr lang="en-US" sz="2400" dirty="0"/>
              <a:t> </a:t>
            </a:r>
            <a:r>
              <a:rPr lang="en-US" sz="2400" dirty="0" err="1"/>
              <a:t>vì</a:t>
            </a:r>
            <a:r>
              <a:rPr lang="en-US" sz="2400" dirty="0"/>
              <a:t> </a:t>
            </a:r>
            <a:r>
              <a:rPr lang="en-US" sz="2400" dirty="0" err="1"/>
              <a:t>đã</a:t>
            </a:r>
            <a:r>
              <a:rPr lang="en-US" sz="2400" dirty="0"/>
              <a:t> </a:t>
            </a:r>
            <a:r>
              <a:rPr lang="en-US" sz="2400" dirty="0" err="1"/>
              <a:t>nhìn</a:t>
            </a:r>
            <a:r>
              <a:rPr lang="en-US" sz="2400" dirty="0"/>
              <a:t> </a:t>
            </a:r>
            <a:r>
              <a:rPr lang="en-US" sz="2400" dirty="0" err="1"/>
              <a:t>nó</a:t>
            </a:r>
            <a:r>
              <a:rPr lang="en-US" sz="2400" dirty="0"/>
              <a:t>.</a:t>
            </a:r>
          </a:p>
          <a:p>
            <a:r>
              <a:rPr lang="en-US" sz="2400" dirty="0" smtClean="0"/>
              <a:t>C</a:t>
            </a:r>
            <a:r>
              <a:rPr lang="en-US" sz="2400" dirty="0"/>
              <a:t>. </a:t>
            </a:r>
            <a:r>
              <a:rPr lang="en-US" sz="2400" dirty="0" err="1"/>
              <a:t>Tôi</a:t>
            </a:r>
            <a:r>
              <a:rPr lang="en-US" sz="2400" dirty="0"/>
              <a:t> </a:t>
            </a:r>
            <a:r>
              <a:rPr lang="en-US" sz="2400" dirty="0" err="1"/>
              <a:t>thích</a:t>
            </a:r>
            <a:r>
              <a:rPr lang="en-US" sz="2400" dirty="0"/>
              <a:t> </a:t>
            </a:r>
            <a:r>
              <a:rPr lang="en-US" sz="2400" dirty="0" err="1"/>
              <a:t>đọc</a:t>
            </a:r>
            <a:r>
              <a:rPr lang="en-US" sz="2400" dirty="0"/>
              <a:t> </a:t>
            </a:r>
            <a:r>
              <a:rPr lang="en-US" sz="2400" dirty="0" err="1"/>
              <a:t>sách</a:t>
            </a:r>
            <a:r>
              <a:rPr lang="en-US" sz="2400" dirty="0"/>
              <a:t>.		D. </a:t>
            </a:r>
            <a:r>
              <a:rPr lang="en-US" sz="2400" dirty="0" err="1"/>
              <a:t>Tôi</a:t>
            </a:r>
            <a:r>
              <a:rPr lang="en-US" sz="2400" dirty="0"/>
              <a:t> </a:t>
            </a:r>
            <a:r>
              <a:rPr lang="en-US" sz="2400" dirty="0" err="1"/>
              <a:t>nghĩ</a:t>
            </a:r>
            <a:r>
              <a:rPr lang="en-US" sz="2400" dirty="0"/>
              <a:t> </a:t>
            </a:r>
            <a:r>
              <a:rPr lang="en-US" sz="2400" dirty="0" err="1"/>
              <a:t>bạn</a:t>
            </a:r>
            <a:r>
              <a:rPr lang="en-US" sz="2400" dirty="0"/>
              <a:t> </a:t>
            </a:r>
            <a:r>
              <a:rPr lang="en-US" sz="2400" dirty="0" err="1"/>
              <a:t>thích</a:t>
            </a:r>
            <a:r>
              <a:rPr lang="en-US" sz="2400" dirty="0"/>
              <a:t> </a:t>
            </a:r>
            <a:r>
              <a:rPr lang="en-US" sz="2400" dirty="0" err="1"/>
              <a:t>nó</a:t>
            </a:r>
            <a:r>
              <a:rPr lang="en-US" sz="2400" dirty="0"/>
              <a:t>.</a:t>
            </a:r>
          </a:p>
          <a:p>
            <a:endParaRPr lang="vi-VN" sz="2400" dirty="0" smtClean="0"/>
          </a:p>
          <a:p>
            <a:endParaRPr lang="en-US" sz="2400" dirty="0"/>
          </a:p>
        </p:txBody>
      </p:sp>
      <p:sp>
        <p:nvSpPr>
          <p:cNvPr id="3" name="Oval 2"/>
          <p:cNvSpPr/>
          <p:nvPr/>
        </p:nvSpPr>
        <p:spPr>
          <a:xfrm>
            <a:off x="4876800" y="2362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562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991600" cy="6370975"/>
          </a:xfrm>
          <a:prstGeom prst="rect">
            <a:avLst/>
          </a:prstGeom>
          <a:noFill/>
        </p:spPr>
        <p:txBody>
          <a:bodyPr wrap="square" rtlCol="0">
            <a:spAutoFit/>
          </a:bodyPr>
          <a:lstStyle/>
          <a:p>
            <a:r>
              <a:rPr lang="en-US" sz="2400" b="1" dirty="0"/>
              <a:t>Question 18:  A. </a:t>
            </a:r>
            <a:r>
              <a:rPr lang="en-US" sz="2400" dirty="0"/>
              <a:t>permission </a:t>
            </a:r>
            <a:r>
              <a:rPr lang="en-US" sz="2400" b="1" dirty="0"/>
              <a:t>     	B. </a:t>
            </a:r>
            <a:r>
              <a:rPr lang="en-US" sz="2400" dirty="0"/>
              <a:t>suggestion</a:t>
            </a:r>
            <a:r>
              <a:rPr lang="en-US" sz="2400" b="1" dirty="0"/>
              <a:t>     	C. </a:t>
            </a:r>
            <a:r>
              <a:rPr lang="en-US" sz="2400" dirty="0"/>
              <a:t>refusal</a:t>
            </a:r>
            <a:r>
              <a:rPr lang="en-US" sz="2400" b="1" dirty="0"/>
              <a:t>  	D. </a:t>
            </a:r>
            <a:r>
              <a:rPr lang="en-US" sz="2400" dirty="0"/>
              <a:t>possible</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3 </a:t>
            </a:r>
            <a:r>
              <a:rPr lang="en-US" sz="2400" dirty="0" err="1"/>
              <a:t>âm</a:t>
            </a:r>
            <a:r>
              <a:rPr lang="en-US" sz="2400" dirty="0"/>
              <a:t> </a:t>
            </a:r>
            <a:r>
              <a:rPr lang="en-US" sz="2400" dirty="0" err="1"/>
              <a:t>tiết</a:t>
            </a:r>
            <a:endParaRPr lang="en-US" sz="2400" dirty="0"/>
          </a:p>
          <a:p>
            <a:r>
              <a:rPr lang="en-US" sz="2400" dirty="0" err="1"/>
              <a:t>Giải</a:t>
            </a:r>
            <a:r>
              <a:rPr lang="en-US" sz="2400" dirty="0"/>
              <a:t> </a:t>
            </a:r>
            <a:r>
              <a:rPr lang="en-US" sz="2400" dirty="0" err="1"/>
              <a:t>thích</a:t>
            </a:r>
            <a:r>
              <a:rPr lang="en-US" sz="2400" dirty="0"/>
              <a:t>:</a:t>
            </a:r>
          </a:p>
          <a:p>
            <a:r>
              <a:rPr lang="en-US" sz="2400" dirty="0"/>
              <a:t>A</a:t>
            </a:r>
            <a:r>
              <a:rPr lang="en-US" sz="2400" b="1" dirty="0"/>
              <a:t>.</a:t>
            </a:r>
            <a:r>
              <a:rPr lang="en-US" sz="2400" dirty="0"/>
              <a:t> permission /</a:t>
            </a:r>
            <a:r>
              <a:rPr lang="en-US" sz="2400" dirty="0" err="1"/>
              <a:t>pəˈmɪʃn</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đuôi</a:t>
            </a:r>
            <a:r>
              <a:rPr lang="en-US" sz="2400" dirty="0"/>
              <a:t> _</a:t>
            </a:r>
            <a:r>
              <a:rPr lang="en-US" sz="2400" dirty="0" err="1"/>
              <a:t>sion</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trước</a:t>
            </a:r>
            <a:r>
              <a:rPr lang="en-US" sz="2400" dirty="0"/>
              <a:t> </a:t>
            </a:r>
            <a:r>
              <a:rPr lang="en-US" sz="2400" dirty="0" err="1"/>
              <a:t>nó</a:t>
            </a:r>
            <a:r>
              <a:rPr lang="en-US" sz="2400" dirty="0"/>
              <a:t>.</a:t>
            </a:r>
          </a:p>
          <a:p>
            <a:r>
              <a:rPr lang="en-US" sz="2400" dirty="0"/>
              <a:t>B. suggestion</a:t>
            </a:r>
            <a:r>
              <a:rPr lang="en-US" sz="2400" b="1" dirty="0"/>
              <a:t> </a:t>
            </a:r>
            <a:r>
              <a:rPr lang="en-US" sz="2400" dirty="0"/>
              <a:t>/</a:t>
            </a:r>
            <a:r>
              <a:rPr lang="en-US" sz="2400" dirty="0" err="1"/>
              <a:t>səˈdʒestʃən</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đuôi</a:t>
            </a:r>
            <a:r>
              <a:rPr lang="en-US" sz="2400" dirty="0"/>
              <a:t> _</a:t>
            </a:r>
            <a:r>
              <a:rPr lang="en-US" sz="2400" dirty="0" err="1"/>
              <a:t>tion</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trước</a:t>
            </a:r>
            <a:r>
              <a:rPr lang="en-US" sz="2400" dirty="0"/>
              <a:t> </a:t>
            </a:r>
            <a:r>
              <a:rPr lang="en-US" sz="2400" dirty="0" err="1"/>
              <a:t>nó</a:t>
            </a:r>
            <a:r>
              <a:rPr lang="en-US" sz="2400" dirty="0"/>
              <a:t>.</a:t>
            </a:r>
          </a:p>
          <a:p>
            <a:r>
              <a:rPr lang="en-US" sz="2400" dirty="0"/>
              <a:t> </a:t>
            </a:r>
          </a:p>
          <a:p>
            <a:r>
              <a:rPr lang="en-US" sz="2400" dirty="0"/>
              <a:t>C. refusal</a:t>
            </a:r>
            <a:r>
              <a:rPr lang="en-US" sz="2400" b="1" dirty="0"/>
              <a:t> </a:t>
            </a:r>
            <a:r>
              <a:rPr lang="en-US" sz="2400" dirty="0"/>
              <a:t>/</a:t>
            </a:r>
            <a:r>
              <a:rPr lang="en-US" sz="2400" dirty="0" err="1"/>
              <a:t>rɪˈfjuːzl</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hậu</a:t>
            </a:r>
            <a:r>
              <a:rPr lang="en-US" sz="2400" dirty="0"/>
              <a:t> </a:t>
            </a:r>
            <a:r>
              <a:rPr lang="en-US" sz="2400" dirty="0" err="1"/>
              <a:t>tố</a:t>
            </a:r>
            <a:r>
              <a:rPr lang="en-US" sz="2400" dirty="0"/>
              <a:t> </a:t>
            </a:r>
            <a:r>
              <a:rPr lang="en-US" sz="2400" dirty="0" err="1"/>
              <a:t>không</a:t>
            </a:r>
            <a:r>
              <a:rPr lang="en-US" sz="2400" dirty="0"/>
              <a:t> </a:t>
            </a:r>
            <a:r>
              <a:rPr lang="en-US" sz="2400" dirty="0" err="1"/>
              <a:t>thay</a:t>
            </a:r>
            <a:r>
              <a:rPr lang="en-US" sz="2400" dirty="0"/>
              <a:t> </a:t>
            </a:r>
            <a:r>
              <a:rPr lang="en-US" sz="2400" dirty="0" err="1"/>
              <a:t>đổi</a:t>
            </a:r>
            <a:r>
              <a:rPr lang="en-US" sz="2400" dirty="0"/>
              <a:t> </a:t>
            </a:r>
            <a:r>
              <a:rPr lang="en-US" sz="2400" dirty="0" err="1"/>
              <a:t>trọng</a:t>
            </a:r>
            <a:r>
              <a:rPr lang="en-US" sz="2400" dirty="0"/>
              <a:t> </a:t>
            </a:r>
            <a:r>
              <a:rPr lang="en-US" sz="2400" dirty="0" err="1"/>
              <a:t>âm</a:t>
            </a:r>
            <a:r>
              <a:rPr lang="en-US" sz="2400" dirty="0"/>
              <a:t> </a:t>
            </a:r>
            <a:r>
              <a:rPr lang="en-US" sz="2400" dirty="0" err="1"/>
              <a:t>chính</a:t>
            </a:r>
            <a:endParaRPr lang="en-US" sz="2400" dirty="0"/>
          </a:p>
          <a:p>
            <a:r>
              <a:rPr lang="en-US" sz="2400" dirty="0"/>
              <a:t>D. possible /ˈ</a:t>
            </a:r>
            <a:r>
              <a:rPr lang="en-US" sz="2400" dirty="0" err="1"/>
              <a:t>pɒsəbl</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từ</a:t>
            </a:r>
            <a:r>
              <a:rPr lang="en-US" sz="2400" dirty="0"/>
              <a:t> 3 </a:t>
            </a:r>
            <a:r>
              <a:rPr lang="en-US" sz="2400" dirty="0" err="1"/>
              <a:t>âm</a:t>
            </a:r>
            <a:r>
              <a:rPr lang="en-US" sz="2400" dirty="0"/>
              <a:t> </a:t>
            </a:r>
            <a:r>
              <a:rPr lang="en-US" sz="2400" dirty="0" err="1"/>
              <a:t>tiết</a:t>
            </a:r>
            <a:r>
              <a:rPr lang="en-US" sz="2400" dirty="0"/>
              <a:t> </a:t>
            </a:r>
            <a:r>
              <a:rPr lang="en-US" sz="2400" dirty="0" err="1"/>
              <a:t>mà</a:t>
            </a:r>
            <a:r>
              <a:rPr lang="en-US" sz="2400" dirty="0"/>
              <a:t> </a:t>
            </a:r>
            <a:r>
              <a:rPr lang="en-US" sz="2400" dirty="0" err="1"/>
              <a:t>cả</a:t>
            </a:r>
            <a:r>
              <a:rPr lang="en-US" sz="2400" dirty="0"/>
              <a:t> 3 </a:t>
            </a:r>
            <a:r>
              <a:rPr lang="en-US" sz="2400" dirty="0" err="1"/>
              <a:t>âm</a:t>
            </a:r>
            <a:r>
              <a:rPr lang="en-US" sz="2400" dirty="0"/>
              <a:t> </a:t>
            </a:r>
            <a:r>
              <a:rPr lang="en-US" sz="2400" dirty="0" err="1"/>
              <a:t>tiết</a:t>
            </a:r>
            <a:r>
              <a:rPr lang="en-US" sz="2400" dirty="0"/>
              <a:t> </a:t>
            </a:r>
            <a:r>
              <a:rPr lang="en-US" sz="2400" dirty="0" err="1"/>
              <a:t>đều</a:t>
            </a:r>
            <a:r>
              <a:rPr lang="en-US" sz="2400" dirty="0"/>
              <a:t> </a:t>
            </a:r>
            <a:r>
              <a:rPr lang="en-US" sz="2400" dirty="0" err="1"/>
              <a:t>chứa</a:t>
            </a:r>
            <a:r>
              <a:rPr lang="en-US" sz="2400" dirty="0"/>
              <a:t> </a:t>
            </a:r>
            <a:r>
              <a:rPr lang="en-US" sz="2400" dirty="0" err="1"/>
              <a:t>nguyên</a:t>
            </a:r>
            <a:r>
              <a:rPr lang="en-US" sz="2400" dirty="0"/>
              <a:t> </a:t>
            </a:r>
            <a:r>
              <a:rPr lang="en-US" sz="2400" dirty="0" err="1"/>
              <a:t>âm</a:t>
            </a:r>
            <a:r>
              <a:rPr lang="en-US" sz="2400" dirty="0"/>
              <a:t> </a:t>
            </a:r>
            <a:r>
              <a:rPr lang="en-US" sz="2400" dirty="0" err="1"/>
              <a:t>ngắn</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endParaRPr lang="vi-VN" sz="2400" dirty="0" smtClean="0"/>
          </a:p>
          <a:p>
            <a:endParaRPr lang="en-US" sz="2400" dirty="0"/>
          </a:p>
        </p:txBody>
      </p:sp>
      <p:sp>
        <p:nvSpPr>
          <p:cNvPr id="3" name="Oval 2"/>
          <p:cNvSpPr/>
          <p:nvPr/>
        </p:nvSpPr>
        <p:spPr>
          <a:xfrm>
            <a:off x="1066800" y="838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97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8915400" cy="6001643"/>
          </a:xfrm>
          <a:prstGeom prst="rect">
            <a:avLst/>
          </a:prstGeom>
          <a:noFill/>
        </p:spPr>
        <p:txBody>
          <a:bodyPr wrap="square" rtlCol="0">
            <a:spAutoFit/>
          </a:bodyPr>
          <a:lstStyle/>
          <a:p>
            <a:r>
              <a:rPr lang="en-US" sz="2400" b="1" dirty="0"/>
              <a:t>Question 19: 	A. </a:t>
            </a:r>
            <a:r>
              <a:rPr lang="en-US" sz="2400" dirty="0"/>
              <a:t>forest </a:t>
            </a:r>
            <a:r>
              <a:rPr lang="en-US" sz="2400" b="1" dirty="0"/>
              <a:t>    	B. </a:t>
            </a:r>
            <a:r>
              <a:rPr lang="en-US" sz="2400" dirty="0"/>
              <a:t>succeed</a:t>
            </a:r>
            <a:r>
              <a:rPr lang="en-US" sz="2400" b="1" dirty="0"/>
              <a:t>      	C. </a:t>
            </a:r>
            <a:r>
              <a:rPr lang="en-US" sz="2400" dirty="0"/>
              <a:t>homeless</a:t>
            </a:r>
            <a:r>
              <a:rPr lang="en-US" sz="2400" b="1" dirty="0"/>
              <a:t>       </a:t>
            </a:r>
            <a:r>
              <a:rPr lang="en-US" sz="2400" b="1" dirty="0" smtClean="0"/>
              <a:t>D</a:t>
            </a:r>
            <a:r>
              <a:rPr lang="en-US" sz="2400" b="1" dirty="0"/>
              <a:t>. </a:t>
            </a:r>
            <a:r>
              <a:rPr lang="en-US" sz="2400" dirty="0"/>
              <a:t>nation</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2 </a:t>
            </a:r>
            <a:r>
              <a:rPr lang="en-US" sz="2400" dirty="0" err="1"/>
              <a:t>âm</a:t>
            </a:r>
            <a:r>
              <a:rPr lang="en-US" sz="2400" dirty="0"/>
              <a:t> </a:t>
            </a:r>
            <a:r>
              <a:rPr lang="en-US" sz="2400" dirty="0" err="1"/>
              <a:t>tiết</a:t>
            </a:r>
            <a:endParaRPr lang="en-US" sz="2400" dirty="0"/>
          </a:p>
          <a:p>
            <a:r>
              <a:rPr lang="en-US" sz="2400" dirty="0" err="1"/>
              <a:t>Giải</a:t>
            </a:r>
            <a:r>
              <a:rPr lang="en-US" sz="2400" dirty="0"/>
              <a:t> </a:t>
            </a:r>
            <a:r>
              <a:rPr lang="en-US" sz="2400" dirty="0" err="1"/>
              <a:t>thích</a:t>
            </a:r>
            <a:r>
              <a:rPr lang="en-US" sz="2400" dirty="0"/>
              <a:t>: </a:t>
            </a:r>
          </a:p>
          <a:p>
            <a:r>
              <a:rPr lang="en-US" sz="2400" dirty="0"/>
              <a:t>A</a:t>
            </a:r>
            <a:r>
              <a:rPr lang="en-US" sz="2400" b="1" dirty="0"/>
              <a:t>.</a:t>
            </a:r>
            <a:r>
              <a:rPr lang="en-US" sz="2400" dirty="0"/>
              <a:t> forest /ˈ</a:t>
            </a:r>
            <a:r>
              <a:rPr lang="en-US" sz="2400" dirty="0" err="1"/>
              <a:t>fɒrɪst</a:t>
            </a:r>
            <a:r>
              <a:rPr lang="en-US" sz="2400" dirty="0"/>
              <a:t>/ (n):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danh</a:t>
            </a:r>
            <a:r>
              <a:rPr lang="en-US" sz="2400" dirty="0"/>
              <a:t> </a:t>
            </a:r>
            <a:r>
              <a:rPr lang="en-US" sz="2400" dirty="0" err="1"/>
              <a:t>từ</a:t>
            </a:r>
            <a:r>
              <a:rPr lang="en-US" sz="2400" dirty="0"/>
              <a:t>, </a:t>
            </a:r>
            <a:r>
              <a:rPr lang="en-US" sz="2400" dirty="0" err="1"/>
              <a:t>tính</a:t>
            </a:r>
            <a:r>
              <a:rPr lang="en-US" sz="2400" dirty="0"/>
              <a:t> </a:t>
            </a:r>
            <a:r>
              <a:rPr lang="en-US" sz="2400" dirty="0" err="1"/>
              <a:t>từ</a:t>
            </a:r>
            <a:r>
              <a:rPr lang="en-US" sz="2400" dirty="0"/>
              <a:t> 2 </a:t>
            </a:r>
            <a:r>
              <a:rPr lang="en-US" sz="2400" dirty="0" err="1"/>
              <a:t>âm</a:t>
            </a:r>
            <a:r>
              <a:rPr lang="en-US" sz="2400" dirty="0"/>
              <a:t> </a:t>
            </a:r>
            <a:r>
              <a:rPr lang="en-US" sz="2400" dirty="0" err="1"/>
              <a:t>tiết</a:t>
            </a:r>
            <a:r>
              <a:rPr lang="en-US" sz="2400" dirty="0"/>
              <a:t> </a:t>
            </a:r>
            <a:r>
              <a:rPr lang="en-US" sz="2400" dirty="0" err="1"/>
              <a:t>trọng</a:t>
            </a:r>
            <a:r>
              <a:rPr lang="en-US" sz="2400" dirty="0"/>
              <a:t> </a:t>
            </a:r>
            <a:r>
              <a:rPr lang="en-US" sz="2400" dirty="0" err="1"/>
              <a:t>âm</a:t>
            </a:r>
            <a:r>
              <a:rPr lang="en-US" sz="2400" dirty="0"/>
              <a:t> </a:t>
            </a:r>
            <a:r>
              <a:rPr lang="en-US" sz="2400" dirty="0" err="1"/>
              <a:t>thường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r>
              <a:rPr lang="en-US" sz="2400" dirty="0"/>
              <a:t>B. succeed</a:t>
            </a:r>
            <a:r>
              <a:rPr lang="en-US" sz="2400" b="1" dirty="0"/>
              <a:t>  </a:t>
            </a:r>
            <a:r>
              <a:rPr lang="en-US" sz="2400" dirty="0"/>
              <a:t>/</a:t>
            </a:r>
            <a:r>
              <a:rPr lang="en-US" sz="2400" dirty="0" err="1"/>
              <a:t>səkˈsiːd</a:t>
            </a:r>
            <a:r>
              <a:rPr lang="en-US" sz="2400" dirty="0"/>
              <a:t>/ (v):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động</a:t>
            </a:r>
            <a:r>
              <a:rPr lang="en-US" sz="2400" dirty="0"/>
              <a:t> </a:t>
            </a:r>
            <a:r>
              <a:rPr lang="en-US" sz="2400" dirty="0" err="1"/>
              <a:t>từ</a:t>
            </a:r>
            <a:r>
              <a:rPr lang="en-US" sz="2400" dirty="0"/>
              <a:t> 2 </a:t>
            </a:r>
            <a:r>
              <a:rPr lang="en-US" sz="2400" dirty="0" err="1"/>
              <a:t>âm</a:t>
            </a:r>
            <a:r>
              <a:rPr lang="en-US" sz="2400" dirty="0"/>
              <a:t> </a:t>
            </a:r>
            <a:r>
              <a:rPr lang="en-US" sz="2400" dirty="0" err="1"/>
              <a:t>tiết</a:t>
            </a:r>
            <a:r>
              <a:rPr lang="en-US" sz="2400" dirty="0"/>
              <a:t> </a:t>
            </a:r>
            <a:r>
              <a:rPr lang="en-US" sz="2400" dirty="0" err="1"/>
              <a:t>trọng</a:t>
            </a:r>
            <a:r>
              <a:rPr lang="en-US" sz="2400" dirty="0"/>
              <a:t> </a:t>
            </a:r>
            <a:r>
              <a:rPr lang="en-US" sz="2400" dirty="0" err="1"/>
              <a:t>âm</a:t>
            </a:r>
            <a:r>
              <a:rPr lang="en-US" sz="2400" dirty="0"/>
              <a:t> </a:t>
            </a:r>
            <a:r>
              <a:rPr lang="en-US" sz="2400" dirty="0" err="1"/>
              <a:t>thường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a:t>
            </a:r>
          </a:p>
          <a:p>
            <a:r>
              <a:rPr lang="en-US" sz="2400" dirty="0"/>
              <a:t>C. homeless  /ˈ</a:t>
            </a:r>
            <a:r>
              <a:rPr lang="en-US" sz="2400" dirty="0" err="1"/>
              <a:t>həʊmləs</a:t>
            </a:r>
            <a:r>
              <a:rPr lang="en-US" sz="2400" dirty="0"/>
              <a:t>/ (</a:t>
            </a:r>
            <a:r>
              <a:rPr lang="en-US" sz="2400" dirty="0" err="1"/>
              <a:t>adj</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danh</a:t>
            </a:r>
            <a:r>
              <a:rPr lang="en-US" sz="2400" dirty="0"/>
              <a:t> </a:t>
            </a:r>
            <a:r>
              <a:rPr lang="en-US" sz="2400" dirty="0" err="1"/>
              <a:t>từ</a:t>
            </a:r>
            <a:r>
              <a:rPr lang="en-US" sz="2400" dirty="0"/>
              <a:t>, </a:t>
            </a:r>
            <a:r>
              <a:rPr lang="en-US" sz="2400" dirty="0" err="1"/>
              <a:t>tính</a:t>
            </a:r>
            <a:r>
              <a:rPr lang="en-US" sz="2400" dirty="0"/>
              <a:t> </a:t>
            </a:r>
            <a:r>
              <a:rPr lang="en-US" sz="2400" dirty="0" err="1"/>
              <a:t>từ</a:t>
            </a:r>
            <a:r>
              <a:rPr lang="en-US" sz="2400" dirty="0"/>
              <a:t> 2 </a:t>
            </a:r>
            <a:r>
              <a:rPr lang="en-US" sz="2400" dirty="0" err="1"/>
              <a:t>âm</a:t>
            </a:r>
            <a:r>
              <a:rPr lang="en-US" sz="2400" dirty="0"/>
              <a:t> </a:t>
            </a:r>
            <a:r>
              <a:rPr lang="en-US" sz="2400" dirty="0" err="1"/>
              <a:t>tiết</a:t>
            </a:r>
            <a:r>
              <a:rPr lang="en-US" sz="2400" dirty="0"/>
              <a:t> </a:t>
            </a:r>
            <a:r>
              <a:rPr lang="en-US" sz="2400" dirty="0" err="1"/>
              <a:t>trọng</a:t>
            </a:r>
            <a:r>
              <a:rPr lang="en-US" sz="2400" dirty="0"/>
              <a:t> </a:t>
            </a:r>
            <a:r>
              <a:rPr lang="en-US" sz="2400" dirty="0" err="1"/>
              <a:t>âm</a:t>
            </a:r>
            <a:r>
              <a:rPr lang="en-US" sz="2400" dirty="0"/>
              <a:t> </a:t>
            </a:r>
            <a:r>
              <a:rPr lang="en-US" sz="2400" dirty="0" err="1"/>
              <a:t>thường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r>
              <a:rPr lang="en-US" sz="2400" dirty="0"/>
              <a:t>D. nation /ˈ</a:t>
            </a:r>
            <a:r>
              <a:rPr lang="en-US" sz="2400" dirty="0" err="1"/>
              <a:t>neɪʃn</a:t>
            </a:r>
            <a:r>
              <a:rPr lang="en-US" sz="2400" dirty="0"/>
              <a:t>/ (n):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danh</a:t>
            </a:r>
            <a:r>
              <a:rPr lang="en-US" sz="2400" dirty="0"/>
              <a:t> </a:t>
            </a:r>
            <a:r>
              <a:rPr lang="en-US" sz="2400" dirty="0" err="1"/>
              <a:t>từ</a:t>
            </a:r>
            <a:r>
              <a:rPr lang="en-US" sz="2400" dirty="0"/>
              <a:t>, </a:t>
            </a:r>
            <a:r>
              <a:rPr lang="en-US" sz="2400" dirty="0" err="1"/>
              <a:t>tính</a:t>
            </a:r>
            <a:r>
              <a:rPr lang="en-US" sz="2400" dirty="0"/>
              <a:t> </a:t>
            </a:r>
            <a:r>
              <a:rPr lang="en-US" sz="2400" dirty="0" err="1"/>
              <a:t>từ</a:t>
            </a:r>
            <a:r>
              <a:rPr lang="en-US" sz="2400" dirty="0"/>
              <a:t> 2 </a:t>
            </a:r>
            <a:r>
              <a:rPr lang="en-US" sz="2400" dirty="0" err="1"/>
              <a:t>âm</a:t>
            </a:r>
            <a:r>
              <a:rPr lang="en-US" sz="2400" dirty="0"/>
              <a:t> </a:t>
            </a:r>
            <a:r>
              <a:rPr lang="en-US" sz="2400" dirty="0" err="1"/>
              <a:t>tiết</a:t>
            </a:r>
            <a:r>
              <a:rPr lang="en-US" sz="2400" dirty="0"/>
              <a:t> </a:t>
            </a:r>
            <a:r>
              <a:rPr lang="en-US" sz="2400" dirty="0" err="1"/>
              <a:t>trọng</a:t>
            </a:r>
            <a:r>
              <a:rPr lang="en-US" sz="2400" dirty="0"/>
              <a:t> </a:t>
            </a:r>
            <a:r>
              <a:rPr lang="en-US" sz="2400" dirty="0" err="1"/>
              <a:t>âm</a:t>
            </a:r>
            <a:r>
              <a:rPr lang="en-US" sz="2400" dirty="0"/>
              <a:t> </a:t>
            </a:r>
            <a:r>
              <a:rPr lang="en-US" sz="2400" dirty="0" err="1"/>
              <a:t>thường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endParaRPr lang="vi-VN" sz="2400" dirty="0" smtClean="0"/>
          </a:p>
          <a:p>
            <a:endParaRPr lang="en-US" sz="2400" dirty="0"/>
          </a:p>
        </p:txBody>
      </p:sp>
      <p:sp>
        <p:nvSpPr>
          <p:cNvPr id="3" name="Oval 2"/>
          <p:cNvSpPr/>
          <p:nvPr/>
        </p:nvSpPr>
        <p:spPr>
          <a:xfrm>
            <a:off x="3657600" y="304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698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334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2" name="TextBox 1"/>
          <p:cNvSpPr txBox="1"/>
          <p:nvPr/>
        </p:nvSpPr>
        <p:spPr>
          <a:xfrm>
            <a:off x="304800" y="304800"/>
            <a:ext cx="8610600" cy="3416320"/>
          </a:xfrm>
          <a:prstGeom prst="rect">
            <a:avLst/>
          </a:prstGeom>
          <a:noFill/>
        </p:spPr>
        <p:txBody>
          <a:bodyPr wrap="square" rtlCol="0">
            <a:spAutoFit/>
          </a:bodyPr>
          <a:lstStyle/>
          <a:p>
            <a:r>
              <a:rPr lang="en-US" sz="2400" b="1" dirty="0"/>
              <a:t>Question 2: </a:t>
            </a:r>
            <a:r>
              <a:rPr lang="en-US" sz="2400" dirty="0"/>
              <a:t>It is time to begin, _______?</a:t>
            </a:r>
          </a:p>
          <a:p>
            <a:r>
              <a:rPr lang="en-US" sz="2400" b="1" dirty="0"/>
              <a:t>	A. </a:t>
            </a:r>
            <a:r>
              <a:rPr lang="en-US" sz="2400" dirty="0"/>
              <a:t>isn’t it</a:t>
            </a:r>
            <a:r>
              <a:rPr lang="en-US" sz="2400" b="1" dirty="0"/>
              <a:t>    	B.</a:t>
            </a:r>
            <a:r>
              <a:rPr lang="en-US" sz="2400" dirty="0"/>
              <a:t> are they </a:t>
            </a:r>
            <a:r>
              <a:rPr lang="en-US" sz="2400" b="1" dirty="0"/>
              <a:t>   	C. </a:t>
            </a:r>
            <a:r>
              <a:rPr lang="en-US" sz="2400" dirty="0"/>
              <a:t>do I</a:t>
            </a:r>
            <a:r>
              <a:rPr lang="en-US" sz="2400" b="1" dirty="0"/>
              <a:t>         	D. </a:t>
            </a:r>
            <a:r>
              <a:rPr lang="en-US" sz="2400" dirty="0"/>
              <a:t>is it</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Câu</a:t>
            </a:r>
            <a:r>
              <a:rPr lang="en-US" sz="2400" dirty="0"/>
              <a:t> </a:t>
            </a:r>
            <a:r>
              <a:rPr lang="en-US" sz="2400" dirty="0" err="1"/>
              <a:t>hỏi</a:t>
            </a:r>
            <a:r>
              <a:rPr lang="en-US" sz="2400" dirty="0"/>
              <a:t> </a:t>
            </a:r>
            <a:r>
              <a:rPr lang="en-US" sz="2400" dirty="0" err="1"/>
              <a:t>đuôi</a:t>
            </a:r>
            <a:endParaRPr lang="en-US" sz="2400" dirty="0"/>
          </a:p>
          <a:p>
            <a:r>
              <a:rPr lang="en-US" sz="2400" dirty="0" err="1"/>
              <a:t>Giải</a:t>
            </a:r>
            <a:r>
              <a:rPr lang="en-US" sz="2400" dirty="0"/>
              <a:t> </a:t>
            </a:r>
            <a:r>
              <a:rPr lang="en-US" sz="2400" dirty="0" err="1"/>
              <a:t>thích</a:t>
            </a:r>
            <a:r>
              <a:rPr lang="en-US" sz="2400" dirty="0"/>
              <a:t>:</a:t>
            </a:r>
          </a:p>
          <a:p>
            <a:r>
              <a:rPr lang="en-US" sz="2400" b="1" dirty="0"/>
              <a:t>-</a:t>
            </a:r>
            <a:r>
              <a:rPr lang="en-US" sz="2400" dirty="0"/>
              <a:t> </a:t>
            </a:r>
            <a:r>
              <a:rPr lang="en-US" sz="2400" dirty="0" err="1"/>
              <a:t>câu</a:t>
            </a:r>
            <a:r>
              <a:rPr lang="en-US" sz="2400" dirty="0"/>
              <a:t> </a:t>
            </a:r>
            <a:r>
              <a:rPr lang="en-US" sz="2400" dirty="0" err="1"/>
              <a:t>hỏi</a:t>
            </a:r>
            <a:r>
              <a:rPr lang="en-US" sz="2400" dirty="0"/>
              <a:t> </a:t>
            </a:r>
            <a:r>
              <a:rPr lang="en-US" sz="2400" dirty="0" err="1"/>
              <a:t>đuôi</a:t>
            </a:r>
            <a:r>
              <a:rPr lang="en-US" sz="2400" dirty="0"/>
              <a:t>, It is </a:t>
            </a:r>
            <a:r>
              <a:rPr lang="en-US" sz="2400" dirty="0" err="1"/>
              <a:t>là</a:t>
            </a:r>
            <a:r>
              <a:rPr lang="en-US" sz="2400" dirty="0"/>
              <a:t> </a:t>
            </a:r>
            <a:r>
              <a:rPr lang="en-US" sz="2400" dirty="0" err="1"/>
              <a:t>khẳng</a:t>
            </a:r>
            <a:r>
              <a:rPr lang="en-US" sz="2400" dirty="0"/>
              <a:t> </a:t>
            </a:r>
            <a:r>
              <a:rPr lang="en-US" sz="2400" dirty="0" err="1"/>
              <a:t>định</a:t>
            </a:r>
            <a:r>
              <a:rPr lang="en-US" sz="2400" dirty="0"/>
              <a:t> =&gt; </a:t>
            </a:r>
            <a:r>
              <a:rPr lang="en-US" sz="2400" dirty="0" err="1"/>
              <a:t>đuôi</a:t>
            </a:r>
            <a:r>
              <a:rPr lang="en-US" sz="2400" dirty="0"/>
              <a:t> </a:t>
            </a:r>
            <a:r>
              <a:rPr lang="en-US" sz="2400" dirty="0" err="1"/>
              <a:t>là</a:t>
            </a:r>
            <a:r>
              <a:rPr lang="en-US" sz="2400" dirty="0"/>
              <a:t> </a:t>
            </a:r>
            <a:r>
              <a:rPr lang="en-US" sz="2400" dirty="0" err="1"/>
              <a:t>phủ</a:t>
            </a:r>
            <a:r>
              <a:rPr lang="en-US" sz="2400" dirty="0"/>
              <a:t> </a:t>
            </a:r>
            <a:r>
              <a:rPr lang="en-US" sz="2400" dirty="0" err="1"/>
              <a:t>định</a:t>
            </a:r>
            <a:r>
              <a:rPr lang="en-US" sz="2400" dirty="0"/>
              <a:t> </a:t>
            </a:r>
          </a:p>
          <a:p>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t>
            </a:r>
            <a:r>
              <a:rPr lang="en-US" sz="2400" b="1" dirty="0"/>
              <a:t>A</a:t>
            </a:r>
            <a:endParaRPr lang="en-US" sz="2400" dirty="0"/>
          </a:p>
          <a:p>
            <a:r>
              <a:rPr lang="en-US" sz="2400" dirty="0" err="1"/>
              <a:t>Tạm</a:t>
            </a:r>
            <a:r>
              <a:rPr lang="en-US" sz="2400" dirty="0"/>
              <a:t> </a:t>
            </a:r>
            <a:r>
              <a:rPr lang="en-US" sz="2400" dirty="0" err="1"/>
              <a:t>dịch</a:t>
            </a:r>
            <a:r>
              <a:rPr lang="en-US" sz="2400" dirty="0"/>
              <a:t>: </a:t>
            </a:r>
            <a:r>
              <a:rPr lang="en-US" sz="2400" dirty="0" err="1"/>
              <a:t>Đã</a:t>
            </a:r>
            <a:r>
              <a:rPr lang="en-US" sz="2400" dirty="0"/>
              <a:t> </a:t>
            </a:r>
            <a:r>
              <a:rPr lang="en-US" sz="2400" dirty="0" err="1"/>
              <a:t>đến</a:t>
            </a:r>
            <a:r>
              <a:rPr lang="en-US" sz="2400" dirty="0"/>
              <a:t> </a:t>
            </a:r>
            <a:r>
              <a:rPr lang="en-US" sz="2400" dirty="0" err="1"/>
              <a:t>lúc</a:t>
            </a:r>
            <a:r>
              <a:rPr lang="en-US" sz="2400" dirty="0"/>
              <a:t> </a:t>
            </a:r>
            <a:r>
              <a:rPr lang="en-US" sz="2400" dirty="0" err="1"/>
              <a:t>bắt</a:t>
            </a:r>
            <a:r>
              <a:rPr lang="en-US" sz="2400" dirty="0"/>
              <a:t> </a:t>
            </a:r>
            <a:r>
              <a:rPr lang="en-US" sz="2400" dirty="0" err="1"/>
              <a:t>đầu</a:t>
            </a:r>
            <a:r>
              <a:rPr lang="en-US" sz="2400" dirty="0"/>
              <a:t> </a:t>
            </a:r>
            <a:r>
              <a:rPr lang="en-US" sz="2400" dirty="0" err="1"/>
              <a:t>rồi</a:t>
            </a:r>
            <a:r>
              <a:rPr lang="en-US" sz="2400" dirty="0"/>
              <a:t>, </a:t>
            </a:r>
            <a:r>
              <a:rPr lang="en-US" sz="2400" dirty="0" err="1"/>
              <a:t>đúng</a:t>
            </a:r>
            <a:r>
              <a:rPr lang="en-US" sz="2400" dirty="0"/>
              <a:t> </a:t>
            </a:r>
            <a:r>
              <a:rPr lang="en-US" sz="2400" dirty="0" err="1"/>
              <a:t>không</a:t>
            </a:r>
            <a:r>
              <a:rPr lang="en-US" sz="2400" dirty="0"/>
              <a:t>?</a:t>
            </a:r>
          </a:p>
          <a:p>
            <a:endParaRPr lang="en-US" sz="2400" dirty="0"/>
          </a:p>
        </p:txBody>
      </p:sp>
      <p:sp>
        <p:nvSpPr>
          <p:cNvPr id="3" name="Oval 2"/>
          <p:cNvSpPr/>
          <p:nvPr/>
        </p:nvSpPr>
        <p:spPr>
          <a:xfrm>
            <a:off x="1295400" y="762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022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4893647"/>
          </a:xfrm>
          <a:prstGeom prst="rect">
            <a:avLst/>
          </a:prstGeom>
          <a:noFill/>
        </p:spPr>
        <p:txBody>
          <a:bodyPr wrap="square" rtlCol="0">
            <a:spAutoFit/>
          </a:bodyPr>
          <a:lstStyle/>
          <a:p>
            <a:r>
              <a:rPr lang="en-US" sz="2400" b="1" dirty="0"/>
              <a:t>Question 20: 	A. </a:t>
            </a:r>
            <a:r>
              <a:rPr lang="en-US" sz="2400" dirty="0"/>
              <a:t>stopp</a:t>
            </a:r>
            <a:r>
              <a:rPr lang="en-US" sz="2400" b="1" u="sng" dirty="0"/>
              <a:t>ed</a:t>
            </a:r>
            <a:r>
              <a:rPr lang="en-US" sz="2400" u="sng" dirty="0"/>
              <a:t> </a:t>
            </a:r>
            <a:r>
              <a:rPr lang="en-US" sz="2400" dirty="0"/>
              <a:t> </a:t>
            </a:r>
            <a:r>
              <a:rPr lang="en-US" sz="2400" b="1" dirty="0"/>
              <a:t>      </a:t>
            </a:r>
            <a:r>
              <a:rPr lang="en-US" sz="2400" b="1" dirty="0" smtClean="0"/>
              <a:t>B</a:t>
            </a:r>
            <a:r>
              <a:rPr lang="en-US" sz="2400" b="1" dirty="0"/>
              <a:t>. </a:t>
            </a:r>
            <a:r>
              <a:rPr lang="en-US" sz="2400" dirty="0"/>
              <a:t>want</a:t>
            </a:r>
            <a:r>
              <a:rPr lang="en-US" sz="2400" b="1" u="sng" dirty="0"/>
              <a:t>ed</a:t>
            </a:r>
            <a:r>
              <a:rPr lang="en-US" sz="2400" b="1" dirty="0"/>
              <a:t>     	C. </a:t>
            </a:r>
            <a:r>
              <a:rPr lang="en-US" sz="2400" dirty="0"/>
              <a:t>decid</a:t>
            </a:r>
            <a:r>
              <a:rPr lang="en-US" sz="2400" b="1" u="sng" dirty="0"/>
              <a:t>ed</a:t>
            </a:r>
            <a:r>
              <a:rPr lang="en-US" sz="2400" b="1" dirty="0"/>
              <a:t>       	D. </a:t>
            </a:r>
            <a:r>
              <a:rPr lang="en-US" sz="2400" dirty="0"/>
              <a:t>visit</a:t>
            </a:r>
            <a:r>
              <a:rPr lang="en-US" sz="2400" b="1" u="sng" dirty="0"/>
              <a:t>ed</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đuôi</a:t>
            </a:r>
            <a:r>
              <a:rPr lang="en-US" sz="2400" dirty="0"/>
              <a:t> -ED</a:t>
            </a:r>
          </a:p>
          <a:p>
            <a:r>
              <a:rPr lang="en-US" sz="2400" dirty="0" err="1"/>
              <a:t>Giải</a:t>
            </a:r>
            <a:r>
              <a:rPr lang="en-US" sz="2400" dirty="0"/>
              <a:t> </a:t>
            </a:r>
            <a:r>
              <a:rPr lang="en-US" sz="2400" dirty="0" err="1"/>
              <a:t>thích</a:t>
            </a:r>
            <a:r>
              <a:rPr lang="en-US" sz="2400" dirty="0"/>
              <a:t>:</a:t>
            </a:r>
          </a:p>
          <a:p>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/t/ </a:t>
            </a:r>
            <a:r>
              <a:rPr lang="en-US" sz="2400" dirty="0" err="1"/>
              <a:t>khi</a:t>
            </a:r>
            <a:r>
              <a:rPr lang="en-US" sz="2400" dirty="0"/>
              <a:t> </a:t>
            </a:r>
            <a:r>
              <a:rPr lang="en-US" sz="2400" dirty="0" err="1"/>
              <a:t>từ</a:t>
            </a:r>
            <a:r>
              <a:rPr lang="en-US" sz="2400" dirty="0"/>
              <a:t> </a:t>
            </a:r>
            <a:r>
              <a:rPr lang="en-US" sz="2400" dirty="0" err="1"/>
              <a:t>có</a:t>
            </a:r>
            <a:r>
              <a:rPr lang="en-US" sz="2400" dirty="0"/>
              <a:t> </a:t>
            </a:r>
            <a:r>
              <a:rPr lang="en-US" sz="2400" dirty="0" err="1"/>
              <a:t>tận</a:t>
            </a:r>
            <a:r>
              <a:rPr lang="en-US" sz="2400" dirty="0"/>
              <a:t> </a:t>
            </a:r>
            <a:r>
              <a:rPr lang="en-US" sz="2400" dirty="0" err="1"/>
              <a:t>cùng</a:t>
            </a:r>
            <a:r>
              <a:rPr lang="en-US" sz="2400" dirty="0"/>
              <a:t> </a:t>
            </a:r>
            <a:r>
              <a:rPr lang="en-US" sz="2400" dirty="0" err="1"/>
              <a:t>bằng</a:t>
            </a:r>
            <a:r>
              <a:rPr lang="en-US" sz="2400" dirty="0"/>
              <a:t> </a:t>
            </a:r>
            <a:r>
              <a:rPr lang="en-US" sz="2400" dirty="0" err="1"/>
              <a:t>các</a:t>
            </a:r>
            <a:r>
              <a:rPr lang="en-US" sz="2400" dirty="0"/>
              <a:t> </a:t>
            </a:r>
            <a:r>
              <a:rPr lang="en-US" sz="2400" dirty="0" err="1"/>
              <a:t>phụ</a:t>
            </a:r>
            <a:r>
              <a:rPr lang="en-US" sz="2400" dirty="0"/>
              <a:t> </a:t>
            </a:r>
            <a:r>
              <a:rPr lang="en-US" sz="2400" dirty="0" err="1"/>
              <a:t>âm</a:t>
            </a:r>
            <a:r>
              <a:rPr lang="en-US" sz="2400" dirty="0"/>
              <a:t> </a:t>
            </a:r>
            <a:r>
              <a:rPr lang="en-US" sz="2400" dirty="0" err="1"/>
              <a:t>vô</a:t>
            </a:r>
            <a:r>
              <a:rPr lang="en-US" sz="2400" dirty="0"/>
              <a:t> </a:t>
            </a:r>
            <a:r>
              <a:rPr lang="en-US" sz="2400" dirty="0" err="1"/>
              <a:t>thanh</a:t>
            </a:r>
            <a:r>
              <a:rPr lang="en-US" sz="2400" dirty="0"/>
              <a:t>: /θ/, /p/, /k/, /f/, /s/, /ʃ/, /</a:t>
            </a:r>
            <a:r>
              <a:rPr lang="en-US" sz="2400" dirty="0" err="1"/>
              <a:t>tʃ</a:t>
            </a:r>
            <a:r>
              <a:rPr lang="en-US" sz="2400" dirty="0"/>
              <a:t>/</a:t>
            </a:r>
          </a:p>
          <a:p>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/id/ </a:t>
            </a:r>
            <a:r>
              <a:rPr lang="en-US" sz="2400" dirty="0" err="1"/>
              <a:t>khi</a:t>
            </a:r>
            <a:r>
              <a:rPr lang="en-US" sz="2400" dirty="0"/>
              <a:t> </a:t>
            </a:r>
            <a:r>
              <a:rPr lang="en-US" sz="2400" dirty="0" err="1"/>
              <a:t>từ</a:t>
            </a:r>
            <a:r>
              <a:rPr lang="en-US" sz="2400" dirty="0"/>
              <a:t> </a:t>
            </a:r>
            <a:r>
              <a:rPr lang="en-US" sz="2400" dirty="0" err="1"/>
              <a:t>có</a:t>
            </a:r>
            <a:r>
              <a:rPr lang="en-US" sz="2400" dirty="0"/>
              <a:t> </a:t>
            </a:r>
            <a:r>
              <a:rPr lang="en-US" sz="2400" dirty="0" err="1"/>
              <a:t>tận</a:t>
            </a:r>
            <a:r>
              <a:rPr lang="en-US" sz="2400" dirty="0"/>
              <a:t> </a:t>
            </a:r>
            <a:r>
              <a:rPr lang="en-US" sz="2400" dirty="0" err="1"/>
              <a:t>cùng</a:t>
            </a:r>
            <a:r>
              <a:rPr lang="en-US" sz="2400" dirty="0"/>
              <a:t> </a:t>
            </a:r>
            <a:r>
              <a:rPr lang="en-US" sz="2400" dirty="0" err="1"/>
              <a:t>là</a:t>
            </a:r>
            <a:r>
              <a:rPr lang="en-US" sz="2400" dirty="0"/>
              <a:t> </a:t>
            </a:r>
            <a:r>
              <a:rPr lang="en-US" sz="2400" dirty="0" err="1"/>
              <a:t>các</a:t>
            </a:r>
            <a:r>
              <a:rPr lang="en-US" sz="2400" dirty="0"/>
              <a:t> </a:t>
            </a:r>
            <a:r>
              <a:rPr lang="en-US" sz="2400" dirty="0" err="1"/>
              <a:t>âm</a:t>
            </a:r>
            <a:r>
              <a:rPr lang="en-US" sz="2400" dirty="0"/>
              <a:t>: /t/, /d/</a:t>
            </a:r>
          </a:p>
          <a:p>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/d/ </a:t>
            </a:r>
            <a:r>
              <a:rPr lang="en-US" sz="2400" dirty="0" err="1"/>
              <a:t>khi</a:t>
            </a:r>
            <a:r>
              <a:rPr lang="en-US" sz="2400" dirty="0"/>
              <a:t> </a:t>
            </a:r>
            <a:r>
              <a:rPr lang="en-US" sz="2400" dirty="0" err="1"/>
              <a:t>các</a:t>
            </a:r>
            <a:r>
              <a:rPr lang="en-US" sz="2400" dirty="0"/>
              <a:t> </a:t>
            </a:r>
            <a:r>
              <a:rPr lang="en-US" sz="2400" dirty="0" err="1"/>
              <a:t>từ</a:t>
            </a:r>
            <a:r>
              <a:rPr lang="en-US" sz="2400" dirty="0"/>
              <a:t> </a:t>
            </a:r>
            <a:r>
              <a:rPr lang="en-US" sz="2400" dirty="0" err="1"/>
              <a:t>có</a:t>
            </a:r>
            <a:r>
              <a:rPr lang="en-US" sz="2400" dirty="0"/>
              <a:t> </a:t>
            </a:r>
            <a:r>
              <a:rPr lang="en-US" sz="2400" dirty="0" err="1"/>
              <a:t>tận</a:t>
            </a:r>
            <a:r>
              <a:rPr lang="en-US" sz="2400" dirty="0"/>
              <a:t> </a:t>
            </a:r>
            <a:r>
              <a:rPr lang="en-US" sz="2400" dirty="0" err="1"/>
              <a:t>cùng</a:t>
            </a:r>
            <a:r>
              <a:rPr lang="en-US" sz="2400" dirty="0"/>
              <a:t> </a:t>
            </a:r>
            <a:r>
              <a:rPr lang="en-US" sz="2400" dirty="0" err="1"/>
              <a:t>là</a:t>
            </a:r>
            <a:r>
              <a:rPr lang="en-US" sz="2400" dirty="0"/>
              <a:t> </a:t>
            </a:r>
            <a:r>
              <a:rPr lang="en-US" sz="2400" dirty="0" err="1"/>
              <a:t>nguyên</a:t>
            </a:r>
            <a:r>
              <a:rPr lang="en-US" sz="2400" dirty="0"/>
              <a:t> </a:t>
            </a:r>
            <a:r>
              <a:rPr lang="en-US" sz="2400" dirty="0" err="1"/>
              <a:t>âm</a:t>
            </a:r>
            <a:r>
              <a:rPr lang="en-US" sz="2400" dirty="0"/>
              <a:t> </a:t>
            </a:r>
            <a:r>
              <a:rPr lang="en-US" sz="2400" dirty="0" err="1"/>
              <a:t>và</a:t>
            </a:r>
            <a:r>
              <a:rPr lang="en-US" sz="2400" dirty="0"/>
              <a:t> </a:t>
            </a:r>
            <a:r>
              <a:rPr lang="en-US" sz="2400" dirty="0" err="1"/>
              <a:t>các</a:t>
            </a:r>
            <a:r>
              <a:rPr lang="en-US" sz="2400" dirty="0"/>
              <a:t> </a:t>
            </a:r>
            <a:r>
              <a:rPr lang="en-US" sz="2400" dirty="0" err="1"/>
              <a:t>phụ</a:t>
            </a:r>
            <a:r>
              <a:rPr lang="en-US" sz="2400" dirty="0"/>
              <a:t> </a:t>
            </a:r>
            <a:r>
              <a:rPr lang="en-US" sz="2400" dirty="0" err="1"/>
              <a:t>âm</a:t>
            </a:r>
            <a:r>
              <a:rPr lang="en-US" sz="2400" dirty="0"/>
              <a:t> </a:t>
            </a:r>
            <a:r>
              <a:rPr lang="en-US" sz="2400" dirty="0" err="1"/>
              <a:t>hữu</a:t>
            </a:r>
            <a:r>
              <a:rPr lang="en-US" sz="2400" dirty="0"/>
              <a:t> </a:t>
            </a:r>
            <a:r>
              <a:rPr lang="en-US" sz="2400" dirty="0" err="1"/>
              <a:t>thanh</a:t>
            </a:r>
            <a:r>
              <a:rPr lang="en-US" sz="2400" dirty="0"/>
              <a:t> </a:t>
            </a:r>
            <a:r>
              <a:rPr lang="en-US" sz="2400" dirty="0" err="1"/>
              <a:t>còn</a:t>
            </a:r>
            <a:r>
              <a:rPr lang="en-US" sz="2400" dirty="0"/>
              <a:t> </a:t>
            </a:r>
            <a:r>
              <a:rPr lang="en-US" sz="2400" dirty="0" err="1"/>
              <a:t>lại</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stopp</a:t>
            </a:r>
            <a:r>
              <a:rPr lang="en-US" sz="2400" u="sng" dirty="0"/>
              <a:t>ed </a:t>
            </a:r>
            <a:r>
              <a:rPr lang="en-US" sz="2400" dirty="0"/>
              <a:t>  /t/		B.  want</a:t>
            </a:r>
            <a:r>
              <a:rPr lang="en-US" sz="2400" u="sng" dirty="0"/>
              <a:t>ed</a:t>
            </a:r>
            <a:r>
              <a:rPr lang="en-US" sz="2400" dirty="0"/>
              <a:t>   /id/</a:t>
            </a:r>
          </a:p>
          <a:p>
            <a:r>
              <a:rPr lang="en-US" sz="2400" dirty="0"/>
              <a:t>	C. decid</a:t>
            </a:r>
            <a:r>
              <a:rPr lang="en-US" sz="2400" u="sng" dirty="0"/>
              <a:t>ed</a:t>
            </a:r>
            <a:r>
              <a:rPr lang="en-US" sz="2400" dirty="0"/>
              <a:t>    /id/		D. visit</a:t>
            </a:r>
            <a:r>
              <a:rPr lang="en-US" sz="2400" u="sng" dirty="0"/>
              <a:t>ed</a:t>
            </a:r>
            <a:r>
              <a:rPr lang="en-US" sz="2400" dirty="0"/>
              <a:t>     /id/</a:t>
            </a:r>
          </a:p>
          <a:p>
            <a:endParaRPr lang="en-US" sz="2400" dirty="0"/>
          </a:p>
        </p:txBody>
      </p:sp>
      <p:sp>
        <p:nvSpPr>
          <p:cNvPr id="3" name="Oval 2"/>
          <p:cNvSpPr/>
          <p:nvPr/>
        </p:nvSpPr>
        <p:spPr>
          <a:xfrm>
            <a:off x="1905000" y="304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961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4524315"/>
          </a:xfrm>
          <a:prstGeom prst="rect">
            <a:avLst/>
          </a:prstGeom>
          <a:noFill/>
        </p:spPr>
        <p:txBody>
          <a:bodyPr wrap="square" rtlCol="0">
            <a:spAutoFit/>
          </a:bodyPr>
          <a:lstStyle/>
          <a:p>
            <a:r>
              <a:rPr lang="en-US" sz="2400" b="1" dirty="0"/>
              <a:t>Question 21: 	A. </a:t>
            </a:r>
            <a:r>
              <a:rPr lang="en-US" sz="2400" dirty="0"/>
              <a:t>h</a:t>
            </a:r>
            <a:r>
              <a:rPr lang="en-US" sz="2400" b="1" u="sng" dirty="0"/>
              <a:t>ea</a:t>
            </a:r>
            <a:r>
              <a:rPr lang="en-US" sz="2400" dirty="0"/>
              <a:t>d</a:t>
            </a:r>
            <a:r>
              <a:rPr lang="en-US" sz="2400" b="1" dirty="0"/>
              <a:t>         	B. </a:t>
            </a:r>
            <a:r>
              <a:rPr lang="en-US" sz="2400" dirty="0"/>
              <a:t>pl</a:t>
            </a:r>
            <a:r>
              <a:rPr lang="en-US" sz="2400" b="1" u="sng" dirty="0"/>
              <a:t>ea</a:t>
            </a:r>
            <a:r>
              <a:rPr lang="en-US" sz="2400" dirty="0"/>
              <a:t>se </a:t>
            </a:r>
            <a:r>
              <a:rPr lang="en-US" sz="2400" b="1" dirty="0"/>
              <a:t>     	C. </a:t>
            </a:r>
            <a:r>
              <a:rPr lang="en-US" sz="2400" dirty="0"/>
              <a:t>h</a:t>
            </a:r>
            <a:r>
              <a:rPr lang="en-US" sz="2400" b="1" u="sng" dirty="0"/>
              <a:t>ea</a:t>
            </a:r>
            <a:r>
              <a:rPr lang="en-US" sz="2400" dirty="0"/>
              <a:t>vy  </a:t>
            </a:r>
            <a:r>
              <a:rPr lang="en-US" sz="2400" b="1" dirty="0"/>
              <a:t>        	D. </a:t>
            </a:r>
            <a:r>
              <a:rPr lang="en-US" sz="2400" dirty="0"/>
              <a:t>m</a:t>
            </a:r>
            <a:r>
              <a:rPr lang="en-US" sz="2400" b="1" u="sng" dirty="0"/>
              <a:t>ea</a:t>
            </a:r>
            <a:r>
              <a:rPr lang="en-US" sz="2400" dirty="0"/>
              <a:t>sure</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của</a:t>
            </a:r>
            <a:r>
              <a:rPr lang="en-US" sz="2400" dirty="0"/>
              <a:t> </a:t>
            </a:r>
            <a:r>
              <a:rPr lang="en-US" sz="2400" dirty="0" err="1"/>
              <a:t>nguyên</a:t>
            </a:r>
            <a:r>
              <a:rPr lang="en-US" sz="2400" dirty="0"/>
              <a:t> </a:t>
            </a:r>
            <a:r>
              <a:rPr lang="en-US" sz="2400" dirty="0" err="1"/>
              <a:t>âm</a:t>
            </a:r>
            <a:endParaRPr lang="en-US" sz="2400" dirty="0"/>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h</a:t>
            </a:r>
            <a:r>
              <a:rPr lang="en-US" sz="2400" u="sng" dirty="0"/>
              <a:t>ea</a:t>
            </a:r>
            <a:r>
              <a:rPr lang="en-US" sz="2400" dirty="0"/>
              <a:t>d     /</a:t>
            </a:r>
            <a:r>
              <a:rPr lang="en-US" sz="2400" dirty="0" err="1"/>
              <a:t>hed</a:t>
            </a:r>
            <a:r>
              <a:rPr lang="en-US" sz="2400" dirty="0"/>
              <a:t>/		B. pl</a:t>
            </a:r>
            <a:r>
              <a:rPr lang="en-US" sz="2400" u="sng" dirty="0"/>
              <a:t>ea</a:t>
            </a:r>
            <a:r>
              <a:rPr lang="en-US" sz="2400" dirty="0"/>
              <a:t>se   /</a:t>
            </a:r>
            <a:r>
              <a:rPr lang="en-US" sz="2400" dirty="0" err="1"/>
              <a:t>pliːz</a:t>
            </a:r>
            <a:r>
              <a:rPr lang="en-US" sz="2400" dirty="0"/>
              <a:t>/ </a:t>
            </a:r>
          </a:p>
          <a:p>
            <a:r>
              <a:rPr lang="en-US" sz="2400" dirty="0"/>
              <a:t>	C. h</a:t>
            </a:r>
            <a:r>
              <a:rPr lang="en-US" sz="2400" u="sng" dirty="0"/>
              <a:t>ea</a:t>
            </a:r>
            <a:r>
              <a:rPr lang="en-US" sz="2400" dirty="0"/>
              <a:t>vy     /ˈ</a:t>
            </a:r>
            <a:r>
              <a:rPr lang="en-US" sz="2400" dirty="0" err="1"/>
              <a:t>hevi</a:t>
            </a:r>
            <a:r>
              <a:rPr lang="en-US" sz="2400" dirty="0"/>
              <a:t>/		D. m</a:t>
            </a:r>
            <a:r>
              <a:rPr lang="en-US" sz="2400" u="sng" dirty="0"/>
              <a:t>ea</a:t>
            </a:r>
            <a:r>
              <a:rPr lang="en-US" sz="2400" dirty="0"/>
              <a:t>sure /ˈ</a:t>
            </a:r>
            <a:r>
              <a:rPr lang="en-US" sz="2400" dirty="0" err="1"/>
              <a:t>meʒə</a:t>
            </a:r>
            <a:r>
              <a:rPr lang="en-US" sz="2400" dirty="0"/>
              <a:t>(r)/</a:t>
            </a:r>
          </a:p>
          <a:p>
            <a:r>
              <a:rPr lang="en-US" sz="2400" dirty="0"/>
              <a:t>Ta </a:t>
            </a:r>
            <a:r>
              <a:rPr lang="en-US" sz="2400" dirty="0" err="1"/>
              <a:t>thấy</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 C, D –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/e/ </a:t>
            </a:r>
            <a:r>
              <a:rPr lang="en-US" sz="2400" dirty="0" err="1"/>
              <a:t>còn</a:t>
            </a:r>
            <a:r>
              <a:rPr lang="en-US" sz="2400" dirty="0"/>
              <a:t> </a:t>
            </a:r>
            <a:r>
              <a:rPr lang="en-US" sz="2400" dirty="0" err="1"/>
              <a:t>phương</a:t>
            </a:r>
            <a:r>
              <a:rPr lang="en-US" sz="2400" dirty="0"/>
              <a:t> </a:t>
            </a:r>
            <a:r>
              <a:rPr lang="en-US" sz="2400" dirty="0" err="1"/>
              <a:t>án</a:t>
            </a:r>
            <a:r>
              <a:rPr lang="en-US" sz="2400" dirty="0"/>
              <a:t> B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/i:/</a:t>
            </a:r>
          </a:p>
          <a:p>
            <a:endParaRPr lang="vi-VN" sz="2400" dirty="0" smtClean="0"/>
          </a:p>
          <a:p>
            <a:endParaRPr lang="en-US" sz="2400" dirty="0"/>
          </a:p>
        </p:txBody>
      </p:sp>
      <p:sp>
        <p:nvSpPr>
          <p:cNvPr id="3" name="Oval 2"/>
          <p:cNvSpPr/>
          <p:nvPr/>
        </p:nvSpPr>
        <p:spPr>
          <a:xfrm>
            <a:off x="3810000" y="457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923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6370975"/>
          </a:xfrm>
          <a:prstGeom prst="rect">
            <a:avLst/>
          </a:prstGeom>
          <a:noFill/>
        </p:spPr>
        <p:txBody>
          <a:bodyPr wrap="square" rtlCol="0">
            <a:spAutoFit/>
          </a:bodyPr>
          <a:lstStyle/>
          <a:p>
            <a:r>
              <a:rPr lang="en-US" sz="2400" b="1" dirty="0"/>
              <a:t>Question 22: </a:t>
            </a:r>
            <a:r>
              <a:rPr lang="en-US" sz="2400" dirty="0"/>
              <a:t>They tell us she isn't allowed to leave unless she gets the doctor's </a:t>
            </a:r>
            <a:r>
              <a:rPr lang="en-US" sz="2400" b="1" u="sng" dirty="0"/>
              <a:t>permission.</a:t>
            </a:r>
            <a:endParaRPr lang="en-US" sz="2400" dirty="0"/>
          </a:p>
          <a:p>
            <a:r>
              <a:rPr lang="en-US" sz="2400" b="1" dirty="0"/>
              <a:t>	A. </a:t>
            </a:r>
            <a:r>
              <a:rPr lang="en-US" sz="2400" dirty="0"/>
              <a:t>disapproval  </a:t>
            </a:r>
            <a:r>
              <a:rPr lang="en-US" sz="2400" b="1" dirty="0"/>
              <a:t>    	B. </a:t>
            </a:r>
            <a:r>
              <a:rPr lang="en-US" sz="2400" dirty="0"/>
              <a:t>objection </a:t>
            </a:r>
            <a:r>
              <a:rPr lang="en-US" sz="2400" b="1" dirty="0"/>
              <a:t>     </a:t>
            </a:r>
            <a:endParaRPr lang="vi-VN" sz="2400" b="1" dirty="0" smtClean="0"/>
          </a:p>
          <a:p>
            <a:r>
              <a:rPr lang="en-US" sz="2400" b="1" dirty="0"/>
              <a:t>   	C. </a:t>
            </a:r>
            <a:r>
              <a:rPr lang="en-US" sz="2400" dirty="0"/>
              <a:t>agreement  </a:t>
            </a:r>
            <a:r>
              <a:rPr lang="en-US" sz="2400" b="1" dirty="0"/>
              <a:t>        	D. </a:t>
            </a:r>
            <a:r>
              <a:rPr lang="en-US" sz="2400" dirty="0"/>
              <a:t>refusal</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permission (n) </a:t>
            </a:r>
            <a:r>
              <a:rPr lang="en-US" sz="2400" dirty="0" err="1"/>
              <a:t>sự</a:t>
            </a:r>
            <a:r>
              <a:rPr lang="en-US" sz="2400" dirty="0"/>
              <a:t> </a:t>
            </a:r>
            <a:r>
              <a:rPr lang="en-US" sz="2400" dirty="0" err="1"/>
              <a:t>cho</a:t>
            </a:r>
            <a:r>
              <a:rPr lang="en-US" sz="2400" dirty="0"/>
              <a:t> </a:t>
            </a:r>
            <a:r>
              <a:rPr lang="en-US" sz="2400" dirty="0" err="1"/>
              <a:t>phép</a:t>
            </a:r>
            <a:endParaRPr lang="en-US" sz="2400" dirty="0"/>
          </a:p>
          <a:p>
            <a:r>
              <a:rPr lang="en-US" sz="2400" dirty="0" err="1"/>
              <a:t>Xét</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a:t>
            </a:r>
          </a:p>
          <a:p>
            <a:r>
              <a:rPr lang="en-US" sz="2400" dirty="0"/>
              <a:t>	A. disapproval (n) </a:t>
            </a:r>
            <a:r>
              <a:rPr lang="en-US" sz="2400" dirty="0" err="1"/>
              <a:t>sự</a:t>
            </a:r>
            <a:r>
              <a:rPr lang="en-US" sz="2400" dirty="0"/>
              <a:t> </a:t>
            </a:r>
            <a:r>
              <a:rPr lang="en-US" sz="2400" dirty="0" err="1"/>
              <a:t>không</a:t>
            </a:r>
            <a:r>
              <a:rPr lang="en-US" sz="2400" dirty="0"/>
              <a:t> </a:t>
            </a:r>
            <a:r>
              <a:rPr lang="en-US" sz="2400" dirty="0" err="1"/>
              <a:t>tán</a:t>
            </a:r>
            <a:r>
              <a:rPr lang="en-US" sz="2400" dirty="0"/>
              <a:t> </a:t>
            </a:r>
            <a:r>
              <a:rPr lang="en-US" sz="2400" dirty="0" err="1"/>
              <a:t>thành</a:t>
            </a:r>
            <a:r>
              <a:rPr lang="en-US" sz="2400" dirty="0"/>
              <a:t>	B. objection (n) </a:t>
            </a:r>
            <a:r>
              <a:rPr lang="en-US" sz="2400" dirty="0" err="1"/>
              <a:t>sự</a:t>
            </a:r>
            <a:r>
              <a:rPr lang="en-US" sz="2400" dirty="0"/>
              <a:t> </a:t>
            </a:r>
            <a:r>
              <a:rPr lang="en-US" sz="2400" dirty="0" err="1"/>
              <a:t>phản</a:t>
            </a:r>
            <a:r>
              <a:rPr lang="en-US" sz="2400" dirty="0"/>
              <a:t> </a:t>
            </a:r>
            <a:r>
              <a:rPr lang="en-US" sz="2400" dirty="0" err="1"/>
              <a:t>đối</a:t>
            </a:r>
            <a:endParaRPr lang="en-US" sz="2400" dirty="0"/>
          </a:p>
          <a:p>
            <a:r>
              <a:rPr lang="en-US" sz="2400" b="1" dirty="0"/>
              <a:t>	</a:t>
            </a:r>
            <a:r>
              <a:rPr lang="en-US" sz="2400" dirty="0"/>
              <a:t>C. agreement (n) </a:t>
            </a:r>
            <a:r>
              <a:rPr lang="en-US" sz="2400" dirty="0" err="1"/>
              <a:t>sự</a:t>
            </a:r>
            <a:r>
              <a:rPr lang="en-US" sz="2400" dirty="0"/>
              <a:t> </a:t>
            </a:r>
            <a:r>
              <a:rPr lang="en-US" sz="2400" dirty="0" err="1"/>
              <a:t>đồng</a:t>
            </a:r>
            <a:r>
              <a:rPr lang="en-US" sz="2400" dirty="0"/>
              <a:t> ý 	D. refusal (n) </a:t>
            </a:r>
            <a:r>
              <a:rPr lang="en-US" sz="2400" dirty="0" err="1"/>
              <a:t>từ</a:t>
            </a:r>
            <a:r>
              <a:rPr lang="en-US" sz="2400" dirty="0"/>
              <a:t> </a:t>
            </a:r>
            <a:r>
              <a:rPr lang="en-US" sz="2400" dirty="0" err="1"/>
              <a:t>chối</a:t>
            </a:r>
            <a:r>
              <a:rPr lang="en-US" sz="2400" dirty="0"/>
              <a:t>		</a:t>
            </a:r>
          </a:p>
          <a:p>
            <a:r>
              <a:rPr lang="en-US" sz="2400" b="1" dirty="0"/>
              <a:t>-</a:t>
            </a:r>
            <a:r>
              <a:rPr lang="en-US" sz="2400" dirty="0"/>
              <a:t> permission (n) </a:t>
            </a:r>
            <a:r>
              <a:rPr lang="en-US" sz="2400" dirty="0" err="1"/>
              <a:t>sự</a:t>
            </a:r>
            <a:r>
              <a:rPr lang="en-US" sz="2400" dirty="0"/>
              <a:t> </a:t>
            </a:r>
            <a:r>
              <a:rPr lang="en-US" sz="2400" dirty="0" err="1"/>
              <a:t>cho</a:t>
            </a:r>
            <a:r>
              <a:rPr lang="en-US" sz="2400" dirty="0"/>
              <a:t> </a:t>
            </a:r>
            <a:r>
              <a:rPr lang="en-US" sz="2400" dirty="0" err="1"/>
              <a:t>phép</a:t>
            </a:r>
            <a:r>
              <a:rPr lang="en-US" sz="2400" dirty="0"/>
              <a:t> = agreement (n) </a:t>
            </a:r>
            <a:r>
              <a:rPr lang="en-US" sz="2400" dirty="0" err="1"/>
              <a:t>sự</a:t>
            </a:r>
            <a:r>
              <a:rPr lang="en-US" sz="2400" dirty="0"/>
              <a:t> </a:t>
            </a:r>
            <a:r>
              <a:rPr lang="en-US" sz="2400" dirty="0" err="1"/>
              <a:t>đồng</a:t>
            </a:r>
            <a:r>
              <a:rPr lang="en-US" sz="2400" dirty="0"/>
              <a:t> ý</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Họ</a:t>
            </a:r>
            <a:r>
              <a:rPr lang="en-US" sz="2400" dirty="0"/>
              <a:t> </a:t>
            </a:r>
            <a:r>
              <a:rPr lang="en-US" sz="2400" dirty="0" err="1"/>
              <a:t>bảo</a:t>
            </a:r>
            <a:r>
              <a:rPr lang="en-US" sz="2400" dirty="0"/>
              <a:t> </a:t>
            </a:r>
            <a:r>
              <a:rPr lang="en-US" sz="2400" dirty="0" err="1"/>
              <a:t>với</a:t>
            </a:r>
            <a:r>
              <a:rPr lang="en-US" sz="2400" dirty="0"/>
              <a:t> </a:t>
            </a:r>
            <a:r>
              <a:rPr lang="en-US" sz="2400" dirty="0" err="1"/>
              <a:t>chúng</a:t>
            </a:r>
            <a:r>
              <a:rPr lang="en-US" sz="2400" dirty="0"/>
              <a:t> </a:t>
            </a:r>
            <a:r>
              <a:rPr lang="en-US" sz="2400" dirty="0" err="1"/>
              <a:t>tôi</a:t>
            </a:r>
            <a:r>
              <a:rPr lang="en-US" sz="2400" dirty="0"/>
              <a:t> </a:t>
            </a:r>
            <a:r>
              <a:rPr lang="en-US" sz="2400" dirty="0" err="1"/>
              <a:t>rằng</a:t>
            </a:r>
            <a:r>
              <a:rPr lang="en-US" sz="2400" dirty="0"/>
              <a:t> </a:t>
            </a:r>
            <a:r>
              <a:rPr lang="en-US" sz="2400" dirty="0" err="1"/>
              <a:t>cô</a:t>
            </a:r>
            <a:r>
              <a:rPr lang="en-US" sz="2400" dirty="0"/>
              <a:t> </a:t>
            </a:r>
            <a:r>
              <a:rPr lang="en-US" sz="2400" dirty="0" err="1"/>
              <a:t>ấy</a:t>
            </a:r>
            <a:r>
              <a:rPr lang="en-US" sz="2400" dirty="0"/>
              <a:t> </a:t>
            </a:r>
            <a:r>
              <a:rPr lang="en-US" sz="2400" dirty="0" err="1"/>
              <a:t>không</a:t>
            </a:r>
            <a:r>
              <a:rPr lang="en-US" sz="2400" dirty="0"/>
              <a:t> </a:t>
            </a:r>
            <a:r>
              <a:rPr lang="en-US" sz="2400" dirty="0" err="1"/>
              <a:t>được</a:t>
            </a:r>
            <a:r>
              <a:rPr lang="en-US" sz="2400" dirty="0"/>
              <a:t> </a:t>
            </a:r>
            <a:r>
              <a:rPr lang="en-US" sz="2400" dirty="0" err="1"/>
              <a:t>phép</a:t>
            </a:r>
            <a:r>
              <a:rPr lang="en-US" sz="2400" dirty="0"/>
              <a:t> </a:t>
            </a:r>
            <a:r>
              <a:rPr lang="en-US" sz="2400" dirty="0" err="1"/>
              <a:t>rời</a:t>
            </a:r>
            <a:r>
              <a:rPr lang="en-US" sz="2400" dirty="0"/>
              <a:t> </a:t>
            </a:r>
            <a:r>
              <a:rPr lang="en-US" sz="2400" dirty="0" err="1"/>
              <a:t>khỏi</a:t>
            </a:r>
            <a:r>
              <a:rPr lang="en-US" sz="2400" dirty="0"/>
              <a:t> </a:t>
            </a:r>
            <a:r>
              <a:rPr lang="en-US" sz="2400" dirty="0" err="1"/>
              <a:t>nếu</a:t>
            </a:r>
            <a:r>
              <a:rPr lang="en-US" sz="2400" dirty="0"/>
              <a:t> </a:t>
            </a:r>
            <a:r>
              <a:rPr lang="en-US" sz="2400" dirty="0" err="1"/>
              <a:t>không</a:t>
            </a:r>
            <a:r>
              <a:rPr lang="en-US" sz="2400" dirty="0"/>
              <a:t> </a:t>
            </a:r>
            <a:r>
              <a:rPr lang="en-US" sz="2400" dirty="0" err="1"/>
              <a:t>có</a:t>
            </a:r>
            <a:r>
              <a:rPr lang="en-US" sz="2400" dirty="0"/>
              <a:t> </a:t>
            </a:r>
            <a:r>
              <a:rPr lang="en-US" sz="2400" dirty="0" err="1"/>
              <a:t>sự</a:t>
            </a:r>
            <a:r>
              <a:rPr lang="en-US" sz="2400" dirty="0"/>
              <a:t> </a:t>
            </a:r>
            <a:r>
              <a:rPr lang="en-US" sz="2400" dirty="0" err="1"/>
              <a:t>đồng</a:t>
            </a:r>
            <a:r>
              <a:rPr lang="en-US" sz="2400" dirty="0"/>
              <a:t> ý </a:t>
            </a:r>
            <a:r>
              <a:rPr lang="en-US" sz="2400" dirty="0" err="1"/>
              <a:t>của</a:t>
            </a:r>
            <a:r>
              <a:rPr lang="en-US" sz="2400" dirty="0"/>
              <a:t> </a:t>
            </a:r>
            <a:r>
              <a:rPr lang="en-US" sz="2400" dirty="0" err="1"/>
              <a:t>bác</a:t>
            </a:r>
            <a:r>
              <a:rPr lang="en-US" sz="2400" dirty="0"/>
              <a:t> </a:t>
            </a:r>
            <a:r>
              <a:rPr lang="en-US" sz="2400" dirty="0" err="1"/>
              <a:t>sĩ</a:t>
            </a:r>
            <a:r>
              <a:rPr lang="en-US" sz="2400" dirty="0"/>
              <a:t>.</a:t>
            </a:r>
          </a:p>
          <a:p>
            <a:endParaRPr lang="en-US" sz="2400" dirty="0"/>
          </a:p>
        </p:txBody>
      </p:sp>
      <p:sp>
        <p:nvSpPr>
          <p:cNvPr id="3" name="Oval 2"/>
          <p:cNvSpPr/>
          <p:nvPr/>
        </p:nvSpPr>
        <p:spPr>
          <a:xfrm>
            <a:off x="1066800" y="1447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811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9144000" cy="5632311"/>
          </a:xfrm>
          <a:prstGeom prst="rect">
            <a:avLst/>
          </a:prstGeom>
          <a:noFill/>
        </p:spPr>
        <p:txBody>
          <a:bodyPr wrap="square" rtlCol="0">
            <a:spAutoFit/>
          </a:bodyPr>
          <a:lstStyle/>
          <a:p>
            <a:r>
              <a:rPr lang="en-US" sz="2400" b="1" dirty="0"/>
              <a:t>Question 23: </a:t>
            </a:r>
            <a:r>
              <a:rPr lang="en-US" sz="2400" dirty="0"/>
              <a:t>Before the 1950s, urbanization mainly </a:t>
            </a:r>
            <a:r>
              <a:rPr lang="en-US" sz="2400" b="1" u="sng" dirty="0"/>
              <a:t>occurred</a:t>
            </a:r>
            <a:r>
              <a:rPr lang="en-US" sz="2400" dirty="0"/>
              <a:t> in more economically developed countries (MEDCs).</a:t>
            </a:r>
          </a:p>
          <a:p>
            <a:r>
              <a:rPr lang="en-US" sz="2400" dirty="0"/>
              <a:t>	</a:t>
            </a:r>
            <a:r>
              <a:rPr lang="en-US" sz="2400" b="1" dirty="0"/>
              <a:t>A</a:t>
            </a:r>
            <a:r>
              <a:rPr lang="en-US" sz="2400" dirty="0"/>
              <a:t>. happened	</a:t>
            </a:r>
            <a:r>
              <a:rPr lang="en-US" sz="2400" b="1" dirty="0"/>
              <a:t>B</a:t>
            </a:r>
            <a:r>
              <a:rPr lang="en-US" sz="2400" dirty="0"/>
              <a:t>. take place	</a:t>
            </a:r>
            <a:r>
              <a:rPr lang="en-US" sz="2400" b="1" dirty="0"/>
              <a:t>C</a:t>
            </a:r>
            <a:r>
              <a:rPr lang="en-US" sz="2400" dirty="0"/>
              <a:t>. concentrated	</a:t>
            </a:r>
            <a:r>
              <a:rPr lang="en-US" sz="2400" b="1" dirty="0"/>
              <a:t>D</a:t>
            </a:r>
            <a:r>
              <a:rPr lang="en-US" sz="2400" dirty="0"/>
              <a:t>. expanded</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occur (v): </a:t>
            </a:r>
            <a:r>
              <a:rPr lang="en-US" sz="2400" dirty="0" err="1"/>
              <a:t>xảy</a:t>
            </a:r>
            <a:r>
              <a:rPr lang="en-US" sz="2400" dirty="0"/>
              <a:t> </a:t>
            </a:r>
            <a:r>
              <a:rPr lang="en-US" sz="2400" dirty="0" err="1"/>
              <a:t>ra</a:t>
            </a:r>
            <a:r>
              <a:rPr lang="en-US" sz="2400" dirty="0"/>
              <a:t>, </a:t>
            </a:r>
            <a:r>
              <a:rPr lang="en-US" sz="2400" dirty="0" err="1"/>
              <a:t>diễn</a:t>
            </a:r>
            <a:r>
              <a:rPr lang="en-US" sz="2400" dirty="0"/>
              <a:t> </a:t>
            </a:r>
            <a:r>
              <a:rPr lang="en-US" sz="2400" dirty="0" err="1"/>
              <a:t>ra</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A. happen (v): </a:t>
            </a:r>
            <a:r>
              <a:rPr lang="en-US" sz="2400" dirty="0" err="1"/>
              <a:t>diễn</a:t>
            </a:r>
            <a:r>
              <a:rPr lang="en-US" sz="2400" dirty="0"/>
              <a:t> </a:t>
            </a:r>
            <a:r>
              <a:rPr lang="en-US" sz="2400" dirty="0" err="1"/>
              <a:t>ra</a:t>
            </a:r>
            <a:r>
              <a:rPr lang="en-US" sz="2400" dirty="0"/>
              <a:t>, </a:t>
            </a:r>
            <a:r>
              <a:rPr lang="en-US" sz="2400" dirty="0" err="1"/>
              <a:t>xảy</a:t>
            </a:r>
            <a:r>
              <a:rPr lang="en-US" sz="2400" dirty="0"/>
              <a:t> </a:t>
            </a:r>
            <a:r>
              <a:rPr lang="en-US" sz="2400" dirty="0" err="1"/>
              <a:t>ra</a:t>
            </a:r>
            <a:endParaRPr lang="en-US" sz="2400" dirty="0"/>
          </a:p>
          <a:p>
            <a:r>
              <a:rPr lang="en-US" sz="2400" dirty="0"/>
              <a:t>B. take place (</a:t>
            </a:r>
            <a:r>
              <a:rPr lang="en-US" sz="2400" dirty="0" err="1"/>
              <a:t>phr.v</a:t>
            </a:r>
            <a:r>
              <a:rPr lang="en-US" sz="2400" dirty="0"/>
              <a:t>): </a:t>
            </a:r>
            <a:r>
              <a:rPr lang="en-US" sz="2400" dirty="0" err="1"/>
              <a:t>diễn</a:t>
            </a:r>
            <a:r>
              <a:rPr lang="en-US" sz="2400" dirty="0"/>
              <a:t> </a:t>
            </a:r>
            <a:r>
              <a:rPr lang="en-US" sz="2400" dirty="0" err="1"/>
              <a:t>ra</a:t>
            </a:r>
            <a:r>
              <a:rPr lang="en-US" sz="2400" dirty="0"/>
              <a:t>, </a:t>
            </a:r>
            <a:r>
              <a:rPr lang="en-US" sz="2400" dirty="0" err="1"/>
              <a:t>xảy</a:t>
            </a:r>
            <a:r>
              <a:rPr lang="en-US" sz="2400" dirty="0"/>
              <a:t> </a:t>
            </a:r>
            <a:r>
              <a:rPr lang="en-US" sz="2400" dirty="0" err="1"/>
              <a:t>ra</a:t>
            </a:r>
            <a:r>
              <a:rPr lang="en-US" sz="2400" dirty="0"/>
              <a:t> =&gt; </a:t>
            </a:r>
            <a:r>
              <a:rPr lang="en-US" sz="2400" dirty="0" err="1"/>
              <a:t>Ngữ</a:t>
            </a:r>
            <a:r>
              <a:rPr lang="en-US" sz="2400" dirty="0"/>
              <a:t> </a:t>
            </a:r>
            <a:r>
              <a:rPr lang="en-US" sz="2400" dirty="0" err="1"/>
              <a:t>cảnh</a:t>
            </a:r>
            <a:r>
              <a:rPr lang="en-US" sz="2400" dirty="0"/>
              <a:t> </a:t>
            </a:r>
            <a:r>
              <a:rPr lang="en-US" sz="2400" dirty="0" err="1"/>
              <a:t>đang</a:t>
            </a:r>
            <a:r>
              <a:rPr lang="en-US" sz="2400" dirty="0"/>
              <a:t> chia ở </a:t>
            </a:r>
            <a:r>
              <a:rPr lang="en-US" sz="2400" dirty="0" err="1"/>
              <a:t>quá</a:t>
            </a:r>
            <a:r>
              <a:rPr lang="en-US" sz="2400" dirty="0"/>
              <a:t> </a:t>
            </a:r>
            <a:r>
              <a:rPr lang="en-US" sz="2400" dirty="0" err="1"/>
              <a:t>khứ</a:t>
            </a:r>
            <a:r>
              <a:rPr lang="en-US" sz="2400" dirty="0"/>
              <a:t> </a:t>
            </a:r>
            <a:r>
              <a:rPr lang="en-US" sz="2400" dirty="0" err="1"/>
              <a:t>nên</a:t>
            </a:r>
            <a:r>
              <a:rPr lang="en-US" sz="2400" dirty="0"/>
              <a:t> </a:t>
            </a:r>
            <a:r>
              <a:rPr lang="en-US" sz="2400" dirty="0" err="1"/>
              <a:t>đáp</a:t>
            </a:r>
            <a:r>
              <a:rPr lang="en-US" sz="2400" dirty="0"/>
              <a:t> </a:t>
            </a:r>
            <a:r>
              <a:rPr lang="en-US" sz="2400" dirty="0" err="1"/>
              <a:t>án</a:t>
            </a:r>
            <a:r>
              <a:rPr lang="en-US" sz="2400" dirty="0"/>
              <a:t> </a:t>
            </a:r>
            <a:r>
              <a:rPr lang="en-US" sz="2400" dirty="0" err="1"/>
              <a:t>này</a:t>
            </a:r>
            <a:r>
              <a:rPr lang="en-US" sz="2400" dirty="0"/>
              <a:t> </a:t>
            </a:r>
            <a:r>
              <a:rPr lang="en-US" sz="2400" dirty="0" err="1"/>
              <a:t>không</a:t>
            </a:r>
            <a:r>
              <a:rPr lang="en-US" sz="2400" dirty="0"/>
              <a:t> </a:t>
            </a:r>
            <a:r>
              <a:rPr lang="en-US" sz="2400" dirty="0" err="1"/>
              <a:t>phù</a:t>
            </a:r>
            <a:r>
              <a:rPr lang="en-US" sz="2400" dirty="0"/>
              <a:t> </a:t>
            </a:r>
            <a:r>
              <a:rPr lang="en-US" sz="2400" dirty="0" err="1"/>
              <a:t>hợp</a:t>
            </a:r>
            <a:r>
              <a:rPr lang="en-US" sz="2400" dirty="0"/>
              <a:t> </a:t>
            </a:r>
            <a:r>
              <a:rPr lang="en-US" sz="2400" dirty="0" err="1"/>
              <a:t>về</a:t>
            </a:r>
            <a:r>
              <a:rPr lang="en-US" sz="2400" dirty="0"/>
              <a:t> </a:t>
            </a:r>
            <a:r>
              <a:rPr lang="en-US" sz="2400" dirty="0" err="1"/>
              <a:t>thì</a:t>
            </a:r>
            <a:r>
              <a:rPr lang="en-US" sz="2400" dirty="0"/>
              <a:t>.</a:t>
            </a:r>
          </a:p>
          <a:p>
            <a:r>
              <a:rPr lang="en-US" sz="2400" dirty="0"/>
              <a:t>C. concentrate /ˈ</a:t>
            </a:r>
            <a:r>
              <a:rPr lang="en-US" sz="2400" dirty="0" err="1"/>
              <a:t>kɑːnsntreɪt</a:t>
            </a:r>
            <a:r>
              <a:rPr lang="en-US" sz="2400" dirty="0"/>
              <a:t>/ (v): </a:t>
            </a:r>
            <a:r>
              <a:rPr lang="en-US" sz="2400" dirty="0" err="1"/>
              <a:t>tập</a:t>
            </a:r>
            <a:r>
              <a:rPr lang="en-US" sz="2400" dirty="0"/>
              <a:t> </a:t>
            </a:r>
            <a:r>
              <a:rPr lang="en-US" sz="2400" dirty="0" err="1"/>
              <a:t>trung</a:t>
            </a:r>
            <a:endParaRPr lang="en-US" sz="2400" dirty="0"/>
          </a:p>
          <a:p>
            <a:r>
              <a:rPr lang="en-US" sz="2400" dirty="0"/>
              <a:t>D. expand /</a:t>
            </a:r>
            <a:r>
              <a:rPr lang="en-US" sz="2400" dirty="0" err="1"/>
              <a:t>ɪkˈspænd</a:t>
            </a:r>
            <a:r>
              <a:rPr lang="en-US" sz="2400" dirty="0"/>
              <a:t>/ (v): </a:t>
            </a:r>
            <a:r>
              <a:rPr lang="en-US" sz="2400" dirty="0" err="1"/>
              <a:t>mở</a:t>
            </a:r>
            <a:r>
              <a:rPr lang="en-US" sz="2400" dirty="0"/>
              <a:t> </a:t>
            </a:r>
            <a:r>
              <a:rPr lang="en-US" sz="2400" dirty="0" err="1"/>
              <a:t>rộng</a:t>
            </a:r>
            <a:endParaRPr lang="en-US" sz="2400" dirty="0"/>
          </a:p>
          <a:p>
            <a:r>
              <a:rPr lang="en-US" sz="2400" dirty="0"/>
              <a:t>=&gt;Do </a:t>
            </a:r>
            <a:r>
              <a:rPr lang="en-US" sz="2400" dirty="0" err="1"/>
              <a:t>đó</a:t>
            </a:r>
            <a:r>
              <a:rPr lang="en-US" sz="2400" dirty="0"/>
              <a:t>: occurred ~ happened</a:t>
            </a:r>
          </a:p>
          <a:p>
            <a:endParaRPr lang="en-US" sz="2400" dirty="0"/>
          </a:p>
        </p:txBody>
      </p:sp>
      <p:sp>
        <p:nvSpPr>
          <p:cNvPr id="3" name="Oval 2"/>
          <p:cNvSpPr/>
          <p:nvPr/>
        </p:nvSpPr>
        <p:spPr>
          <a:xfrm>
            <a:off x="91440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944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86800" cy="6740307"/>
          </a:xfrm>
          <a:prstGeom prst="rect">
            <a:avLst/>
          </a:prstGeom>
          <a:noFill/>
        </p:spPr>
        <p:txBody>
          <a:bodyPr wrap="square" rtlCol="0">
            <a:spAutoFit/>
          </a:bodyPr>
          <a:lstStyle/>
          <a:p>
            <a:r>
              <a:rPr lang="en-US" sz="2400" b="1" dirty="0"/>
              <a:t>Question 24:</a:t>
            </a:r>
            <a:r>
              <a:rPr lang="en-US" sz="2400" dirty="0"/>
              <a:t> I would love to go back to college, but unfortunately, </a:t>
            </a:r>
            <a:r>
              <a:rPr lang="en-US" sz="2400" b="1" u="sng" dirty="0"/>
              <a:t>that ship has sailed.</a:t>
            </a:r>
            <a:endParaRPr lang="en-US" sz="2400" dirty="0"/>
          </a:p>
          <a:p>
            <a:r>
              <a:rPr lang="en-US" sz="2400" b="1" dirty="0"/>
              <a:t>	A.</a:t>
            </a:r>
            <a:r>
              <a:rPr lang="en-US" sz="2400" dirty="0"/>
              <a:t> it was late        		</a:t>
            </a:r>
            <a:r>
              <a:rPr lang="en-US" sz="2400" b="1" dirty="0"/>
              <a:t>B.</a:t>
            </a:r>
            <a:r>
              <a:rPr lang="en-US" sz="2400" dirty="0"/>
              <a:t> it was timely      			</a:t>
            </a:r>
          </a:p>
          <a:p>
            <a:r>
              <a:rPr lang="en-US" sz="2400" b="1" dirty="0"/>
              <a:t>	C.</a:t>
            </a:r>
            <a:r>
              <a:rPr lang="en-US" sz="2400" dirty="0"/>
              <a:t> it was inconvenient      	</a:t>
            </a:r>
            <a:r>
              <a:rPr lang="en-US" sz="2400" b="1" dirty="0"/>
              <a:t>D.</a:t>
            </a:r>
            <a:r>
              <a:rPr lang="en-US" sz="2400" dirty="0"/>
              <a:t> it was traditional</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cụm</a:t>
            </a:r>
            <a:r>
              <a:rPr lang="en-US" sz="2400" dirty="0"/>
              <a:t> </a:t>
            </a:r>
            <a:r>
              <a:rPr lang="en-US" sz="2400" dirty="0" err="1"/>
              <a:t>từ</a:t>
            </a:r>
            <a:r>
              <a:rPr lang="en-US" sz="2400" dirty="0"/>
              <a:t> </a:t>
            </a:r>
            <a:r>
              <a:rPr lang="en-US" sz="2400" dirty="0" err="1"/>
              <a:t>hoặc</a:t>
            </a:r>
            <a:r>
              <a:rPr lang="en-US" sz="2400" dirty="0"/>
              <a:t> </a:t>
            </a:r>
            <a:r>
              <a:rPr lang="en-US" sz="2400" dirty="0" err="1"/>
              <a:t>thành</a:t>
            </a:r>
            <a:r>
              <a:rPr lang="en-US" sz="2400" dirty="0"/>
              <a:t> </a:t>
            </a:r>
            <a:r>
              <a:rPr lang="en-US" sz="2400" dirty="0" err="1"/>
              <a:t>ngữ</a:t>
            </a:r>
            <a:r>
              <a:rPr lang="en-US" sz="2400" dirty="0"/>
              <a:t>)</a:t>
            </a:r>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That ship has sailed (idiom): </a:t>
            </a:r>
            <a:r>
              <a:rPr lang="en-US" sz="2400" dirty="0" err="1"/>
              <a:t>đã</a:t>
            </a:r>
            <a:r>
              <a:rPr lang="en-US" sz="2400" dirty="0"/>
              <a:t> </a:t>
            </a:r>
            <a:r>
              <a:rPr lang="en-US" sz="2400" dirty="0" err="1"/>
              <a:t>quá</a:t>
            </a:r>
            <a:r>
              <a:rPr lang="en-US" sz="2400" dirty="0"/>
              <a:t> </a:t>
            </a:r>
            <a:r>
              <a:rPr lang="en-US" sz="2400" dirty="0" err="1"/>
              <a:t>muộn</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b="1" dirty="0"/>
              <a:t>	</a:t>
            </a:r>
            <a:r>
              <a:rPr lang="en-US" sz="2400" dirty="0"/>
              <a:t>A. It was late: </a:t>
            </a:r>
            <a:r>
              <a:rPr lang="en-US" sz="2400" dirty="0" err="1"/>
              <a:t>đã</a:t>
            </a:r>
            <a:r>
              <a:rPr lang="en-US" sz="2400" dirty="0"/>
              <a:t> </a:t>
            </a:r>
            <a:r>
              <a:rPr lang="en-US" sz="2400" dirty="0" err="1"/>
              <a:t>muộn</a:t>
            </a:r>
            <a:r>
              <a:rPr lang="en-US" sz="2400" dirty="0"/>
              <a:t>, </a:t>
            </a:r>
            <a:r>
              <a:rPr lang="en-US" sz="2400" dirty="0" err="1"/>
              <a:t>trễ</a:t>
            </a:r>
            <a:r>
              <a:rPr lang="en-US" sz="2400" dirty="0"/>
              <a:t>	B. It was timely: </a:t>
            </a:r>
            <a:r>
              <a:rPr lang="en-US" sz="2400" dirty="0" err="1"/>
              <a:t>kịp</a:t>
            </a:r>
            <a:r>
              <a:rPr lang="en-US" sz="2400" dirty="0"/>
              <a:t> </a:t>
            </a:r>
            <a:r>
              <a:rPr lang="en-US" sz="2400" dirty="0" err="1"/>
              <a:t>lúc</a:t>
            </a:r>
            <a:r>
              <a:rPr lang="en-US" sz="2400" b="1" dirty="0"/>
              <a:t> </a:t>
            </a:r>
            <a:endParaRPr lang="en-US" sz="2400" dirty="0"/>
          </a:p>
          <a:p>
            <a:r>
              <a:rPr lang="en-US" sz="2400" b="1" dirty="0"/>
              <a:t>	</a:t>
            </a:r>
            <a:r>
              <a:rPr lang="en-US" sz="2400" dirty="0"/>
              <a:t>C. It was inconvenient: </a:t>
            </a:r>
            <a:r>
              <a:rPr lang="en-US" sz="2400" dirty="0" err="1"/>
              <a:t>bất</a:t>
            </a:r>
            <a:r>
              <a:rPr lang="en-US" sz="2400" dirty="0"/>
              <a:t> </a:t>
            </a:r>
            <a:r>
              <a:rPr lang="en-US" sz="2400" dirty="0" err="1"/>
              <a:t>tiện</a:t>
            </a:r>
            <a:r>
              <a:rPr lang="en-US" sz="2400" dirty="0"/>
              <a:t>	D. It was traditional: </a:t>
            </a:r>
            <a:r>
              <a:rPr lang="en-US" sz="2400" dirty="0" err="1"/>
              <a:t>theo</a:t>
            </a:r>
            <a:r>
              <a:rPr lang="en-US" sz="2400" dirty="0"/>
              <a:t> </a:t>
            </a:r>
            <a:r>
              <a:rPr lang="en-US" sz="2400" dirty="0" err="1"/>
              <a:t>truyền</a:t>
            </a:r>
            <a:r>
              <a:rPr lang="en-US" sz="2400" dirty="0"/>
              <a:t> </a:t>
            </a:r>
            <a:r>
              <a:rPr lang="en-US" sz="2400" dirty="0" err="1"/>
              <a:t>thống</a:t>
            </a:r>
            <a:endParaRPr lang="en-US" sz="2400" dirty="0"/>
          </a:p>
          <a:p>
            <a:r>
              <a:rPr lang="en-US" sz="2400" dirty="0"/>
              <a:t>That ship has sailed (idiom): </a:t>
            </a:r>
            <a:r>
              <a:rPr lang="en-US" sz="2400" dirty="0" err="1"/>
              <a:t>đã</a:t>
            </a:r>
            <a:r>
              <a:rPr lang="en-US" sz="2400" dirty="0"/>
              <a:t> </a:t>
            </a:r>
            <a:r>
              <a:rPr lang="en-US" sz="2400" dirty="0" err="1"/>
              <a:t>quá</a:t>
            </a:r>
            <a:r>
              <a:rPr lang="en-US" sz="2400" dirty="0"/>
              <a:t> </a:t>
            </a:r>
            <a:r>
              <a:rPr lang="en-US" sz="2400" dirty="0" err="1"/>
              <a:t>muộn</a:t>
            </a:r>
            <a:r>
              <a:rPr lang="en-US" sz="2400" dirty="0"/>
              <a:t> &gt;&lt; It was timely: </a:t>
            </a:r>
            <a:r>
              <a:rPr lang="en-US" sz="2400" dirty="0" err="1"/>
              <a:t>kịp</a:t>
            </a:r>
            <a:r>
              <a:rPr lang="en-US" sz="2400" dirty="0"/>
              <a:t> </a:t>
            </a:r>
            <a:r>
              <a:rPr lang="en-US" sz="2400" dirty="0" err="1"/>
              <a:t>lúc</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muốn</a:t>
            </a:r>
            <a:r>
              <a:rPr lang="en-US" sz="2400" dirty="0"/>
              <a:t> quay </a:t>
            </a:r>
            <a:r>
              <a:rPr lang="en-US" sz="2400" dirty="0" err="1"/>
              <a:t>lại</a:t>
            </a:r>
            <a:r>
              <a:rPr lang="en-US" sz="2400" dirty="0"/>
              <a:t> </a:t>
            </a:r>
            <a:r>
              <a:rPr lang="en-US" sz="2400" dirty="0" err="1"/>
              <a:t>trường</a:t>
            </a:r>
            <a:r>
              <a:rPr lang="en-US" sz="2400" dirty="0"/>
              <a:t> </a:t>
            </a:r>
            <a:r>
              <a:rPr lang="en-US" sz="2400" dirty="0" err="1"/>
              <a:t>nhưng</a:t>
            </a:r>
            <a:r>
              <a:rPr lang="en-US" sz="2400" dirty="0"/>
              <a:t> </a:t>
            </a:r>
            <a:r>
              <a:rPr lang="en-US" sz="2400" dirty="0" err="1"/>
              <a:t>thật</a:t>
            </a:r>
            <a:r>
              <a:rPr lang="en-US" sz="2400" dirty="0"/>
              <a:t> </a:t>
            </a:r>
            <a:r>
              <a:rPr lang="en-US" sz="2400" dirty="0" err="1"/>
              <a:t>không</a:t>
            </a:r>
            <a:r>
              <a:rPr lang="en-US" sz="2400" dirty="0"/>
              <a:t> may, </a:t>
            </a:r>
            <a:r>
              <a:rPr lang="en-US" sz="2400" dirty="0" err="1"/>
              <a:t>đã</a:t>
            </a:r>
            <a:r>
              <a:rPr lang="en-US" sz="2400" dirty="0"/>
              <a:t> </a:t>
            </a:r>
            <a:r>
              <a:rPr lang="en-US" sz="2400" dirty="0" err="1"/>
              <a:t>quá</a:t>
            </a:r>
            <a:r>
              <a:rPr lang="en-US" sz="2400" dirty="0"/>
              <a:t> </a:t>
            </a:r>
            <a:r>
              <a:rPr lang="en-US" sz="2400" dirty="0" err="1"/>
              <a:t>muộn</a:t>
            </a:r>
            <a:r>
              <a:rPr lang="en-US" sz="2400" dirty="0"/>
              <a:t>.</a:t>
            </a:r>
          </a:p>
          <a:p>
            <a:endParaRPr lang="en-US" sz="2400" dirty="0"/>
          </a:p>
        </p:txBody>
      </p:sp>
      <p:sp>
        <p:nvSpPr>
          <p:cNvPr id="3" name="Oval 2"/>
          <p:cNvSpPr/>
          <p:nvPr/>
        </p:nvSpPr>
        <p:spPr>
          <a:xfrm>
            <a:off x="4876800" y="11430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892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57200"/>
            <a:ext cx="9144000" cy="4524315"/>
          </a:xfrm>
          <a:prstGeom prst="rect">
            <a:avLst/>
          </a:prstGeom>
          <a:noFill/>
        </p:spPr>
        <p:txBody>
          <a:bodyPr wrap="square" rtlCol="0">
            <a:spAutoFit/>
          </a:bodyPr>
          <a:lstStyle/>
          <a:p>
            <a:r>
              <a:rPr lang="en-US" sz="2400" b="1" dirty="0"/>
              <a:t>Question 25:  </a:t>
            </a:r>
            <a:r>
              <a:rPr lang="en-US" sz="2400" dirty="0"/>
              <a:t>A comfortable working environment will</a:t>
            </a:r>
            <a:r>
              <a:rPr lang="en-US" sz="2400" b="1" dirty="0"/>
              <a:t> </a:t>
            </a:r>
            <a:r>
              <a:rPr lang="en-US" sz="2400" b="1" u="sng" dirty="0"/>
              <a:t>increase</a:t>
            </a:r>
            <a:r>
              <a:rPr lang="en-US" sz="2400" b="1" dirty="0"/>
              <a:t> </a:t>
            </a:r>
            <a:r>
              <a:rPr lang="en-US" sz="2400" dirty="0"/>
              <a:t>productivity.</a:t>
            </a:r>
          </a:p>
          <a:p>
            <a:r>
              <a:rPr lang="en-US" sz="2400" b="1" dirty="0" smtClean="0"/>
              <a:t>A</a:t>
            </a:r>
            <a:r>
              <a:rPr lang="en-US" sz="2400" b="1" dirty="0"/>
              <a:t>. </a:t>
            </a:r>
            <a:r>
              <a:rPr lang="en-US" sz="2400" dirty="0"/>
              <a:t>promote </a:t>
            </a:r>
            <a:r>
              <a:rPr lang="en-US" sz="2400" b="1" dirty="0"/>
              <a:t>      	B. </a:t>
            </a:r>
            <a:r>
              <a:rPr lang="en-US" sz="2400" dirty="0"/>
              <a:t>raise </a:t>
            </a:r>
            <a:r>
              <a:rPr lang="en-US" sz="2400" b="1" dirty="0"/>
              <a:t>         	C. </a:t>
            </a:r>
            <a:r>
              <a:rPr lang="en-US" sz="2400" dirty="0"/>
              <a:t>decrease </a:t>
            </a:r>
            <a:r>
              <a:rPr lang="en-US" sz="2400" b="1" dirty="0"/>
              <a:t>       	D. </a:t>
            </a:r>
            <a:r>
              <a:rPr lang="en-US" sz="2400" dirty="0"/>
              <a:t>go up</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 </a:t>
            </a:r>
          </a:p>
          <a:p>
            <a:r>
              <a:rPr lang="en-US" sz="2400" dirty="0"/>
              <a:t>Ta </a:t>
            </a:r>
            <a:r>
              <a:rPr lang="en-US" sz="2400" dirty="0" err="1"/>
              <a:t>có</a:t>
            </a:r>
            <a:r>
              <a:rPr lang="en-US" sz="2400" dirty="0"/>
              <a:t>: increase (v): </a:t>
            </a:r>
            <a:r>
              <a:rPr lang="en-US" sz="2400" dirty="0" err="1"/>
              <a:t>tăng</a:t>
            </a:r>
            <a:endParaRPr lang="en-US" sz="2400" dirty="0"/>
          </a:p>
          <a:p>
            <a:r>
              <a:rPr lang="en-US" sz="2400" dirty="0"/>
              <a:t>	- promote (v) </a:t>
            </a:r>
            <a:r>
              <a:rPr lang="en-US" sz="2400" dirty="0" err="1"/>
              <a:t>thúc</a:t>
            </a:r>
            <a:r>
              <a:rPr lang="en-US" sz="2400" dirty="0"/>
              <a:t> </a:t>
            </a:r>
            <a:r>
              <a:rPr lang="en-US" sz="2400" dirty="0" err="1"/>
              <a:t>đẩy</a:t>
            </a:r>
            <a:r>
              <a:rPr lang="en-US" sz="2400" dirty="0"/>
              <a:t>, </a:t>
            </a:r>
            <a:r>
              <a:rPr lang="en-US" sz="2400" dirty="0" err="1"/>
              <a:t>thăng</a:t>
            </a:r>
            <a:r>
              <a:rPr lang="en-US" sz="2400" dirty="0"/>
              <a:t> </a:t>
            </a:r>
            <a:r>
              <a:rPr lang="en-US" sz="2400" dirty="0" err="1"/>
              <a:t>chức</a:t>
            </a:r>
            <a:r>
              <a:rPr lang="en-US" sz="2400" dirty="0"/>
              <a:t>		</a:t>
            </a:r>
          </a:p>
          <a:p>
            <a:r>
              <a:rPr lang="en-US" sz="2400" dirty="0"/>
              <a:t>	- raise (v) = go up = increase: </a:t>
            </a:r>
            <a:r>
              <a:rPr lang="en-US" sz="2400" dirty="0" err="1"/>
              <a:t>tăng</a:t>
            </a:r>
            <a:r>
              <a:rPr lang="en-US" sz="2400" dirty="0"/>
              <a:t>&gt;&lt; decrease (v) </a:t>
            </a:r>
            <a:r>
              <a:rPr lang="en-US" sz="2400" dirty="0" err="1"/>
              <a:t>giảm</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a:t> </a:t>
            </a:r>
            <a:r>
              <a:rPr lang="en-US" sz="2400" dirty="0" err="1"/>
              <a:t>Tạm</a:t>
            </a:r>
            <a:r>
              <a:rPr lang="en-US" sz="2400" dirty="0"/>
              <a:t> </a:t>
            </a:r>
            <a:r>
              <a:rPr lang="en-US" sz="2400" dirty="0" err="1"/>
              <a:t>dịch</a:t>
            </a:r>
            <a:r>
              <a:rPr lang="en-US" sz="2400" dirty="0"/>
              <a:t>:  </a:t>
            </a:r>
            <a:r>
              <a:rPr lang="en-US" sz="2400" dirty="0" err="1"/>
              <a:t>Một</a:t>
            </a:r>
            <a:r>
              <a:rPr lang="en-US" sz="2400" dirty="0"/>
              <a:t> </a:t>
            </a:r>
            <a:r>
              <a:rPr lang="en-US" sz="2400" dirty="0" err="1"/>
              <a:t>môi</a:t>
            </a:r>
            <a:r>
              <a:rPr lang="en-US" sz="2400" dirty="0"/>
              <a:t> </a:t>
            </a:r>
            <a:r>
              <a:rPr lang="en-US" sz="2400" dirty="0" err="1"/>
              <a:t>trường</a:t>
            </a:r>
            <a:r>
              <a:rPr lang="en-US" sz="2400" dirty="0"/>
              <a:t> </a:t>
            </a:r>
            <a:r>
              <a:rPr lang="en-US" sz="2400" dirty="0" err="1"/>
              <a:t>làm</a:t>
            </a:r>
            <a:r>
              <a:rPr lang="en-US" sz="2400" dirty="0"/>
              <a:t> </a:t>
            </a:r>
            <a:r>
              <a:rPr lang="en-US" sz="2400" dirty="0" err="1"/>
              <a:t>việc</a:t>
            </a:r>
            <a:r>
              <a:rPr lang="en-US" sz="2400" dirty="0"/>
              <a:t> </a:t>
            </a:r>
            <a:r>
              <a:rPr lang="en-US" sz="2400" dirty="0" err="1"/>
              <a:t>thoải</a:t>
            </a:r>
            <a:r>
              <a:rPr lang="en-US" sz="2400" dirty="0"/>
              <a:t> </a:t>
            </a:r>
            <a:r>
              <a:rPr lang="en-US" sz="2400" dirty="0" err="1"/>
              <a:t>mái</a:t>
            </a:r>
            <a:r>
              <a:rPr lang="en-US" sz="2400" dirty="0"/>
              <a:t> </a:t>
            </a:r>
            <a:r>
              <a:rPr lang="en-US" sz="2400" dirty="0" err="1"/>
              <a:t>sẽ</a:t>
            </a:r>
            <a:r>
              <a:rPr lang="en-US" sz="2400" dirty="0"/>
              <a:t> tang </a:t>
            </a:r>
            <a:r>
              <a:rPr lang="en-US" sz="2400" dirty="0" err="1"/>
              <a:t>năng</a:t>
            </a:r>
            <a:r>
              <a:rPr lang="en-US" sz="2400" dirty="0"/>
              <a:t> </a:t>
            </a:r>
            <a:r>
              <a:rPr lang="en-US" sz="2400" dirty="0" err="1"/>
              <a:t>suất</a:t>
            </a:r>
            <a:r>
              <a:rPr lang="en-US" sz="2400" dirty="0"/>
              <a:t>.</a:t>
            </a:r>
          </a:p>
          <a:p>
            <a:endParaRPr lang="en-US" sz="2400" dirty="0"/>
          </a:p>
        </p:txBody>
      </p:sp>
      <p:sp>
        <p:nvSpPr>
          <p:cNvPr id="3" name="Oval 2"/>
          <p:cNvSpPr/>
          <p:nvPr/>
        </p:nvSpPr>
        <p:spPr>
          <a:xfrm>
            <a:off x="45720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211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4708981"/>
          </a:xfrm>
          <a:prstGeom prst="rect">
            <a:avLst/>
          </a:prstGeom>
          <a:noFill/>
        </p:spPr>
        <p:txBody>
          <a:bodyPr wrap="square" rtlCol="0">
            <a:spAutoFit/>
          </a:bodyPr>
          <a:lstStyle/>
          <a:p>
            <a:r>
              <a:rPr lang="en-US" sz="2000" b="1" dirty="0"/>
              <a:t>Question 26: </a:t>
            </a:r>
            <a:r>
              <a:rPr lang="en-US" sz="2000" dirty="0"/>
              <a:t>It was not until they had reached </a:t>
            </a:r>
            <a:r>
              <a:rPr lang="en-US" sz="2000" dirty="0" err="1"/>
              <a:t>Dak</a:t>
            </a:r>
            <a:r>
              <a:rPr lang="en-US" sz="2000" dirty="0"/>
              <a:t> </a:t>
            </a:r>
            <a:r>
              <a:rPr lang="en-US" sz="2000" dirty="0" err="1"/>
              <a:t>Lak</a:t>
            </a:r>
            <a:r>
              <a:rPr lang="en-US" sz="2000" dirty="0"/>
              <a:t> that they realized how far they had gone.</a:t>
            </a:r>
          </a:p>
          <a:p>
            <a:r>
              <a:rPr lang="en-US" sz="2000" b="1" dirty="0" smtClean="0"/>
              <a:t>A</a:t>
            </a:r>
            <a:r>
              <a:rPr lang="en-US" sz="2000" b="1" dirty="0"/>
              <a:t>. </a:t>
            </a:r>
            <a:r>
              <a:rPr lang="en-US" sz="2000" dirty="0"/>
              <a:t>Not until they had reached </a:t>
            </a:r>
            <a:r>
              <a:rPr lang="en-US" sz="2000" dirty="0" err="1"/>
              <a:t>Dak</a:t>
            </a:r>
            <a:r>
              <a:rPr lang="en-US" sz="2000" dirty="0"/>
              <a:t> </a:t>
            </a:r>
            <a:r>
              <a:rPr lang="en-US" sz="2000" dirty="0" err="1"/>
              <a:t>Lak</a:t>
            </a:r>
            <a:r>
              <a:rPr lang="en-US" sz="2000" dirty="0"/>
              <a:t> did they realize how far they had gone.</a:t>
            </a:r>
          </a:p>
          <a:p>
            <a:r>
              <a:rPr lang="en-US" sz="2000" b="1" dirty="0" smtClean="0"/>
              <a:t>B</a:t>
            </a:r>
            <a:r>
              <a:rPr lang="en-US" sz="2000" b="1" i="1" dirty="0"/>
              <a:t>.</a:t>
            </a:r>
            <a:r>
              <a:rPr lang="en-US" sz="2000" b="1" dirty="0"/>
              <a:t> </a:t>
            </a:r>
            <a:r>
              <a:rPr lang="en-US" sz="2000" dirty="0"/>
              <a:t>Not until had they reached </a:t>
            </a:r>
            <a:r>
              <a:rPr lang="en-US" sz="2000" dirty="0" err="1"/>
              <a:t>Dak</a:t>
            </a:r>
            <a:r>
              <a:rPr lang="en-US" sz="2000" dirty="0"/>
              <a:t> </a:t>
            </a:r>
            <a:r>
              <a:rPr lang="en-US" sz="2000" dirty="0" err="1"/>
              <a:t>Lak</a:t>
            </a:r>
            <a:r>
              <a:rPr lang="en-US" sz="2000" dirty="0"/>
              <a:t>, they realized how far they had gone.</a:t>
            </a:r>
          </a:p>
          <a:p>
            <a:r>
              <a:rPr lang="en-US" sz="2000" b="1" dirty="0" smtClean="0"/>
              <a:t>C</a:t>
            </a:r>
            <a:r>
              <a:rPr lang="en-US" sz="2000" b="1" i="1" dirty="0"/>
              <a:t>.</a:t>
            </a:r>
            <a:r>
              <a:rPr lang="en-US" sz="2000" b="1" dirty="0"/>
              <a:t> </a:t>
            </a:r>
            <a:r>
              <a:rPr lang="en-US" sz="2000" dirty="0"/>
              <a:t>Not until they reached </a:t>
            </a:r>
            <a:r>
              <a:rPr lang="en-US" sz="2000" dirty="0" err="1"/>
              <a:t>Dak</a:t>
            </a:r>
            <a:r>
              <a:rPr lang="en-US" sz="2000" dirty="0"/>
              <a:t> </a:t>
            </a:r>
            <a:r>
              <a:rPr lang="en-US" sz="2000" dirty="0" err="1"/>
              <a:t>Lak</a:t>
            </a:r>
            <a:r>
              <a:rPr lang="en-US" sz="2000" dirty="0"/>
              <a:t> had they realized how far they had gone.</a:t>
            </a:r>
          </a:p>
          <a:p>
            <a:r>
              <a:rPr lang="en-US" sz="2000" b="1" dirty="0" smtClean="0"/>
              <a:t>D</a:t>
            </a:r>
            <a:r>
              <a:rPr lang="en-US" sz="2000" b="1" i="1" dirty="0"/>
              <a:t>.</a:t>
            </a:r>
            <a:r>
              <a:rPr lang="en-US" sz="2000" b="1" dirty="0"/>
              <a:t> </a:t>
            </a:r>
            <a:r>
              <a:rPr lang="en-US" sz="2000" dirty="0"/>
              <a:t>Not until they realized how far they had gone had they reached </a:t>
            </a:r>
            <a:r>
              <a:rPr lang="en-US" sz="2000" dirty="0" err="1"/>
              <a:t>Dak</a:t>
            </a:r>
            <a:r>
              <a:rPr lang="en-US" sz="2000" dirty="0"/>
              <a:t> </a:t>
            </a:r>
            <a:r>
              <a:rPr lang="en-US" sz="2000" dirty="0" err="1"/>
              <a:t>Lak</a:t>
            </a:r>
            <a:r>
              <a:rPr lang="en-US" sz="2000" dirty="0"/>
              <a:t>.</a:t>
            </a:r>
          </a:p>
          <a:p>
            <a:r>
              <a:rPr lang="en-US" sz="2000" b="1" dirty="0" smtClean="0"/>
              <a:t> </a:t>
            </a:r>
            <a:endParaRPr lang="vi-VN" sz="2000" b="1" dirty="0"/>
          </a:p>
          <a:p>
            <a:endParaRPr lang="en-US" sz="2000" dirty="0" smtClean="0"/>
          </a:p>
          <a:p>
            <a:r>
              <a:rPr lang="en-US" sz="2000" dirty="0" err="1" smtClean="0"/>
              <a:t>Kiến</a:t>
            </a:r>
            <a:r>
              <a:rPr lang="en-US" sz="2000" dirty="0" smtClean="0"/>
              <a:t> </a:t>
            </a:r>
            <a:r>
              <a:rPr lang="en-US" sz="2000" dirty="0" err="1" smtClean="0"/>
              <a:t>thức</a:t>
            </a:r>
            <a:r>
              <a:rPr lang="en-US" sz="2000" dirty="0" smtClean="0"/>
              <a:t>: </a:t>
            </a:r>
            <a:r>
              <a:rPr lang="en-US" sz="2000" dirty="0" err="1" smtClean="0"/>
              <a:t>Kết</a:t>
            </a:r>
            <a:r>
              <a:rPr lang="en-US" sz="2000" dirty="0" smtClean="0"/>
              <a:t> </a:t>
            </a:r>
            <a:r>
              <a:rPr lang="en-US" sz="2000" dirty="0" err="1" smtClean="0"/>
              <a:t>hợp</a:t>
            </a:r>
            <a:r>
              <a:rPr lang="en-US" sz="2000" dirty="0" smtClean="0"/>
              <a:t> </a:t>
            </a:r>
            <a:r>
              <a:rPr lang="en-US" sz="2000" dirty="0" err="1" smtClean="0"/>
              <a:t>câu</a:t>
            </a:r>
            <a:r>
              <a:rPr lang="en-US" sz="2000" dirty="0" smtClean="0"/>
              <a:t> – </a:t>
            </a:r>
            <a:r>
              <a:rPr lang="en-US" sz="2000" dirty="0" err="1" smtClean="0"/>
              <a:t>đảo</a:t>
            </a:r>
            <a:r>
              <a:rPr lang="en-US" sz="2000" dirty="0" smtClean="0"/>
              <a:t> </a:t>
            </a:r>
            <a:r>
              <a:rPr lang="en-US" sz="2000" dirty="0" err="1" smtClean="0"/>
              <a:t>ngữ</a:t>
            </a:r>
            <a:endParaRPr lang="en-US" sz="2000" dirty="0" smtClean="0"/>
          </a:p>
          <a:p>
            <a:r>
              <a:rPr lang="en-US" sz="2000" dirty="0" err="1" smtClean="0"/>
              <a:t>Giải</a:t>
            </a:r>
            <a:r>
              <a:rPr lang="en-US" sz="2000" dirty="0" smtClean="0"/>
              <a:t> </a:t>
            </a:r>
            <a:r>
              <a:rPr lang="en-US" sz="2000" dirty="0" err="1"/>
              <a:t>thích</a:t>
            </a:r>
            <a:r>
              <a:rPr lang="en-US" sz="2000" dirty="0"/>
              <a:t>: </a:t>
            </a:r>
          </a:p>
          <a:p>
            <a:r>
              <a:rPr lang="en-US" sz="2000" dirty="0" err="1"/>
              <a:t>Cấu</a:t>
            </a:r>
            <a:r>
              <a:rPr lang="en-US" sz="2000" dirty="0"/>
              <a:t> </a:t>
            </a:r>
            <a:r>
              <a:rPr lang="en-US" sz="2000" dirty="0" err="1"/>
              <a:t>trúc</a:t>
            </a:r>
            <a:r>
              <a:rPr lang="en-US" sz="2000" dirty="0"/>
              <a:t> </a:t>
            </a:r>
            <a:r>
              <a:rPr lang="en-US" sz="2000" dirty="0" err="1"/>
              <a:t>đảo</a:t>
            </a:r>
            <a:r>
              <a:rPr lang="en-US" sz="2000" dirty="0"/>
              <a:t> </a:t>
            </a:r>
            <a:r>
              <a:rPr lang="en-US" sz="2000" dirty="0" err="1"/>
              <a:t>ngữ</a:t>
            </a:r>
            <a:r>
              <a:rPr lang="en-US" sz="2000" dirty="0"/>
              <a:t>: Not until + clause, aux +S+V: </a:t>
            </a:r>
            <a:r>
              <a:rPr lang="en-US" sz="2000" dirty="0" err="1"/>
              <a:t>chỉ</a:t>
            </a:r>
            <a:r>
              <a:rPr lang="en-US" sz="2000" dirty="0"/>
              <a:t> </a:t>
            </a:r>
            <a:r>
              <a:rPr lang="en-US" sz="2000" dirty="0" err="1"/>
              <a:t>tới</a:t>
            </a:r>
            <a:r>
              <a:rPr lang="en-US" sz="2000" dirty="0"/>
              <a:t> </a:t>
            </a:r>
            <a:r>
              <a:rPr lang="en-US" sz="2000" dirty="0" err="1"/>
              <a:t>khi</a:t>
            </a:r>
            <a:r>
              <a:rPr lang="en-US" sz="2000" dirty="0"/>
              <a:t> </a:t>
            </a:r>
            <a:r>
              <a:rPr lang="en-US" sz="2000" dirty="0" err="1"/>
              <a:t>mà</a:t>
            </a:r>
            <a:r>
              <a:rPr lang="en-US" sz="2000" dirty="0"/>
              <a:t>…….</a:t>
            </a:r>
            <a:r>
              <a:rPr lang="en-US" sz="2000" dirty="0" err="1"/>
              <a:t>thì</a:t>
            </a:r>
            <a:r>
              <a:rPr lang="en-US" sz="2000" dirty="0"/>
              <a:t>…..</a:t>
            </a:r>
          </a:p>
          <a:p>
            <a:r>
              <a:rPr lang="en-US" sz="2000" dirty="0"/>
              <a:t>It was not until they had reached </a:t>
            </a:r>
            <a:r>
              <a:rPr lang="en-US" sz="2000" dirty="0" err="1"/>
              <a:t>Dak</a:t>
            </a:r>
            <a:r>
              <a:rPr lang="en-US" sz="2000" dirty="0"/>
              <a:t> </a:t>
            </a:r>
            <a:r>
              <a:rPr lang="en-US" sz="2000" dirty="0" err="1"/>
              <a:t>Lak</a:t>
            </a:r>
            <a:r>
              <a:rPr lang="en-US" sz="2000" dirty="0"/>
              <a:t> that they realized how far they had gone.</a:t>
            </a:r>
          </a:p>
          <a:p>
            <a:r>
              <a:rPr lang="en-US" sz="2000" dirty="0"/>
              <a:t>= A. Not until they had reached </a:t>
            </a:r>
            <a:r>
              <a:rPr lang="en-US" sz="2000" dirty="0" err="1"/>
              <a:t>Dak</a:t>
            </a:r>
            <a:r>
              <a:rPr lang="en-US" sz="2000" dirty="0"/>
              <a:t> </a:t>
            </a:r>
            <a:r>
              <a:rPr lang="en-US" sz="2000" dirty="0" err="1"/>
              <a:t>Lak</a:t>
            </a:r>
            <a:r>
              <a:rPr lang="en-US" sz="2000" dirty="0"/>
              <a:t> did they realize how far they had gone.</a:t>
            </a:r>
          </a:p>
          <a:p>
            <a:r>
              <a:rPr lang="en-US" sz="2000" dirty="0" err="1"/>
              <a:t>Tạm</a:t>
            </a:r>
            <a:r>
              <a:rPr lang="en-US" sz="2000" dirty="0"/>
              <a:t> </a:t>
            </a:r>
            <a:r>
              <a:rPr lang="en-US" sz="2000" dirty="0" err="1"/>
              <a:t>dịch</a:t>
            </a:r>
            <a:r>
              <a:rPr lang="en-US" sz="2000" dirty="0"/>
              <a:t>: </a:t>
            </a:r>
            <a:r>
              <a:rPr lang="en-US" sz="2000" dirty="0" err="1"/>
              <a:t>Chỉ</a:t>
            </a:r>
            <a:r>
              <a:rPr lang="en-US" sz="2000" dirty="0"/>
              <a:t> </a:t>
            </a:r>
            <a:r>
              <a:rPr lang="en-US" sz="2000" dirty="0" err="1"/>
              <a:t>tới</a:t>
            </a:r>
            <a:r>
              <a:rPr lang="en-US" sz="2000" dirty="0"/>
              <a:t> </a:t>
            </a:r>
            <a:r>
              <a:rPr lang="en-US" sz="2000" dirty="0" err="1"/>
              <a:t>khi</a:t>
            </a:r>
            <a:r>
              <a:rPr lang="en-US" sz="2000" dirty="0"/>
              <a:t> </a:t>
            </a:r>
            <a:r>
              <a:rPr lang="en-US" sz="2000" dirty="0" err="1"/>
              <a:t>họ</a:t>
            </a:r>
            <a:r>
              <a:rPr lang="en-US" sz="2000" dirty="0"/>
              <a:t> </a:t>
            </a:r>
            <a:r>
              <a:rPr lang="en-US" sz="2000" dirty="0" err="1"/>
              <a:t>đến</a:t>
            </a:r>
            <a:r>
              <a:rPr lang="en-US" sz="2000" dirty="0"/>
              <a:t> </a:t>
            </a:r>
            <a:r>
              <a:rPr lang="en-US" sz="2000" dirty="0" err="1"/>
              <a:t>Đăk</a:t>
            </a:r>
            <a:r>
              <a:rPr lang="en-US" sz="2000" dirty="0"/>
              <a:t> </a:t>
            </a:r>
            <a:r>
              <a:rPr lang="en-US" sz="2000" dirty="0" err="1"/>
              <a:t>Lăk</a:t>
            </a:r>
            <a:r>
              <a:rPr lang="en-US" sz="2000" dirty="0"/>
              <a:t>, </a:t>
            </a:r>
            <a:r>
              <a:rPr lang="en-US" sz="2000" dirty="0" err="1"/>
              <a:t>họ</a:t>
            </a:r>
            <a:r>
              <a:rPr lang="en-US" sz="2000" dirty="0"/>
              <a:t> </a:t>
            </a:r>
            <a:r>
              <a:rPr lang="en-US" sz="2000" dirty="0" err="1"/>
              <a:t>mới</a:t>
            </a:r>
            <a:r>
              <a:rPr lang="en-US" sz="2000" dirty="0"/>
              <a:t> </a:t>
            </a:r>
            <a:r>
              <a:rPr lang="en-US" sz="2000" dirty="0" err="1"/>
              <a:t>nhận</a:t>
            </a:r>
            <a:r>
              <a:rPr lang="en-US" sz="2000" dirty="0"/>
              <a:t> </a:t>
            </a:r>
            <a:r>
              <a:rPr lang="en-US" sz="2000" dirty="0" err="1"/>
              <a:t>ra</a:t>
            </a:r>
            <a:r>
              <a:rPr lang="en-US" sz="2000" dirty="0"/>
              <a:t> </a:t>
            </a:r>
            <a:r>
              <a:rPr lang="en-US" sz="2000" dirty="0" err="1"/>
              <a:t>họ</a:t>
            </a:r>
            <a:r>
              <a:rPr lang="en-US" sz="2000" dirty="0"/>
              <a:t> </a:t>
            </a:r>
            <a:r>
              <a:rPr lang="en-US" sz="2000" dirty="0" err="1"/>
              <a:t>đã</a:t>
            </a:r>
            <a:r>
              <a:rPr lang="en-US" sz="2000" dirty="0"/>
              <a:t> </a:t>
            </a:r>
            <a:r>
              <a:rPr lang="en-US" sz="2000" dirty="0" err="1"/>
              <a:t>đi</a:t>
            </a:r>
            <a:r>
              <a:rPr lang="en-US" sz="2000" dirty="0"/>
              <a:t> </a:t>
            </a:r>
            <a:r>
              <a:rPr lang="en-US" sz="2000" dirty="0" err="1"/>
              <a:t>được</a:t>
            </a:r>
            <a:r>
              <a:rPr lang="en-US" sz="2000" dirty="0"/>
              <a:t> </a:t>
            </a:r>
            <a:r>
              <a:rPr lang="en-US" sz="2000" dirty="0" err="1"/>
              <a:t>bao</a:t>
            </a:r>
            <a:r>
              <a:rPr lang="en-US" sz="2000" dirty="0"/>
              <a:t> </a:t>
            </a:r>
            <a:r>
              <a:rPr lang="en-US" sz="2000" dirty="0" err="1"/>
              <a:t>xa</a:t>
            </a:r>
            <a:r>
              <a:rPr lang="en-US" sz="2000" dirty="0"/>
              <a:t>.</a:t>
            </a:r>
          </a:p>
          <a:p>
            <a:endParaRPr lang="en-US" sz="2000" dirty="0"/>
          </a:p>
        </p:txBody>
      </p:sp>
      <p:sp>
        <p:nvSpPr>
          <p:cNvPr id="3" name="Oval 2"/>
          <p:cNvSpPr/>
          <p:nvPr/>
        </p:nvSpPr>
        <p:spPr>
          <a:xfrm>
            <a:off x="2286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071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 calcmode="lin" valueType="num">
                                      <p:cBhvr additive="base">
                                        <p:cTn id="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anim calcmode="lin" valueType="num">
                                      <p:cBhvr additive="base">
                                        <p:cTn id="1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9" end="9"/>
                                            </p:txEl>
                                          </p:spTgt>
                                        </p:tgtEl>
                                        <p:attrNameLst>
                                          <p:attrName>style.visibility</p:attrName>
                                        </p:attrNameLst>
                                      </p:cBhvr>
                                      <p:to>
                                        <p:strVal val="visible"/>
                                      </p:to>
                                    </p:set>
                                    <p:anim calcmode="lin" valueType="num">
                                      <p:cBhvr additive="base">
                                        <p:cTn id="1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 calcmode="lin" valueType="num">
                                      <p:cBhvr additive="base">
                                        <p:cTn id="1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anim calcmode="lin" valueType="num">
                                      <p:cBhvr additive="base">
                                        <p:cTn id="2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2" end="12"/>
                                            </p:txEl>
                                          </p:spTgt>
                                        </p:tgtEl>
                                        <p:attrNameLst>
                                          <p:attrName>style.visibility</p:attrName>
                                        </p:attrNameLst>
                                      </p:cBhvr>
                                      <p:to>
                                        <p:strVal val="visible"/>
                                      </p:to>
                                    </p:set>
                                    <p:anim calcmode="lin" valueType="num">
                                      <p:cBhvr additive="base">
                                        <p:cTn id="27"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09600"/>
            <a:ext cx="8686800" cy="5262979"/>
          </a:xfrm>
          <a:prstGeom prst="rect">
            <a:avLst/>
          </a:prstGeom>
          <a:noFill/>
        </p:spPr>
        <p:txBody>
          <a:bodyPr wrap="square" rtlCol="0">
            <a:spAutoFit/>
          </a:bodyPr>
          <a:lstStyle/>
          <a:p>
            <a:r>
              <a:rPr lang="en-US" sz="2400" b="1" dirty="0"/>
              <a:t>Question 27: </a:t>
            </a:r>
            <a:r>
              <a:rPr lang="en-US" sz="2400" dirty="0"/>
              <a:t>They have a lot of homework today.</a:t>
            </a:r>
          </a:p>
          <a:p>
            <a:r>
              <a:rPr lang="en-US" sz="2400" b="1" dirty="0"/>
              <a:t>	A. </a:t>
            </a:r>
            <a:r>
              <a:rPr lang="en-US" sz="2400" dirty="0"/>
              <a:t>They wish they had not a lot of homework today.</a:t>
            </a:r>
          </a:p>
          <a:p>
            <a:r>
              <a:rPr lang="en-US" sz="2400" b="1" dirty="0"/>
              <a:t>	B. </a:t>
            </a:r>
            <a:r>
              <a:rPr lang="en-US" sz="2400" dirty="0"/>
              <a:t>They wish they didn’t have a lot of homework today.</a:t>
            </a:r>
          </a:p>
          <a:p>
            <a:r>
              <a:rPr lang="en-US" sz="2400" b="1" dirty="0"/>
              <a:t>	C. </a:t>
            </a:r>
            <a:r>
              <a:rPr lang="en-US" sz="2400" dirty="0"/>
              <a:t>They wish they had had little homework today.</a:t>
            </a:r>
          </a:p>
          <a:p>
            <a:r>
              <a:rPr lang="en-US" sz="2400" b="1" dirty="0"/>
              <a:t>	D. </a:t>
            </a:r>
            <a:r>
              <a:rPr lang="en-US" sz="2400" dirty="0"/>
              <a:t>They wish they wouldn’t have a lot of homework today.</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Kết</a:t>
            </a:r>
            <a:r>
              <a:rPr lang="en-US" sz="2400" dirty="0"/>
              <a:t> </a:t>
            </a:r>
            <a:r>
              <a:rPr lang="en-US" sz="2400" dirty="0" err="1"/>
              <a:t>hợp</a:t>
            </a:r>
            <a:r>
              <a:rPr lang="en-US" sz="2400" dirty="0"/>
              <a:t> </a:t>
            </a:r>
            <a:r>
              <a:rPr lang="en-US" sz="2400" dirty="0" err="1"/>
              <a:t>câu</a:t>
            </a:r>
            <a:r>
              <a:rPr lang="en-US" sz="2400" dirty="0"/>
              <a:t> – </a:t>
            </a:r>
            <a:r>
              <a:rPr lang="en-US" sz="2400" dirty="0" err="1"/>
              <a:t>câu</a:t>
            </a:r>
            <a:r>
              <a:rPr lang="en-US" sz="2400" dirty="0"/>
              <a:t> </a:t>
            </a:r>
            <a:r>
              <a:rPr lang="en-US" sz="2400" dirty="0" err="1"/>
              <a:t>ước</a:t>
            </a:r>
            <a:endParaRPr lang="en-US" sz="2400" dirty="0"/>
          </a:p>
          <a:p>
            <a:r>
              <a:rPr lang="en-US" sz="2400" dirty="0" err="1"/>
              <a:t>Giải</a:t>
            </a:r>
            <a:r>
              <a:rPr lang="en-US" sz="2400" dirty="0"/>
              <a:t> </a:t>
            </a:r>
            <a:r>
              <a:rPr lang="en-US" sz="2400" dirty="0" err="1"/>
              <a:t>thích</a:t>
            </a:r>
            <a:r>
              <a:rPr lang="en-US" sz="2400" dirty="0"/>
              <a:t>: </a:t>
            </a:r>
          </a:p>
          <a:p>
            <a:r>
              <a:rPr lang="en-US" sz="2400" dirty="0"/>
              <a:t>- </a:t>
            </a:r>
            <a:r>
              <a:rPr lang="en-US" sz="2400" dirty="0" err="1"/>
              <a:t>câu</a:t>
            </a:r>
            <a:r>
              <a:rPr lang="en-US" sz="2400" dirty="0"/>
              <a:t> </a:t>
            </a:r>
            <a:r>
              <a:rPr lang="en-US" sz="2400" dirty="0" err="1"/>
              <a:t>ước</a:t>
            </a:r>
            <a:r>
              <a:rPr lang="en-US" sz="2400" dirty="0"/>
              <a:t> </a:t>
            </a:r>
            <a:r>
              <a:rPr lang="en-US" sz="2400" dirty="0" err="1"/>
              <a:t>muốn</a:t>
            </a:r>
            <a:r>
              <a:rPr lang="en-US" sz="2400" dirty="0"/>
              <a:t> </a:t>
            </a:r>
            <a:r>
              <a:rPr lang="en-US" sz="2400" dirty="0" err="1"/>
              <a:t>loại</a:t>
            </a:r>
            <a:r>
              <a:rPr lang="en-US" sz="2400" dirty="0"/>
              <a:t> 2: </a:t>
            </a:r>
            <a:r>
              <a:rPr lang="en-US" sz="2400" dirty="0" err="1"/>
              <a:t>S+wish</a:t>
            </a:r>
            <a:r>
              <a:rPr lang="en-US" sz="2400" dirty="0"/>
              <a:t>+ S + V2/V-</a:t>
            </a:r>
            <a:r>
              <a:rPr lang="en-US" sz="2400" dirty="0" err="1"/>
              <a:t>ed</a:t>
            </a:r>
            <a:endParaRPr lang="en-US" sz="2400" dirty="0"/>
          </a:p>
          <a:p>
            <a:r>
              <a:rPr lang="en-US" sz="2400" dirty="0" err="1"/>
              <a:t>Câu</a:t>
            </a:r>
            <a:r>
              <a:rPr lang="en-US" sz="2400" dirty="0"/>
              <a:t> </a:t>
            </a:r>
            <a:r>
              <a:rPr lang="en-US" sz="2400" dirty="0" err="1"/>
              <a:t>đề</a:t>
            </a:r>
            <a:r>
              <a:rPr lang="en-US" sz="2400" dirty="0"/>
              <a:t> </a:t>
            </a:r>
            <a:r>
              <a:rPr lang="en-US" sz="2400" dirty="0" err="1"/>
              <a:t>bài</a:t>
            </a:r>
            <a:r>
              <a:rPr lang="en-US" sz="2400" dirty="0"/>
              <a:t>: They have a lot of homework today.</a:t>
            </a:r>
          </a:p>
          <a:p>
            <a:r>
              <a:rPr lang="en-US" sz="2400" dirty="0"/>
              <a:t>                    = B. They wish they didn’t have a lot of homework today.</a:t>
            </a:r>
          </a:p>
          <a:p>
            <a:r>
              <a:rPr lang="en-US" sz="2400" dirty="0" err="1"/>
              <a:t>Tạm</a:t>
            </a:r>
            <a:r>
              <a:rPr lang="en-US" sz="2400" dirty="0"/>
              <a:t> </a:t>
            </a:r>
            <a:r>
              <a:rPr lang="en-US" sz="2400" dirty="0" err="1"/>
              <a:t>dịch</a:t>
            </a:r>
            <a:r>
              <a:rPr lang="en-US" sz="2400" dirty="0"/>
              <a:t>: </a:t>
            </a:r>
            <a:r>
              <a:rPr lang="en-US" sz="2400" dirty="0" err="1"/>
              <a:t>Họ</a:t>
            </a:r>
            <a:r>
              <a:rPr lang="en-US" sz="2400" dirty="0"/>
              <a:t> </a:t>
            </a:r>
            <a:r>
              <a:rPr lang="en-US" sz="2400" dirty="0" err="1"/>
              <a:t>có</a:t>
            </a:r>
            <a:r>
              <a:rPr lang="en-US" sz="2400" dirty="0"/>
              <a:t> </a:t>
            </a:r>
            <a:r>
              <a:rPr lang="en-US" sz="2400" dirty="0" err="1"/>
              <a:t>rất</a:t>
            </a:r>
            <a:r>
              <a:rPr lang="en-US" sz="2400" dirty="0"/>
              <a:t> </a:t>
            </a:r>
            <a:r>
              <a:rPr lang="en-US" sz="2400" dirty="0" err="1"/>
              <a:t>nhiều</a:t>
            </a:r>
            <a:r>
              <a:rPr lang="en-US" sz="2400" dirty="0"/>
              <a:t> </a:t>
            </a:r>
            <a:r>
              <a:rPr lang="en-US" sz="2400" dirty="0" err="1"/>
              <a:t>bài</a:t>
            </a:r>
            <a:r>
              <a:rPr lang="en-US" sz="2400" dirty="0"/>
              <a:t> </a:t>
            </a:r>
            <a:r>
              <a:rPr lang="en-US" sz="2400" dirty="0" err="1"/>
              <a:t>tập</a:t>
            </a:r>
            <a:r>
              <a:rPr lang="en-US" sz="2400" dirty="0"/>
              <a:t> </a:t>
            </a:r>
            <a:r>
              <a:rPr lang="en-US" sz="2400" dirty="0" err="1"/>
              <a:t>hôm</a:t>
            </a:r>
            <a:r>
              <a:rPr lang="en-US" sz="2400" dirty="0"/>
              <a:t> nay</a:t>
            </a:r>
          </a:p>
          <a:p>
            <a:r>
              <a:rPr lang="en-US" sz="2400" dirty="0"/>
              <a:t>                  =&gt;</a:t>
            </a:r>
            <a:r>
              <a:rPr lang="en-US" sz="2400" dirty="0" err="1"/>
              <a:t>Họ</a:t>
            </a:r>
            <a:r>
              <a:rPr lang="en-US" sz="2400" dirty="0"/>
              <a:t> </a:t>
            </a:r>
            <a:r>
              <a:rPr lang="en-US" sz="2400" dirty="0" err="1"/>
              <a:t>ước</a:t>
            </a:r>
            <a:r>
              <a:rPr lang="en-US" sz="2400" dirty="0"/>
              <a:t> </a:t>
            </a:r>
            <a:r>
              <a:rPr lang="en-US" sz="2400" dirty="0" err="1"/>
              <a:t>họ</a:t>
            </a:r>
            <a:r>
              <a:rPr lang="en-US" sz="2400" dirty="0"/>
              <a:t> </a:t>
            </a:r>
            <a:r>
              <a:rPr lang="en-US" sz="2400" dirty="0" err="1"/>
              <a:t>không</a:t>
            </a:r>
            <a:r>
              <a:rPr lang="en-US" sz="2400" dirty="0"/>
              <a:t> </a:t>
            </a:r>
            <a:r>
              <a:rPr lang="en-US" sz="2400" dirty="0" err="1"/>
              <a:t>có</a:t>
            </a:r>
            <a:r>
              <a:rPr lang="en-US" sz="2400" dirty="0"/>
              <a:t> </a:t>
            </a:r>
            <a:r>
              <a:rPr lang="en-US" sz="2400" dirty="0" err="1"/>
              <a:t>nhiều</a:t>
            </a:r>
            <a:r>
              <a:rPr lang="en-US" sz="2400" dirty="0"/>
              <a:t> </a:t>
            </a:r>
            <a:r>
              <a:rPr lang="en-US" sz="2400" dirty="0" err="1"/>
              <a:t>bài</a:t>
            </a:r>
            <a:r>
              <a:rPr lang="en-US" sz="2400" dirty="0"/>
              <a:t> </a:t>
            </a:r>
            <a:r>
              <a:rPr lang="en-US" sz="2400" dirty="0" err="1"/>
              <a:t>tập</a:t>
            </a:r>
            <a:r>
              <a:rPr lang="en-US" sz="2400" dirty="0"/>
              <a:t> </a:t>
            </a:r>
            <a:r>
              <a:rPr lang="en-US" sz="2400" dirty="0" err="1"/>
              <a:t>hôm</a:t>
            </a:r>
            <a:r>
              <a:rPr lang="en-US" sz="2400" dirty="0"/>
              <a:t> nay</a:t>
            </a:r>
          </a:p>
          <a:p>
            <a:endParaRPr lang="en-US" sz="2400" dirty="0"/>
          </a:p>
        </p:txBody>
      </p:sp>
      <p:sp>
        <p:nvSpPr>
          <p:cNvPr id="3" name="Oval 2"/>
          <p:cNvSpPr/>
          <p:nvPr/>
        </p:nvSpPr>
        <p:spPr>
          <a:xfrm>
            <a:off x="1143000" y="1447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538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763000" cy="4893647"/>
          </a:xfrm>
          <a:prstGeom prst="rect">
            <a:avLst/>
          </a:prstGeom>
          <a:noFill/>
        </p:spPr>
        <p:txBody>
          <a:bodyPr wrap="square" rtlCol="0">
            <a:spAutoFit/>
          </a:bodyPr>
          <a:lstStyle/>
          <a:p>
            <a:r>
              <a:rPr lang="en-US" sz="2400" b="1" dirty="0"/>
              <a:t>Question 28: </a:t>
            </a:r>
            <a:r>
              <a:rPr lang="en-US" sz="2400" dirty="0"/>
              <a:t>Let's </a:t>
            </a:r>
            <a:r>
              <a:rPr lang="en-US" sz="2400" u="sng" dirty="0"/>
              <a:t>start</a:t>
            </a:r>
            <a:r>
              <a:rPr lang="en-US" sz="2400" dirty="0"/>
              <a:t> by </a:t>
            </a:r>
            <a:r>
              <a:rPr lang="en-US" sz="2400" u="sng" dirty="0"/>
              <a:t>reviewing</a:t>
            </a:r>
            <a:r>
              <a:rPr lang="en-US" sz="2400" dirty="0"/>
              <a:t> what we </a:t>
            </a:r>
            <a:r>
              <a:rPr lang="en-US" sz="2400" u="sng" dirty="0"/>
              <a:t>do</a:t>
            </a:r>
            <a:r>
              <a:rPr lang="en-US" sz="2400" dirty="0"/>
              <a:t> with those </a:t>
            </a:r>
            <a:r>
              <a:rPr lang="en-US" sz="2400" u="sng" dirty="0"/>
              <a:t>friends</a:t>
            </a:r>
            <a:r>
              <a:rPr lang="en-US" sz="2400" dirty="0"/>
              <a:t> last week.</a:t>
            </a:r>
          </a:p>
          <a:p>
            <a:r>
              <a:rPr lang="en-US" sz="2400" b="1" dirty="0"/>
              <a:t>	A.</a:t>
            </a:r>
            <a:r>
              <a:rPr lang="en-US" sz="2400" dirty="0"/>
              <a:t> start     	</a:t>
            </a:r>
            <a:r>
              <a:rPr lang="en-US" sz="2400" b="1" dirty="0"/>
              <a:t>B.</a:t>
            </a:r>
            <a:r>
              <a:rPr lang="en-US" sz="2400" dirty="0"/>
              <a:t> reviewing    	</a:t>
            </a:r>
            <a:r>
              <a:rPr lang="en-US" sz="2400" b="1" dirty="0"/>
              <a:t>C.</a:t>
            </a:r>
            <a:r>
              <a:rPr lang="en-US" sz="2400" dirty="0"/>
              <a:t> do        	</a:t>
            </a:r>
            <a:r>
              <a:rPr lang="en-US" sz="2400" b="1" dirty="0"/>
              <a:t>D.</a:t>
            </a:r>
            <a:r>
              <a:rPr lang="en-US" sz="2400" dirty="0"/>
              <a:t> friends</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Lỗi</a:t>
            </a:r>
            <a:r>
              <a:rPr lang="en-US" sz="2400" dirty="0"/>
              <a:t> </a:t>
            </a:r>
            <a:r>
              <a:rPr lang="en-US" sz="2400" dirty="0" err="1"/>
              <a:t>sai</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b="1" dirty="0"/>
              <a:t>-</a:t>
            </a:r>
            <a:r>
              <a:rPr lang="en-US" sz="2400" dirty="0"/>
              <a:t> </a:t>
            </a:r>
            <a:r>
              <a:rPr lang="en-US" sz="2400" dirty="0" err="1"/>
              <a:t>Sai</a:t>
            </a:r>
            <a:r>
              <a:rPr lang="en-US" sz="2400" dirty="0"/>
              <a:t>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r>
              <a:rPr lang="en-US" sz="2400" dirty="0" err="1"/>
              <a:t>vì</a:t>
            </a:r>
            <a:r>
              <a:rPr lang="en-US" sz="2400" dirty="0"/>
              <a:t> </a:t>
            </a:r>
            <a:r>
              <a:rPr lang="en-US" sz="2400" dirty="0" err="1"/>
              <a:t>trong</a:t>
            </a:r>
            <a:r>
              <a:rPr lang="en-US" sz="2400" dirty="0"/>
              <a:t> </a:t>
            </a:r>
            <a:r>
              <a:rPr lang="en-US" sz="2400" dirty="0" err="1"/>
              <a:t>câu</a:t>
            </a:r>
            <a:r>
              <a:rPr lang="en-US" sz="2400" dirty="0"/>
              <a:t> </a:t>
            </a:r>
            <a:r>
              <a:rPr lang="en-US" sz="2400" dirty="0" err="1"/>
              <a:t>có</a:t>
            </a:r>
            <a:r>
              <a:rPr lang="en-US" sz="2400" dirty="0"/>
              <a:t> </a:t>
            </a:r>
            <a:r>
              <a:rPr lang="en-US" sz="2400" b="1" dirty="0"/>
              <a:t>last week</a:t>
            </a:r>
            <a:r>
              <a:rPr lang="en-US" sz="2400" dirty="0"/>
              <a:t> </a:t>
            </a:r>
            <a:r>
              <a:rPr lang="en-US" sz="2400" dirty="0" err="1"/>
              <a:t>nên</a:t>
            </a:r>
            <a:r>
              <a:rPr lang="en-US" sz="2400" dirty="0"/>
              <a:t> chia </a:t>
            </a:r>
            <a:r>
              <a:rPr lang="en-US" sz="2400" dirty="0" err="1"/>
              <a:t>động</a:t>
            </a:r>
            <a:r>
              <a:rPr lang="en-US" sz="2400" dirty="0"/>
              <a:t> </a:t>
            </a:r>
            <a:r>
              <a:rPr lang="en-US" sz="2400" dirty="0" err="1"/>
              <a:t>từ</a:t>
            </a:r>
            <a:r>
              <a:rPr lang="en-US" sz="2400" dirty="0"/>
              <a:t> ở </a:t>
            </a:r>
            <a:r>
              <a:rPr lang="en-US" sz="2400" dirty="0" err="1"/>
              <a:t>thì</a:t>
            </a:r>
            <a:r>
              <a:rPr lang="en-US" sz="2400" dirty="0"/>
              <a:t> </a:t>
            </a:r>
            <a:r>
              <a:rPr lang="en-US" sz="2400" dirty="0" err="1"/>
              <a:t>quá</a:t>
            </a:r>
            <a:r>
              <a:rPr lang="en-US" sz="2400" dirty="0"/>
              <a:t> </a:t>
            </a:r>
            <a:r>
              <a:rPr lang="en-US" sz="2400" dirty="0" err="1"/>
              <a:t>khứ</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Sửa</a:t>
            </a:r>
            <a:r>
              <a:rPr lang="en-US" sz="2400" dirty="0"/>
              <a:t> </a:t>
            </a:r>
            <a:r>
              <a:rPr lang="en-US" sz="2400" dirty="0" err="1"/>
              <a:t>lỗi</a:t>
            </a:r>
            <a:r>
              <a:rPr lang="en-US" sz="2400" dirty="0"/>
              <a:t>:  do → did</a:t>
            </a:r>
          </a:p>
          <a:p>
            <a:r>
              <a:rPr lang="en-US" sz="2400" dirty="0" err="1"/>
              <a:t>Tạm</a:t>
            </a:r>
            <a:r>
              <a:rPr lang="en-US" sz="2400" dirty="0"/>
              <a:t> </a:t>
            </a:r>
            <a:r>
              <a:rPr lang="en-US" sz="2400" dirty="0" err="1"/>
              <a:t>dịch</a:t>
            </a:r>
            <a:r>
              <a:rPr lang="en-US" sz="2400" dirty="0"/>
              <a:t>:  </a:t>
            </a:r>
            <a:r>
              <a:rPr lang="en-US" sz="2400" dirty="0" err="1"/>
              <a:t>Hãy</a:t>
            </a:r>
            <a:r>
              <a:rPr lang="en-US" sz="2400" dirty="0"/>
              <a:t> </a:t>
            </a:r>
            <a:r>
              <a:rPr lang="en-US" sz="2400" dirty="0" err="1"/>
              <a:t>bắt</a:t>
            </a:r>
            <a:r>
              <a:rPr lang="en-US" sz="2400" dirty="0"/>
              <a:t> </a:t>
            </a:r>
            <a:r>
              <a:rPr lang="en-US" sz="2400" dirty="0" err="1"/>
              <a:t>đầu</a:t>
            </a:r>
            <a:r>
              <a:rPr lang="en-US" sz="2400" dirty="0"/>
              <a:t> </a:t>
            </a:r>
            <a:r>
              <a:rPr lang="en-US" sz="2400" dirty="0" err="1"/>
              <a:t>xem</a:t>
            </a:r>
            <a:r>
              <a:rPr lang="en-US" sz="2400" dirty="0"/>
              <a:t> </a:t>
            </a:r>
            <a:r>
              <a:rPr lang="en-US" sz="2400" dirty="0" err="1"/>
              <a:t>xét</a:t>
            </a:r>
            <a:r>
              <a:rPr lang="en-US" sz="2400" dirty="0"/>
              <a:t> </a:t>
            </a:r>
            <a:r>
              <a:rPr lang="en-US" sz="2400" dirty="0" err="1"/>
              <a:t>lại</a:t>
            </a:r>
            <a:r>
              <a:rPr lang="en-US" sz="2400" dirty="0"/>
              <a:t> </a:t>
            </a:r>
            <a:r>
              <a:rPr lang="en-US" sz="2400" dirty="0" err="1"/>
              <a:t>những</a:t>
            </a:r>
            <a:r>
              <a:rPr lang="en-US" sz="2400" dirty="0"/>
              <a:t> </a:t>
            </a:r>
            <a:r>
              <a:rPr lang="en-US" sz="2400" dirty="0" err="1"/>
              <a:t>gì</a:t>
            </a:r>
            <a:r>
              <a:rPr lang="en-US" sz="2400" dirty="0"/>
              <a:t> </a:t>
            </a:r>
            <a:r>
              <a:rPr lang="en-US" sz="2400" dirty="0" err="1"/>
              <a:t>chúng</a:t>
            </a:r>
            <a:r>
              <a:rPr lang="en-US" sz="2400" dirty="0"/>
              <a:t> ta </a:t>
            </a:r>
            <a:r>
              <a:rPr lang="en-US" sz="2400" dirty="0" err="1"/>
              <a:t>làm</a:t>
            </a:r>
            <a:r>
              <a:rPr lang="en-US" sz="2400" dirty="0"/>
              <a:t> </a:t>
            </a:r>
            <a:r>
              <a:rPr lang="en-US" sz="2400" dirty="0" err="1"/>
              <a:t>với</a:t>
            </a:r>
            <a:r>
              <a:rPr lang="en-US" sz="2400" dirty="0"/>
              <a:t> </a:t>
            </a:r>
            <a:r>
              <a:rPr lang="en-US" sz="2400" dirty="0" err="1"/>
              <a:t>những</a:t>
            </a:r>
            <a:r>
              <a:rPr lang="en-US" sz="2400" dirty="0"/>
              <a:t> </a:t>
            </a:r>
            <a:r>
              <a:rPr lang="en-US" sz="2400" dirty="0" err="1"/>
              <a:t>người</a:t>
            </a:r>
            <a:r>
              <a:rPr lang="en-US" sz="2400" dirty="0"/>
              <a:t> </a:t>
            </a:r>
            <a:r>
              <a:rPr lang="en-US" sz="2400" dirty="0" err="1"/>
              <a:t>bạn</a:t>
            </a:r>
            <a:r>
              <a:rPr lang="en-US" sz="2400" dirty="0"/>
              <a:t> </a:t>
            </a:r>
            <a:r>
              <a:rPr lang="en-US" sz="2400" dirty="0" err="1"/>
              <a:t>vào</a:t>
            </a:r>
            <a:r>
              <a:rPr lang="en-US" sz="2400" dirty="0"/>
              <a:t> </a:t>
            </a:r>
            <a:r>
              <a:rPr lang="en-US" sz="2400" dirty="0" err="1"/>
              <a:t>tuần</a:t>
            </a:r>
            <a:r>
              <a:rPr lang="en-US" sz="2400" dirty="0"/>
              <a:t> </a:t>
            </a:r>
            <a:r>
              <a:rPr lang="en-US" sz="2400" dirty="0" err="1"/>
              <a:t>trước</a:t>
            </a:r>
            <a:r>
              <a:rPr lang="en-US" sz="2400" dirty="0"/>
              <a:t>.</a:t>
            </a:r>
          </a:p>
          <a:p>
            <a:endParaRPr lang="en-US" sz="2400" dirty="0"/>
          </a:p>
        </p:txBody>
      </p:sp>
      <p:sp>
        <p:nvSpPr>
          <p:cNvPr id="3" name="Oval 2"/>
          <p:cNvSpPr/>
          <p:nvPr/>
        </p:nvSpPr>
        <p:spPr>
          <a:xfrm>
            <a:off x="48768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552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4893647"/>
          </a:xfrm>
          <a:prstGeom prst="rect">
            <a:avLst/>
          </a:prstGeom>
          <a:noFill/>
        </p:spPr>
        <p:txBody>
          <a:bodyPr wrap="square" rtlCol="0">
            <a:spAutoFit/>
          </a:bodyPr>
          <a:lstStyle/>
          <a:p>
            <a:r>
              <a:rPr lang="en-US" sz="2400" b="1" dirty="0"/>
              <a:t>Question 29:</a:t>
            </a:r>
            <a:r>
              <a:rPr lang="en-US" sz="2400" dirty="0"/>
              <a:t> Lily and </a:t>
            </a:r>
            <a:r>
              <a:rPr lang="en-US" sz="2400" u="sng" dirty="0"/>
              <a:t>her</a:t>
            </a:r>
            <a:r>
              <a:rPr lang="en-US" sz="2400" dirty="0"/>
              <a:t> mother </a:t>
            </a:r>
            <a:r>
              <a:rPr lang="en-US" sz="2400" u="sng" dirty="0"/>
              <a:t>went</a:t>
            </a:r>
            <a:r>
              <a:rPr lang="en-US" sz="2400" dirty="0"/>
              <a:t> to hospital </a:t>
            </a:r>
            <a:r>
              <a:rPr lang="en-US" sz="2400" u="sng" dirty="0"/>
              <a:t>last</a:t>
            </a:r>
            <a:r>
              <a:rPr lang="en-US" sz="2400" dirty="0"/>
              <a:t> week to check </a:t>
            </a:r>
            <a:r>
              <a:rPr lang="en-US" sz="2400" u="sng" dirty="0"/>
              <a:t>our health</a:t>
            </a:r>
            <a:r>
              <a:rPr lang="en-US" sz="2400" dirty="0"/>
              <a:t>.</a:t>
            </a:r>
          </a:p>
          <a:p>
            <a:r>
              <a:rPr lang="en-US" sz="2400" b="1" dirty="0"/>
              <a:t>	A.</a:t>
            </a:r>
            <a:r>
              <a:rPr lang="en-US" sz="2400" dirty="0"/>
              <a:t> her        	</a:t>
            </a:r>
            <a:r>
              <a:rPr lang="en-US" sz="2400" b="1" dirty="0"/>
              <a:t>B.</a:t>
            </a:r>
            <a:r>
              <a:rPr lang="en-US" sz="2400" dirty="0"/>
              <a:t> went     	</a:t>
            </a:r>
            <a:r>
              <a:rPr lang="en-US" sz="2400" b="1" dirty="0"/>
              <a:t>C.</a:t>
            </a:r>
            <a:r>
              <a:rPr lang="en-US" sz="2400" dirty="0"/>
              <a:t> last    	</a:t>
            </a:r>
            <a:r>
              <a:rPr lang="en-US" sz="2400" b="1" dirty="0"/>
              <a:t>D.</a:t>
            </a:r>
            <a:r>
              <a:rPr lang="en-US" sz="2400" dirty="0"/>
              <a:t> our health</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Lỗi</a:t>
            </a:r>
            <a:r>
              <a:rPr lang="en-US" sz="2400" dirty="0"/>
              <a:t> </a:t>
            </a:r>
            <a:r>
              <a:rPr lang="en-US" sz="2400" dirty="0" err="1"/>
              <a:t>sai</a:t>
            </a:r>
            <a:r>
              <a:rPr lang="en-US" sz="2400" dirty="0"/>
              <a:t> – </a:t>
            </a:r>
            <a:r>
              <a:rPr lang="en-US" sz="2400" dirty="0" err="1"/>
              <a:t>Đại</a:t>
            </a:r>
            <a:r>
              <a:rPr lang="en-US" sz="2400" dirty="0"/>
              <a:t> </a:t>
            </a:r>
            <a:r>
              <a:rPr lang="en-US" sz="2400" dirty="0" err="1"/>
              <a:t>từ</a:t>
            </a:r>
            <a:r>
              <a:rPr lang="en-US" sz="2400" dirty="0"/>
              <a:t> </a:t>
            </a:r>
            <a:r>
              <a:rPr lang="en-US" sz="2400" dirty="0" err="1"/>
              <a:t>nhân</a:t>
            </a:r>
            <a:r>
              <a:rPr lang="en-US" sz="2400" dirty="0"/>
              <a:t> </a:t>
            </a:r>
            <a:r>
              <a:rPr lang="en-US" sz="2400" dirty="0" err="1"/>
              <a:t>xưng</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endParaRPr lang="en-US" sz="2400" dirty="0"/>
          </a:p>
          <a:p>
            <a:r>
              <a:rPr lang="en-US" sz="2400" dirty="0" err="1"/>
              <a:t>Giải</a:t>
            </a:r>
            <a:r>
              <a:rPr lang="en-US" sz="2400" dirty="0"/>
              <a:t> </a:t>
            </a:r>
            <a:r>
              <a:rPr lang="en-US" sz="2400" dirty="0" err="1"/>
              <a:t>thích</a:t>
            </a:r>
            <a:r>
              <a:rPr lang="en-US" sz="2400" dirty="0"/>
              <a:t>: </a:t>
            </a:r>
          </a:p>
          <a:p>
            <a:r>
              <a:rPr lang="en-US" sz="2400" b="1" dirty="0"/>
              <a:t>-</a:t>
            </a:r>
            <a:r>
              <a:rPr lang="en-US" sz="2400" dirty="0"/>
              <a:t> </a:t>
            </a:r>
            <a:r>
              <a:rPr lang="en-US" sz="2400" dirty="0" err="1"/>
              <a:t>Sai</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r>
              <a:rPr lang="en-US" sz="2400" dirty="0"/>
              <a:t> </a:t>
            </a:r>
            <a:r>
              <a:rPr lang="en-US" sz="2400" dirty="0" err="1"/>
              <a:t>vì</a:t>
            </a:r>
            <a:r>
              <a:rPr lang="en-US" sz="2400" dirty="0"/>
              <a:t> </a:t>
            </a:r>
            <a:r>
              <a:rPr lang="en-US" sz="2400" dirty="0" err="1"/>
              <a:t>chủ</a:t>
            </a:r>
            <a:r>
              <a:rPr lang="en-US" sz="2400" dirty="0"/>
              <a:t> </a:t>
            </a:r>
            <a:r>
              <a:rPr lang="en-US" sz="2400" dirty="0" err="1"/>
              <a:t>ngữ</a:t>
            </a:r>
            <a:r>
              <a:rPr lang="en-US" sz="2400" dirty="0"/>
              <a:t> Lily and her mother </a:t>
            </a:r>
            <a:r>
              <a:rPr lang="en-US" sz="2400" dirty="0" err="1"/>
              <a:t>nên</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r>
              <a:rPr lang="en-US" sz="2400" dirty="0"/>
              <a:t> </a:t>
            </a:r>
            <a:r>
              <a:rPr lang="en-US" sz="2400" dirty="0" err="1"/>
              <a:t>thay</a:t>
            </a:r>
            <a:r>
              <a:rPr lang="en-US" sz="2400" dirty="0"/>
              <a:t> </a:t>
            </a:r>
            <a:r>
              <a:rPr lang="en-US" sz="2400" dirty="0" err="1"/>
              <a:t>thế</a:t>
            </a:r>
            <a:r>
              <a:rPr lang="en-US" sz="2400" dirty="0"/>
              <a:t> </a:t>
            </a:r>
            <a:r>
              <a:rPr lang="en-US" sz="2400" dirty="0" err="1"/>
              <a:t>là</a:t>
            </a:r>
            <a:r>
              <a:rPr lang="en-US" sz="2400" dirty="0"/>
              <a:t> THEIR</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err="1"/>
              <a:t>Sửa</a:t>
            </a:r>
            <a:r>
              <a:rPr lang="en-US" sz="2400" dirty="0"/>
              <a:t> </a:t>
            </a:r>
            <a:r>
              <a:rPr lang="en-US" sz="2400" dirty="0" err="1"/>
              <a:t>lỗi</a:t>
            </a:r>
            <a:r>
              <a:rPr lang="en-US" sz="2400" dirty="0"/>
              <a:t>:  our → their</a:t>
            </a:r>
          </a:p>
          <a:p>
            <a:r>
              <a:rPr lang="en-US" sz="2400" dirty="0" err="1"/>
              <a:t>Tạm</a:t>
            </a:r>
            <a:r>
              <a:rPr lang="en-US" sz="2400" dirty="0"/>
              <a:t> </a:t>
            </a:r>
            <a:r>
              <a:rPr lang="en-US" sz="2400" dirty="0" err="1"/>
              <a:t>dịch</a:t>
            </a:r>
            <a:r>
              <a:rPr lang="en-US" sz="2400" dirty="0"/>
              <a:t>: Lily </a:t>
            </a:r>
            <a:r>
              <a:rPr lang="en-US" sz="2400" dirty="0" err="1"/>
              <a:t>và</a:t>
            </a:r>
            <a:r>
              <a:rPr lang="en-US" sz="2400" dirty="0"/>
              <a:t> </a:t>
            </a:r>
            <a:r>
              <a:rPr lang="en-US" sz="2400" dirty="0" err="1"/>
              <a:t>mẹ</a:t>
            </a:r>
            <a:r>
              <a:rPr lang="en-US" sz="2400" dirty="0"/>
              <a:t> </a:t>
            </a:r>
            <a:r>
              <a:rPr lang="en-US" sz="2400" dirty="0" err="1"/>
              <a:t>cô</a:t>
            </a:r>
            <a:r>
              <a:rPr lang="en-US" sz="2400" dirty="0"/>
              <a:t> </a:t>
            </a:r>
            <a:r>
              <a:rPr lang="en-US" sz="2400" dirty="0" err="1"/>
              <a:t>ấy</a:t>
            </a:r>
            <a:r>
              <a:rPr lang="en-US" sz="2400" dirty="0"/>
              <a:t> </a:t>
            </a:r>
            <a:r>
              <a:rPr lang="en-US" sz="2400" dirty="0" err="1"/>
              <a:t>đi</a:t>
            </a:r>
            <a:r>
              <a:rPr lang="en-US" sz="2400" dirty="0"/>
              <a:t> </a:t>
            </a:r>
            <a:r>
              <a:rPr lang="en-US" sz="2400" dirty="0" err="1"/>
              <a:t>bệnh</a:t>
            </a:r>
            <a:r>
              <a:rPr lang="en-US" sz="2400" dirty="0"/>
              <a:t> </a:t>
            </a:r>
            <a:r>
              <a:rPr lang="en-US" sz="2400" dirty="0" err="1"/>
              <a:t>viện</a:t>
            </a:r>
            <a:r>
              <a:rPr lang="en-US" sz="2400" dirty="0"/>
              <a:t> </a:t>
            </a:r>
            <a:r>
              <a:rPr lang="en-US" sz="2400" dirty="0" err="1"/>
              <a:t>tuần</a:t>
            </a:r>
            <a:r>
              <a:rPr lang="en-US" sz="2400" dirty="0"/>
              <a:t> </a:t>
            </a:r>
            <a:r>
              <a:rPr lang="en-US" sz="2400" dirty="0" err="1"/>
              <a:t>trước</a:t>
            </a:r>
            <a:r>
              <a:rPr lang="en-US" sz="2400" dirty="0"/>
              <a:t> </a:t>
            </a:r>
            <a:r>
              <a:rPr lang="en-US" sz="2400" dirty="0" err="1"/>
              <a:t>để</a:t>
            </a:r>
            <a:r>
              <a:rPr lang="en-US" sz="2400" dirty="0"/>
              <a:t> </a:t>
            </a:r>
            <a:r>
              <a:rPr lang="en-US" sz="2400" dirty="0" err="1"/>
              <a:t>kiểm</a:t>
            </a:r>
            <a:r>
              <a:rPr lang="en-US" sz="2400" dirty="0"/>
              <a:t> </a:t>
            </a:r>
            <a:r>
              <a:rPr lang="en-US" sz="2400" dirty="0" err="1"/>
              <a:t>tra</a:t>
            </a:r>
            <a:r>
              <a:rPr lang="en-US" sz="2400" dirty="0"/>
              <a:t> </a:t>
            </a:r>
            <a:r>
              <a:rPr lang="en-US" sz="2400" dirty="0" err="1"/>
              <a:t>sức</a:t>
            </a:r>
            <a:r>
              <a:rPr lang="en-US" sz="2400" dirty="0"/>
              <a:t> </a:t>
            </a:r>
            <a:r>
              <a:rPr lang="en-US" sz="2400" dirty="0" err="1"/>
              <a:t>khỏe</a:t>
            </a:r>
            <a:r>
              <a:rPr lang="en-US" sz="2400" dirty="0"/>
              <a:t>.</a:t>
            </a:r>
          </a:p>
          <a:p>
            <a:endParaRPr lang="en-US" sz="2400" dirty="0"/>
          </a:p>
        </p:txBody>
      </p:sp>
      <p:sp>
        <p:nvSpPr>
          <p:cNvPr id="3" name="Oval 2"/>
          <p:cNvSpPr/>
          <p:nvPr/>
        </p:nvSpPr>
        <p:spPr>
          <a:xfrm>
            <a:off x="6629400" y="1295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19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305800" cy="4524315"/>
          </a:xfrm>
          <a:prstGeom prst="rect">
            <a:avLst/>
          </a:prstGeom>
          <a:noFill/>
        </p:spPr>
        <p:txBody>
          <a:bodyPr wrap="square" rtlCol="0">
            <a:spAutoFit/>
          </a:bodyPr>
          <a:lstStyle/>
          <a:p>
            <a:r>
              <a:rPr lang="en-US" sz="2400" b="1" dirty="0"/>
              <a:t>Question 3:</a:t>
            </a:r>
            <a:r>
              <a:rPr lang="en-US" sz="2400" dirty="0"/>
              <a:t> At first, I give a(n) _______ impression that you are too anxious for a settlement.</a:t>
            </a:r>
          </a:p>
          <a:p>
            <a:r>
              <a:rPr lang="en-US" sz="2400" b="1" dirty="0" smtClean="0"/>
              <a:t>A</a:t>
            </a:r>
            <a:r>
              <a:rPr lang="en-US" sz="2400" b="1" dirty="0"/>
              <a:t>. </a:t>
            </a:r>
            <a:r>
              <a:rPr lang="en-US" sz="2400" dirty="0"/>
              <a:t>wrong              	</a:t>
            </a:r>
            <a:r>
              <a:rPr lang="en-US" sz="2400" b="1" dirty="0"/>
              <a:t>B.</a:t>
            </a:r>
            <a:r>
              <a:rPr lang="en-US" sz="2400" dirty="0"/>
              <a:t> false       	</a:t>
            </a:r>
            <a:r>
              <a:rPr lang="en-US" sz="2400" b="1" dirty="0"/>
              <a:t>C.</a:t>
            </a:r>
            <a:r>
              <a:rPr lang="en-US" sz="2400" dirty="0"/>
              <a:t> improper   	</a:t>
            </a:r>
            <a:r>
              <a:rPr lang="en-US" sz="2400" b="1" dirty="0"/>
              <a:t>D.</a:t>
            </a:r>
            <a:r>
              <a:rPr lang="en-US" sz="2400" dirty="0"/>
              <a:t> incorrect</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Thành</a:t>
            </a:r>
            <a:r>
              <a:rPr lang="en-US" sz="2400" dirty="0"/>
              <a:t> </a:t>
            </a:r>
            <a:r>
              <a:rPr lang="en-US" sz="2400" dirty="0" err="1"/>
              <a:t>ngữ</a:t>
            </a:r>
            <a:endParaRPr lang="en-US" sz="2400" dirty="0"/>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a:t>
            </a:r>
            <a:r>
              <a:rPr lang="en-US" sz="2400" dirty="0" err="1"/>
              <a:t>thành</a:t>
            </a:r>
            <a:r>
              <a:rPr lang="en-US" sz="2400" dirty="0"/>
              <a:t> </a:t>
            </a:r>
            <a:r>
              <a:rPr lang="en-US" sz="2400" dirty="0" err="1"/>
              <a:t>ngữ</a:t>
            </a:r>
            <a:r>
              <a:rPr lang="en-US" sz="2400" dirty="0"/>
              <a:t>: give a false impression (collocation): </a:t>
            </a:r>
            <a:r>
              <a:rPr lang="en-US" sz="2400" dirty="0" err="1"/>
              <a:t>nhầm</a:t>
            </a:r>
            <a:r>
              <a:rPr lang="en-US" sz="2400" dirty="0"/>
              <a:t> </a:t>
            </a:r>
            <a:r>
              <a:rPr lang="en-US" sz="2400" dirty="0" err="1"/>
              <a:t>tưởng</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Lúc</a:t>
            </a:r>
            <a:r>
              <a:rPr lang="en-US" sz="2400" dirty="0"/>
              <a:t> </a:t>
            </a:r>
            <a:r>
              <a:rPr lang="en-US" sz="2400" dirty="0" err="1"/>
              <a:t>đầu</a:t>
            </a:r>
            <a:r>
              <a:rPr lang="en-US" sz="2400" dirty="0"/>
              <a:t>, </a:t>
            </a:r>
            <a:r>
              <a:rPr lang="en-US" sz="2400" dirty="0" err="1"/>
              <a:t>tôi</a:t>
            </a:r>
            <a:r>
              <a:rPr lang="en-US" sz="2400" dirty="0"/>
              <a:t> </a:t>
            </a:r>
            <a:r>
              <a:rPr lang="en-US" sz="2400" dirty="0" err="1"/>
              <a:t>nhầm</a:t>
            </a:r>
            <a:r>
              <a:rPr lang="en-US" sz="2400" dirty="0"/>
              <a:t> </a:t>
            </a:r>
            <a:r>
              <a:rPr lang="en-US" sz="2400" dirty="0" err="1"/>
              <a:t>tưởng</a:t>
            </a:r>
            <a:r>
              <a:rPr lang="en-US" sz="2400" dirty="0"/>
              <a:t> </a:t>
            </a:r>
            <a:r>
              <a:rPr lang="en-US" sz="2400" dirty="0" err="1"/>
              <a:t>rằng</a:t>
            </a:r>
            <a:r>
              <a:rPr lang="en-US" sz="2400" dirty="0"/>
              <a:t> </a:t>
            </a:r>
            <a:r>
              <a:rPr lang="en-US" sz="2400" dirty="0" err="1"/>
              <a:t>bạn</a:t>
            </a:r>
            <a:r>
              <a:rPr lang="en-US" sz="2400" dirty="0"/>
              <a:t> lo </a:t>
            </a:r>
            <a:r>
              <a:rPr lang="en-US" sz="2400" dirty="0" err="1"/>
              <a:t>lắng</a:t>
            </a:r>
            <a:r>
              <a:rPr lang="en-US" sz="2400" dirty="0"/>
              <a:t> </a:t>
            </a:r>
            <a:r>
              <a:rPr lang="en-US" sz="2400" dirty="0" err="1"/>
              <a:t>cho</a:t>
            </a:r>
            <a:r>
              <a:rPr lang="en-US" sz="2400" dirty="0"/>
              <a:t> </a:t>
            </a:r>
            <a:r>
              <a:rPr lang="en-US" sz="2400" dirty="0" err="1"/>
              <a:t>bản</a:t>
            </a:r>
            <a:r>
              <a:rPr lang="en-US" sz="2400" dirty="0"/>
              <a:t> </a:t>
            </a:r>
            <a:r>
              <a:rPr lang="en-US" sz="2400" dirty="0" err="1"/>
              <a:t>thỏa</a:t>
            </a:r>
            <a:r>
              <a:rPr lang="en-US" sz="2400" dirty="0"/>
              <a:t> </a:t>
            </a:r>
            <a:r>
              <a:rPr lang="en-US" sz="2400" dirty="0" err="1"/>
              <a:t>thuận</a:t>
            </a:r>
            <a:r>
              <a:rPr lang="en-US" sz="2400" dirty="0"/>
              <a:t>.</a:t>
            </a:r>
          </a:p>
          <a:p>
            <a:endParaRPr lang="en-US" sz="2400" dirty="0"/>
          </a:p>
        </p:txBody>
      </p:sp>
      <p:sp>
        <p:nvSpPr>
          <p:cNvPr id="3" name="Oval 2"/>
          <p:cNvSpPr/>
          <p:nvPr/>
        </p:nvSpPr>
        <p:spPr>
          <a:xfrm>
            <a:off x="3124200" y="1371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4643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5632311"/>
          </a:xfrm>
          <a:prstGeom prst="rect">
            <a:avLst/>
          </a:prstGeom>
          <a:noFill/>
        </p:spPr>
        <p:txBody>
          <a:bodyPr wrap="square" rtlCol="0">
            <a:spAutoFit/>
          </a:bodyPr>
          <a:lstStyle/>
          <a:p>
            <a:r>
              <a:rPr lang="en-US" sz="2400" b="1" dirty="0"/>
              <a:t>Question 30:</a:t>
            </a:r>
            <a:r>
              <a:rPr lang="en-US" sz="2400" dirty="0"/>
              <a:t> I </a:t>
            </a:r>
            <a:r>
              <a:rPr lang="en-US" sz="2400" u="sng" dirty="0"/>
              <a:t>must</a:t>
            </a:r>
            <a:r>
              <a:rPr lang="en-US" sz="2400" dirty="0"/>
              <a:t> </a:t>
            </a:r>
            <a:r>
              <a:rPr lang="en-US" sz="2400" u="sng" dirty="0"/>
              <a:t>complement</a:t>
            </a:r>
            <a:r>
              <a:rPr lang="en-US" sz="2400" dirty="0"/>
              <a:t> you on your </a:t>
            </a:r>
            <a:r>
              <a:rPr lang="en-US" sz="2400" u="sng" dirty="0"/>
              <a:t>handling</a:t>
            </a:r>
            <a:r>
              <a:rPr lang="en-US" sz="2400" dirty="0"/>
              <a:t> of a </a:t>
            </a:r>
            <a:r>
              <a:rPr lang="en-US" sz="2400" u="sng" dirty="0"/>
              <a:t>very</a:t>
            </a:r>
            <a:r>
              <a:rPr lang="en-US" sz="2400" dirty="0"/>
              <a:t> difficult situation.</a:t>
            </a:r>
          </a:p>
          <a:p>
            <a:r>
              <a:rPr lang="en-US" sz="2400" b="1" dirty="0"/>
              <a:t>	A.</a:t>
            </a:r>
            <a:r>
              <a:rPr lang="en-US" sz="2400" dirty="0"/>
              <a:t> must      	</a:t>
            </a:r>
            <a:r>
              <a:rPr lang="en-US" sz="2400" b="1" dirty="0"/>
              <a:t>B.</a:t>
            </a:r>
            <a:r>
              <a:rPr lang="en-US" sz="2400" dirty="0"/>
              <a:t> complement      	</a:t>
            </a:r>
            <a:r>
              <a:rPr lang="en-US" sz="2400" b="1" dirty="0"/>
              <a:t>C.</a:t>
            </a:r>
            <a:r>
              <a:rPr lang="en-US" sz="2400" dirty="0"/>
              <a:t> handling       	</a:t>
            </a:r>
            <a:r>
              <a:rPr lang="en-US" sz="2400" b="1" dirty="0"/>
              <a:t>D.</a:t>
            </a:r>
            <a:r>
              <a:rPr lang="en-US" sz="2400" dirty="0"/>
              <a:t> very</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Lỗi</a:t>
            </a:r>
            <a:r>
              <a:rPr lang="en-US" sz="2400" dirty="0"/>
              <a:t> </a:t>
            </a:r>
            <a:r>
              <a:rPr lang="en-US" sz="2400" dirty="0" err="1"/>
              <a:t>sai</a:t>
            </a:r>
            <a:r>
              <a:rPr lang="en-US" sz="2400" dirty="0"/>
              <a:t> –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 </a:t>
            </a:r>
          </a:p>
          <a:p>
            <a:r>
              <a:rPr lang="en-US" sz="2400" dirty="0"/>
              <a:t>- complement: </a:t>
            </a:r>
            <a:r>
              <a:rPr lang="en-US" sz="2400" dirty="0" err="1"/>
              <a:t>thêm</a:t>
            </a:r>
            <a:r>
              <a:rPr lang="en-US" sz="2400" dirty="0"/>
              <a:t> </a:t>
            </a:r>
            <a:r>
              <a:rPr lang="en-US" sz="2400" dirty="0" err="1"/>
              <a:t>vào</a:t>
            </a:r>
            <a:r>
              <a:rPr lang="en-US" sz="2400" dirty="0"/>
              <a:t> </a:t>
            </a:r>
          </a:p>
          <a:p>
            <a:r>
              <a:rPr lang="en-US" sz="2400" dirty="0"/>
              <a:t>- compliment </a:t>
            </a:r>
            <a:r>
              <a:rPr lang="en-US" sz="2400" dirty="0" err="1"/>
              <a:t>sb</a:t>
            </a:r>
            <a:r>
              <a:rPr lang="en-US" sz="2400" dirty="0"/>
              <a:t> on: </a:t>
            </a:r>
            <a:r>
              <a:rPr lang="en-US" sz="2400" dirty="0" err="1"/>
              <a:t>khen</a:t>
            </a:r>
            <a:r>
              <a:rPr lang="en-US" sz="2400" dirty="0"/>
              <a:t> </a:t>
            </a:r>
            <a:r>
              <a:rPr lang="en-US" sz="2400" dirty="0" err="1"/>
              <a:t>ai</a:t>
            </a:r>
            <a:r>
              <a:rPr lang="en-US" sz="2400" dirty="0"/>
              <a:t> </a:t>
            </a:r>
            <a:r>
              <a:rPr lang="en-US" sz="2400" dirty="0" err="1"/>
              <a:t>đó</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Sửa</a:t>
            </a:r>
            <a:r>
              <a:rPr lang="en-US" sz="2400" dirty="0"/>
              <a:t> </a:t>
            </a:r>
            <a:r>
              <a:rPr lang="en-US" sz="2400" dirty="0" err="1"/>
              <a:t>lỗi</a:t>
            </a:r>
            <a:r>
              <a:rPr lang="en-US" sz="2400" dirty="0"/>
              <a:t>: complement → compliment</a:t>
            </a:r>
          </a:p>
          <a:p>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phải</a:t>
            </a:r>
            <a:r>
              <a:rPr lang="en-US" sz="2400" dirty="0"/>
              <a:t> </a:t>
            </a:r>
            <a:r>
              <a:rPr lang="en-US" sz="2400" dirty="0" err="1"/>
              <a:t>khen</a:t>
            </a:r>
            <a:r>
              <a:rPr lang="en-US" sz="2400" dirty="0"/>
              <a:t> </a:t>
            </a:r>
            <a:r>
              <a:rPr lang="en-US" sz="2400" dirty="0" err="1"/>
              <a:t>bạn</a:t>
            </a:r>
            <a:r>
              <a:rPr lang="en-US" sz="2400" dirty="0"/>
              <a:t> </a:t>
            </a:r>
            <a:r>
              <a:rPr lang="en-US" sz="2400" dirty="0" err="1"/>
              <a:t>vì</a:t>
            </a:r>
            <a:r>
              <a:rPr lang="en-US" sz="2400" dirty="0"/>
              <a:t> </a:t>
            </a:r>
            <a:r>
              <a:rPr lang="en-US" sz="2400" dirty="0" err="1"/>
              <a:t>đã</a:t>
            </a:r>
            <a:r>
              <a:rPr lang="en-US" sz="2400" dirty="0"/>
              <a:t> </a:t>
            </a:r>
            <a:r>
              <a:rPr lang="en-US" sz="2400" dirty="0" err="1"/>
              <a:t>giải</a:t>
            </a:r>
            <a:r>
              <a:rPr lang="en-US" sz="2400" dirty="0"/>
              <a:t> </a:t>
            </a:r>
            <a:r>
              <a:rPr lang="en-US" sz="2400" dirty="0" err="1"/>
              <a:t>quyết</a:t>
            </a:r>
            <a:r>
              <a:rPr lang="en-US" sz="2400" dirty="0"/>
              <a:t> 1 </a:t>
            </a:r>
            <a:r>
              <a:rPr lang="en-US" sz="2400" dirty="0" err="1"/>
              <a:t>tình</a:t>
            </a:r>
            <a:r>
              <a:rPr lang="en-US" sz="2400" dirty="0"/>
              <a:t> </a:t>
            </a:r>
            <a:r>
              <a:rPr lang="en-US" sz="2400" dirty="0" err="1"/>
              <a:t>huống</a:t>
            </a:r>
            <a:r>
              <a:rPr lang="en-US" sz="2400" dirty="0"/>
              <a:t> </a:t>
            </a:r>
            <a:r>
              <a:rPr lang="en-US" sz="2400" dirty="0" err="1"/>
              <a:t>cực</a:t>
            </a:r>
            <a:r>
              <a:rPr lang="en-US" sz="2400" dirty="0"/>
              <a:t> </a:t>
            </a:r>
            <a:r>
              <a:rPr lang="en-US" sz="2400" dirty="0" err="1"/>
              <a:t>kì</a:t>
            </a:r>
            <a:r>
              <a:rPr lang="en-US" sz="2400" dirty="0"/>
              <a:t> </a:t>
            </a:r>
            <a:r>
              <a:rPr lang="en-US" sz="2400" dirty="0" err="1"/>
              <a:t>khó</a:t>
            </a:r>
            <a:r>
              <a:rPr lang="en-US" sz="2400" dirty="0"/>
              <a:t> </a:t>
            </a:r>
            <a:r>
              <a:rPr lang="en-US" sz="2400" dirty="0" err="1"/>
              <a:t>khăn</a:t>
            </a:r>
            <a:endParaRPr lang="en-US" sz="2400" dirty="0"/>
          </a:p>
          <a:p>
            <a:r>
              <a:rPr lang="en-US" sz="2400" dirty="0"/>
              <a:t> </a:t>
            </a:r>
          </a:p>
          <a:p>
            <a:endParaRPr lang="en-US" sz="2400" dirty="0"/>
          </a:p>
        </p:txBody>
      </p:sp>
      <p:sp>
        <p:nvSpPr>
          <p:cNvPr id="3" name="Oval 2"/>
          <p:cNvSpPr/>
          <p:nvPr/>
        </p:nvSpPr>
        <p:spPr>
          <a:xfrm>
            <a:off x="3048000" y="1219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361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86800" cy="5262979"/>
          </a:xfrm>
          <a:prstGeom prst="rect">
            <a:avLst/>
          </a:prstGeom>
          <a:noFill/>
        </p:spPr>
        <p:txBody>
          <a:bodyPr wrap="square" rtlCol="0">
            <a:spAutoFit/>
          </a:bodyPr>
          <a:lstStyle/>
          <a:p>
            <a:r>
              <a:rPr lang="en-US" sz="2400" b="1" dirty="0"/>
              <a:t>Question 31: </a:t>
            </a:r>
            <a:r>
              <a:rPr lang="en-US" sz="2400" dirty="0"/>
              <a:t>She advised him to go to the dentist immediately.</a:t>
            </a:r>
          </a:p>
          <a:p>
            <a:r>
              <a:rPr lang="en-US" sz="2400" b="1" dirty="0" smtClean="0"/>
              <a:t>A</a:t>
            </a:r>
            <a:r>
              <a:rPr lang="en-US" sz="2400" b="1" dirty="0"/>
              <a:t>. </a:t>
            </a:r>
            <a:r>
              <a:rPr lang="en-US" sz="2400" dirty="0"/>
              <a:t>He would go to the dentist immediately.	</a:t>
            </a:r>
            <a:endParaRPr lang="vi-VN" sz="2400" dirty="0" smtClean="0"/>
          </a:p>
          <a:p>
            <a:r>
              <a:rPr lang="en-US" sz="2400" b="1" dirty="0" smtClean="0"/>
              <a:t>B</a:t>
            </a:r>
            <a:r>
              <a:rPr lang="en-US" sz="2400" b="1" dirty="0"/>
              <a:t>. </a:t>
            </a:r>
            <a:r>
              <a:rPr lang="en-US" sz="2400" dirty="0"/>
              <a:t>She should go to the dentist immediately.</a:t>
            </a:r>
          </a:p>
          <a:p>
            <a:r>
              <a:rPr lang="en-US" sz="2400" b="1" dirty="0" smtClean="0"/>
              <a:t>C</a:t>
            </a:r>
            <a:r>
              <a:rPr lang="en-US" sz="2400" b="1" dirty="0"/>
              <a:t>. </a:t>
            </a:r>
            <a:r>
              <a:rPr lang="en-US" sz="2400" dirty="0"/>
              <a:t>He should go to the dentist immediately.	</a:t>
            </a:r>
            <a:endParaRPr lang="vi-VN" sz="2400" dirty="0" smtClean="0"/>
          </a:p>
          <a:p>
            <a:r>
              <a:rPr lang="en-US" sz="2400" b="1" dirty="0" smtClean="0"/>
              <a:t>D</a:t>
            </a:r>
            <a:r>
              <a:rPr lang="en-US" sz="2400" b="1" dirty="0"/>
              <a:t>. </a:t>
            </a:r>
            <a:r>
              <a:rPr lang="en-US" sz="2400" dirty="0"/>
              <a:t>He must go to the dentist immediately.</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Động</a:t>
            </a:r>
            <a:r>
              <a:rPr lang="en-US" sz="2400" dirty="0"/>
              <a:t> </a:t>
            </a:r>
            <a:r>
              <a:rPr lang="en-US" sz="2400" dirty="0" err="1"/>
              <a:t>từ</a:t>
            </a:r>
            <a:r>
              <a:rPr lang="en-US" sz="2400" dirty="0"/>
              <a:t> </a:t>
            </a:r>
            <a:r>
              <a:rPr lang="en-US" sz="2400" dirty="0" err="1"/>
              <a:t>khuyết</a:t>
            </a:r>
            <a:r>
              <a:rPr lang="en-US" sz="2400" dirty="0"/>
              <a:t> </a:t>
            </a:r>
            <a:r>
              <a:rPr lang="en-US" sz="2400" dirty="0" err="1"/>
              <a:t>thiếu</a:t>
            </a:r>
            <a:endParaRPr lang="en-US" sz="2400" dirty="0"/>
          </a:p>
          <a:p>
            <a:r>
              <a:rPr lang="en-US" sz="2400" dirty="0" err="1"/>
              <a:t>Giải</a:t>
            </a:r>
            <a:r>
              <a:rPr lang="en-US" sz="2400" dirty="0"/>
              <a:t> </a:t>
            </a:r>
            <a:r>
              <a:rPr lang="en-US" sz="2400" dirty="0" err="1"/>
              <a:t>thích</a:t>
            </a:r>
            <a:r>
              <a:rPr lang="en-US" sz="2400" dirty="0"/>
              <a:t>: </a:t>
            </a:r>
          </a:p>
          <a:p>
            <a:r>
              <a:rPr lang="en-US" sz="2400" dirty="0" err="1"/>
              <a:t>Câu</a:t>
            </a:r>
            <a:r>
              <a:rPr lang="en-US" sz="2400" dirty="0"/>
              <a:t> </a:t>
            </a:r>
            <a:r>
              <a:rPr lang="en-US" sz="2400" dirty="0" err="1"/>
              <a:t>đề</a:t>
            </a:r>
            <a:r>
              <a:rPr lang="en-US" sz="2400" dirty="0"/>
              <a:t> </a:t>
            </a:r>
            <a:r>
              <a:rPr lang="en-US" sz="2400" dirty="0" err="1"/>
              <a:t>bài</a:t>
            </a:r>
            <a:r>
              <a:rPr lang="en-US" sz="2400" dirty="0"/>
              <a:t>: She advised him to go to the dentist immediately. </a:t>
            </a:r>
          </a:p>
          <a:p>
            <a:r>
              <a:rPr lang="en-US" sz="2400" dirty="0"/>
              <a:t>                   (</a:t>
            </a:r>
            <a:r>
              <a:rPr lang="en-US" sz="2400" dirty="0" err="1"/>
              <a:t>Cô</a:t>
            </a:r>
            <a:r>
              <a:rPr lang="en-US" sz="2400" dirty="0"/>
              <a:t> </a:t>
            </a:r>
            <a:r>
              <a:rPr lang="en-US" sz="2400" dirty="0" err="1"/>
              <a:t>ấy</a:t>
            </a:r>
            <a:r>
              <a:rPr lang="en-US" sz="2400" dirty="0"/>
              <a:t> </a:t>
            </a:r>
            <a:r>
              <a:rPr lang="en-US" sz="2400" dirty="0" err="1"/>
              <a:t>khen</a:t>
            </a:r>
            <a:r>
              <a:rPr lang="en-US" sz="2400" dirty="0"/>
              <a:t> </a:t>
            </a:r>
            <a:r>
              <a:rPr lang="en-US" sz="2400" dirty="0" err="1"/>
              <a:t>anh</a:t>
            </a:r>
            <a:r>
              <a:rPr lang="en-US" sz="2400" dirty="0"/>
              <a:t> ta </a:t>
            </a:r>
            <a:r>
              <a:rPr lang="en-US" sz="2400" dirty="0" err="1"/>
              <a:t>đi</a:t>
            </a:r>
            <a:r>
              <a:rPr lang="en-US" sz="2400" dirty="0"/>
              <a:t> </a:t>
            </a:r>
            <a:r>
              <a:rPr lang="en-US" sz="2400" dirty="0" err="1"/>
              <a:t>nha</a:t>
            </a:r>
            <a:r>
              <a:rPr lang="en-US" sz="2400" dirty="0"/>
              <a:t> </a:t>
            </a:r>
            <a:r>
              <a:rPr lang="en-US" sz="2400" dirty="0" err="1"/>
              <a:t>sĩ</a:t>
            </a:r>
            <a:r>
              <a:rPr lang="en-US" sz="2400" dirty="0"/>
              <a:t> </a:t>
            </a:r>
            <a:r>
              <a:rPr lang="en-US" sz="2400" dirty="0" err="1"/>
              <a:t>ngay</a:t>
            </a:r>
            <a:r>
              <a:rPr lang="en-US" sz="2400" dirty="0"/>
              <a:t> </a:t>
            </a:r>
            <a:r>
              <a:rPr lang="en-US" sz="2400" dirty="0" err="1"/>
              <a:t>lập</a:t>
            </a:r>
            <a:r>
              <a:rPr lang="en-US" sz="2400" dirty="0"/>
              <a:t> </a:t>
            </a:r>
            <a:r>
              <a:rPr lang="en-US" sz="2400" dirty="0" err="1"/>
              <a:t>tức</a:t>
            </a:r>
            <a:r>
              <a:rPr lang="en-US" sz="2400" dirty="0"/>
              <a:t>.) (</a:t>
            </a:r>
            <a:r>
              <a:rPr lang="en-US" sz="2400" dirty="0" err="1"/>
              <a:t>khuyên</a:t>
            </a:r>
            <a:r>
              <a:rPr lang="en-US" sz="2400" dirty="0"/>
              <a:t> </a:t>
            </a:r>
            <a:r>
              <a:rPr lang="en-US" sz="2400" dirty="0" err="1"/>
              <a:t>bảo</a:t>
            </a:r>
            <a:r>
              <a:rPr lang="en-US" sz="2400" dirty="0"/>
              <a:t>)</a:t>
            </a:r>
          </a:p>
          <a:p>
            <a:r>
              <a:rPr lang="en-US" sz="2400" dirty="0"/>
              <a:t>                  = C. He should go to the dentist immediately.</a:t>
            </a:r>
          </a:p>
          <a:p>
            <a:r>
              <a:rPr lang="en-US" sz="2400" dirty="0"/>
              <a:t>                      (</a:t>
            </a:r>
            <a:r>
              <a:rPr lang="en-US" sz="2400" dirty="0" err="1"/>
              <a:t>Anh</a:t>
            </a:r>
            <a:r>
              <a:rPr lang="en-US" sz="2400" dirty="0"/>
              <a:t> </a:t>
            </a:r>
            <a:r>
              <a:rPr lang="en-US" sz="2400" dirty="0" err="1"/>
              <a:t>ấy</a:t>
            </a:r>
            <a:r>
              <a:rPr lang="en-US" sz="2400" dirty="0"/>
              <a:t> </a:t>
            </a:r>
            <a:r>
              <a:rPr lang="en-US" sz="2400" dirty="0" err="1"/>
              <a:t>nên</a:t>
            </a:r>
            <a:r>
              <a:rPr lang="en-US" sz="2400" dirty="0"/>
              <a:t> </a:t>
            </a:r>
            <a:r>
              <a:rPr lang="en-US" sz="2400" dirty="0" err="1"/>
              <a:t>đi</a:t>
            </a:r>
            <a:r>
              <a:rPr lang="en-US" sz="2400" dirty="0"/>
              <a:t> </a:t>
            </a:r>
            <a:r>
              <a:rPr lang="en-US" sz="2400" dirty="0" err="1"/>
              <a:t>nha</a:t>
            </a:r>
            <a:r>
              <a:rPr lang="en-US" sz="2400" dirty="0"/>
              <a:t> </a:t>
            </a:r>
            <a:r>
              <a:rPr lang="en-US" sz="2400" dirty="0" err="1"/>
              <a:t>sĩ</a:t>
            </a:r>
            <a:r>
              <a:rPr lang="en-US" sz="2400" dirty="0"/>
              <a:t> </a:t>
            </a:r>
            <a:r>
              <a:rPr lang="en-US" sz="2400" dirty="0" err="1"/>
              <a:t>ngay</a:t>
            </a:r>
            <a:r>
              <a:rPr lang="en-US" sz="2400" dirty="0"/>
              <a:t> </a:t>
            </a:r>
            <a:r>
              <a:rPr lang="en-US" sz="2400" dirty="0" err="1"/>
              <a:t>lập</a:t>
            </a:r>
            <a:r>
              <a:rPr lang="en-US" sz="2400" dirty="0"/>
              <a:t> </a:t>
            </a:r>
            <a:r>
              <a:rPr lang="en-US" sz="2400" dirty="0" err="1"/>
              <a:t>tức</a:t>
            </a:r>
            <a:r>
              <a:rPr lang="en-US" sz="2400" dirty="0"/>
              <a:t>.)</a:t>
            </a:r>
          </a:p>
          <a:p>
            <a:endParaRPr lang="vi-VN" sz="2400" dirty="0" smtClean="0"/>
          </a:p>
          <a:p>
            <a:endParaRPr lang="en-US" sz="2400" dirty="0"/>
          </a:p>
        </p:txBody>
      </p:sp>
      <p:sp>
        <p:nvSpPr>
          <p:cNvPr id="3" name="Oval 2"/>
          <p:cNvSpPr/>
          <p:nvPr/>
        </p:nvSpPr>
        <p:spPr>
          <a:xfrm>
            <a:off x="304800" y="1524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707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86800" cy="5016758"/>
          </a:xfrm>
          <a:prstGeom prst="rect">
            <a:avLst/>
          </a:prstGeom>
          <a:noFill/>
        </p:spPr>
        <p:txBody>
          <a:bodyPr wrap="square" rtlCol="0">
            <a:spAutoFit/>
          </a:bodyPr>
          <a:lstStyle/>
          <a:p>
            <a:r>
              <a:rPr lang="en-US" sz="2000" b="1" dirty="0"/>
              <a:t>Question 32: </a:t>
            </a:r>
            <a:r>
              <a:rPr lang="en-US" sz="2000" dirty="0"/>
              <a:t>She said, “Don’t laugh, Jessica. Be serious.”</a:t>
            </a:r>
          </a:p>
          <a:p>
            <a:r>
              <a:rPr lang="en-US" sz="2000" b="1" dirty="0"/>
              <a:t>	A. </a:t>
            </a:r>
            <a:r>
              <a:rPr lang="en-US" sz="2000" dirty="0"/>
              <a:t>She said not to laugh and be serious.</a:t>
            </a:r>
          </a:p>
          <a:p>
            <a:r>
              <a:rPr lang="en-US" sz="2000" b="1" dirty="0"/>
              <a:t>	B.</a:t>
            </a:r>
            <a:r>
              <a:rPr lang="en-US" sz="2000" dirty="0"/>
              <a:t> She said Jessica not to laugh and be serious.</a:t>
            </a:r>
          </a:p>
          <a:p>
            <a:r>
              <a:rPr lang="en-US" sz="2000" b="1" dirty="0"/>
              <a:t>	C.</a:t>
            </a:r>
            <a:r>
              <a:rPr lang="en-US" sz="2000" dirty="0"/>
              <a:t> She told Jessica not to laugh and asked him to be serious.</a:t>
            </a:r>
          </a:p>
          <a:p>
            <a:r>
              <a:rPr lang="en-US" sz="2000" b="1" dirty="0"/>
              <a:t>	D.</a:t>
            </a:r>
            <a:r>
              <a:rPr lang="en-US" sz="2000" dirty="0"/>
              <a:t> She told Jessica do not laugh and be serious.</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Câu</a:t>
            </a:r>
            <a:r>
              <a:rPr lang="en-US" sz="2000" dirty="0"/>
              <a:t> </a:t>
            </a:r>
            <a:r>
              <a:rPr lang="en-US" sz="2000" dirty="0" err="1"/>
              <a:t>tường</a:t>
            </a:r>
            <a:r>
              <a:rPr lang="en-US" sz="2000" dirty="0"/>
              <a:t> </a:t>
            </a:r>
            <a:r>
              <a:rPr lang="en-US" sz="2000" dirty="0" err="1"/>
              <a:t>thuật</a:t>
            </a:r>
            <a:endParaRPr lang="en-US" sz="2000" dirty="0"/>
          </a:p>
          <a:p>
            <a:r>
              <a:rPr lang="en-US" sz="2000" dirty="0" err="1"/>
              <a:t>Giải</a:t>
            </a:r>
            <a:r>
              <a:rPr lang="en-US" sz="2000" dirty="0"/>
              <a:t> </a:t>
            </a:r>
            <a:r>
              <a:rPr lang="en-US" sz="2000" dirty="0" err="1"/>
              <a:t>thích</a:t>
            </a:r>
            <a:r>
              <a:rPr lang="en-US" sz="2000" dirty="0"/>
              <a:t>: </a:t>
            </a:r>
          </a:p>
          <a:p>
            <a:r>
              <a:rPr lang="en-US" sz="2000" dirty="0" err="1"/>
              <a:t>Câu</a:t>
            </a:r>
            <a:r>
              <a:rPr lang="en-US" sz="2000" dirty="0"/>
              <a:t> </a:t>
            </a:r>
            <a:r>
              <a:rPr lang="en-US" sz="2000" dirty="0" err="1"/>
              <a:t>đề</a:t>
            </a:r>
            <a:r>
              <a:rPr lang="en-US" sz="2000" dirty="0"/>
              <a:t> </a:t>
            </a:r>
            <a:r>
              <a:rPr lang="en-US" sz="2000" dirty="0" err="1"/>
              <a:t>bài</a:t>
            </a:r>
            <a:r>
              <a:rPr lang="en-US" sz="2000" dirty="0"/>
              <a:t>: She said, “Don’t laugh, Jessica. Be serious.”</a:t>
            </a:r>
          </a:p>
          <a:p>
            <a:r>
              <a:rPr lang="en-US" sz="2000" dirty="0"/>
              <a:t>                   (</a:t>
            </a:r>
            <a:r>
              <a:rPr lang="en-US" sz="2000" dirty="0" err="1"/>
              <a:t>Cô</a:t>
            </a:r>
            <a:r>
              <a:rPr lang="en-US" sz="2000" dirty="0"/>
              <a:t> </a:t>
            </a:r>
            <a:r>
              <a:rPr lang="en-US" sz="2000" dirty="0" err="1"/>
              <a:t>ấy</a:t>
            </a:r>
            <a:r>
              <a:rPr lang="en-US" sz="2000" dirty="0"/>
              <a:t> </a:t>
            </a:r>
            <a:r>
              <a:rPr lang="en-US" sz="2000" dirty="0" err="1"/>
              <a:t>nói</a:t>
            </a:r>
            <a:r>
              <a:rPr lang="en-US" sz="2000" dirty="0"/>
              <a:t> : “ </a:t>
            </a:r>
            <a:r>
              <a:rPr lang="en-US" sz="2000" dirty="0" err="1"/>
              <a:t>Đừng</a:t>
            </a:r>
            <a:r>
              <a:rPr lang="en-US" sz="2000" dirty="0"/>
              <a:t> </a:t>
            </a:r>
            <a:r>
              <a:rPr lang="en-US" sz="2000" dirty="0" err="1"/>
              <a:t>cười</a:t>
            </a:r>
            <a:r>
              <a:rPr lang="en-US" sz="2000" dirty="0"/>
              <a:t>, Jessica. </a:t>
            </a:r>
            <a:r>
              <a:rPr lang="en-US" sz="2000" dirty="0" err="1"/>
              <a:t>Hãy</a:t>
            </a:r>
            <a:r>
              <a:rPr lang="en-US" sz="2000" dirty="0"/>
              <a:t> </a:t>
            </a:r>
            <a:r>
              <a:rPr lang="en-US" sz="2000" dirty="0" err="1"/>
              <a:t>nghiêm</a:t>
            </a:r>
            <a:r>
              <a:rPr lang="en-US" sz="2000" dirty="0"/>
              <a:t> </a:t>
            </a:r>
            <a:r>
              <a:rPr lang="en-US" sz="2000" dirty="0" err="1"/>
              <a:t>túc</a:t>
            </a:r>
            <a:r>
              <a:rPr lang="en-US" sz="2000" dirty="0"/>
              <a:t>.”)</a:t>
            </a:r>
          </a:p>
          <a:p>
            <a:r>
              <a:rPr lang="en-US" sz="2000" dirty="0"/>
              <a:t>- A,B, D</a:t>
            </a:r>
            <a:r>
              <a:rPr lang="en-US" sz="2000" b="1" dirty="0"/>
              <a:t>.</a:t>
            </a:r>
            <a:r>
              <a:rPr lang="en-US" sz="2000" dirty="0"/>
              <a:t>  </a:t>
            </a:r>
            <a:r>
              <a:rPr lang="en-US" sz="2000" dirty="0" err="1"/>
              <a:t>Sai</a:t>
            </a:r>
            <a:r>
              <a:rPr lang="en-US" sz="2000" dirty="0"/>
              <a:t> </a:t>
            </a:r>
            <a:r>
              <a:rPr lang="en-US" sz="2000" dirty="0" err="1"/>
              <a:t>cấu</a:t>
            </a:r>
            <a:r>
              <a:rPr lang="en-US" sz="2000" dirty="0"/>
              <a:t> </a:t>
            </a:r>
            <a:r>
              <a:rPr lang="en-US" sz="2000" dirty="0" err="1"/>
              <a:t>trúc</a:t>
            </a:r>
            <a:r>
              <a:rPr lang="en-US" sz="2000" dirty="0"/>
              <a:t> </a:t>
            </a:r>
            <a:r>
              <a:rPr lang="en-US" sz="2000" dirty="0" err="1"/>
              <a:t>ngữ</a:t>
            </a:r>
            <a:r>
              <a:rPr lang="en-US" sz="2000" dirty="0"/>
              <a:t> </a:t>
            </a:r>
            <a:r>
              <a:rPr lang="en-US" sz="2000" dirty="0" err="1"/>
              <a:t>pháp</a:t>
            </a:r>
            <a:endParaRPr lang="en-US" sz="2000" dirty="0"/>
          </a:p>
          <a:p>
            <a:r>
              <a:rPr lang="en-US" sz="2000" dirty="0"/>
              <a:t>- tell </a:t>
            </a:r>
            <a:r>
              <a:rPr lang="en-US" sz="2000" dirty="0" err="1"/>
              <a:t>sb</a:t>
            </a:r>
            <a:r>
              <a:rPr lang="en-US" sz="2000" dirty="0"/>
              <a:t> (not) to do </a:t>
            </a:r>
            <a:r>
              <a:rPr lang="en-US" sz="2000" dirty="0" err="1"/>
              <a:t>sth</a:t>
            </a:r>
            <a:r>
              <a:rPr lang="en-US" sz="2000" dirty="0"/>
              <a:t>: </a:t>
            </a:r>
            <a:r>
              <a:rPr lang="en-US" sz="2000" dirty="0" err="1"/>
              <a:t>bảo</a:t>
            </a:r>
            <a:r>
              <a:rPr lang="en-US" sz="2000" dirty="0"/>
              <a:t> </a:t>
            </a:r>
            <a:r>
              <a:rPr lang="en-US" sz="2000" dirty="0" err="1"/>
              <a:t>ai</a:t>
            </a:r>
            <a:r>
              <a:rPr lang="en-US" sz="2000" dirty="0"/>
              <a:t> </a:t>
            </a:r>
            <a:r>
              <a:rPr lang="en-US" sz="2000" dirty="0" err="1"/>
              <a:t>làm</a:t>
            </a:r>
            <a:r>
              <a:rPr lang="en-US" sz="2000" dirty="0"/>
              <a:t> </a:t>
            </a:r>
            <a:r>
              <a:rPr lang="en-US" sz="2000" dirty="0" err="1"/>
              <a:t>gì</a:t>
            </a:r>
            <a:r>
              <a:rPr lang="en-US" sz="2000" dirty="0"/>
              <a:t> </a:t>
            </a:r>
            <a:r>
              <a:rPr lang="en-US" sz="2000" dirty="0" err="1"/>
              <a:t>và</a:t>
            </a:r>
            <a:r>
              <a:rPr lang="en-US" sz="2000" dirty="0"/>
              <a:t> ask </a:t>
            </a:r>
            <a:r>
              <a:rPr lang="en-US" sz="2000" dirty="0" err="1"/>
              <a:t>sb</a:t>
            </a:r>
            <a:r>
              <a:rPr lang="en-US" sz="2000" dirty="0"/>
              <a:t> to do </a:t>
            </a:r>
            <a:r>
              <a:rPr lang="en-US" sz="2000" dirty="0" err="1"/>
              <a:t>sth</a:t>
            </a:r>
            <a:r>
              <a:rPr lang="en-US" sz="2000" dirty="0"/>
              <a:t>: </a:t>
            </a:r>
            <a:r>
              <a:rPr lang="en-US" sz="2000" dirty="0" err="1"/>
              <a:t>yêu</a:t>
            </a:r>
            <a:r>
              <a:rPr lang="en-US" sz="2000" dirty="0"/>
              <a:t> </a:t>
            </a:r>
            <a:r>
              <a:rPr lang="en-US" sz="2000" dirty="0" err="1"/>
              <a:t>cầu</a:t>
            </a:r>
            <a:r>
              <a:rPr lang="en-US" sz="2000" dirty="0"/>
              <a:t> </a:t>
            </a:r>
            <a:r>
              <a:rPr lang="en-US" sz="2000" dirty="0" err="1"/>
              <a:t>ai</a:t>
            </a:r>
            <a:r>
              <a:rPr lang="en-US" sz="2000" dirty="0"/>
              <a:t> </a:t>
            </a:r>
            <a:r>
              <a:rPr lang="en-US" sz="2000" dirty="0" err="1"/>
              <a:t>làm</a:t>
            </a:r>
            <a:r>
              <a:rPr lang="en-US" sz="2000" dirty="0"/>
              <a:t> </a:t>
            </a:r>
            <a:r>
              <a:rPr lang="en-US" sz="2000" dirty="0" err="1"/>
              <a:t>gì</a:t>
            </a:r>
            <a:r>
              <a:rPr lang="en-US" sz="2000" dirty="0"/>
              <a:t>.</a:t>
            </a:r>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C</a:t>
            </a:r>
          </a:p>
          <a:p>
            <a:r>
              <a:rPr lang="en-US" sz="2000" dirty="0"/>
              <a:t> 	C. She told Jessica not to laugh and asked him to be serious.</a:t>
            </a:r>
          </a:p>
          <a:p>
            <a:r>
              <a:rPr lang="en-US" sz="2000" dirty="0"/>
              <a:t>         (</a:t>
            </a:r>
            <a:r>
              <a:rPr lang="en-US" sz="2000" dirty="0" err="1"/>
              <a:t>Cô</a:t>
            </a:r>
            <a:r>
              <a:rPr lang="en-US" sz="2000" dirty="0"/>
              <a:t> </a:t>
            </a:r>
            <a:r>
              <a:rPr lang="en-US" sz="2000" dirty="0" err="1"/>
              <a:t>ấy</a:t>
            </a:r>
            <a:r>
              <a:rPr lang="en-US" sz="2000" dirty="0"/>
              <a:t> </a:t>
            </a:r>
            <a:r>
              <a:rPr lang="en-US" sz="2000" dirty="0" err="1"/>
              <a:t>bảo</a:t>
            </a:r>
            <a:r>
              <a:rPr lang="en-US" sz="2000" dirty="0"/>
              <a:t> Jessica </a:t>
            </a:r>
            <a:r>
              <a:rPr lang="en-US" sz="2000" dirty="0" err="1"/>
              <a:t>không</a:t>
            </a:r>
            <a:r>
              <a:rPr lang="en-US" sz="2000" dirty="0"/>
              <a:t> </a:t>
            </a:r>
            <a:r>
              <a:rPr lang="en-US" sz="2000" dirty="0" err="1"/>
              <a:t>cười</a:t>
            </a:r>
            <a:r>
              <a:rPr lang="en-US" sz="2000" dirty="0"/>
              <a:t> </a:t>
            </a:r>
            <a:r>
              <a:rPr lang="en-US" sz="2000" dirty="0" err="1"/>
              <a:t>và</a:t>
            </a:r>
            <a:r>
              <a:rPr lang="en-US" sz="2000" dirty="0"/>
              <a:t> </a:t>
            </a:r>
            <a:r>
              <a:rPr lang="en-US" sz="2000" dirty="0" err="1"/>
              <a:t>yêu</a:t>
            </a:r>
            <a:r>
              <a:rPr lang="en-US" sz="2000" dirty="0"/>
              <a:t> </a:t>
            </a:r>
            <a:r>
              <a:rPr lang="en-US" sz="2000" dirty="0" err="1"/>
              <a:t>cầu</a:t>
            </a:r>
            <a:r>
              <a:rPr lang="en-US" sz="2000" dirty="0"/>
              <a:t> </a:t>
            </a:r>
            <a:r>
              <a:rPr lang="en-US" sz="2000" dirty="0" err="1"/>
              <a:t>anh</a:t>
            </a:r>
            <a:r>
              <a:rPr lang="en-US" sz="2000" dirty="0"/>
              <a:t> </a:t>
            </a:r>
            <a:r>
              <a:rPr lang="en-US" sz="2000" dirty="0" err="1"/>
              <a:t>ấy</a:t>
            </a:r>
            <a:r>
              <a:rPr lang="en-US" sz="2000" dirty="0"/>
              <a:t> </a:t>
            </a:r>
            <a:r>
              <a:rPr lang="en-US" sz="2000" dirty="0" err="1"/>
              <a:t>nghiêm</a:t>
            </a:r>
            <a:r>
              <a:rPr lang="en-US" sz="2000" dirty="0"/>
              <a:t> </a:t>
            </a:r>
            <a:r>
              <a:rPr lang="en-US" sz="2000" dirty="0" err="1"/>
              <a:t>túc</a:t>
            </a:r>
            <a:r>
              <a:rPr lang="en-US" sz="2000" dirty="0"/>
              <a:t>.)</a:t>
            </a:r>
          </a:p>
          <a:p>
            <a:endParaRPr lang="en-US" sz="2000" dirty="0"/>
          </a:p>
        </p:txBody>
      </p:sp>
      <p:sp>
        <p:nvSpPr>
          <p:cNvPr id="3" name="Oval 2"/>
          <p:cNvSpPr/>
          <p:nvPr/>
        </p:nvSpPr>
        <p:spPr>
          <a:xfrm>
            <a:off x="1219200" y="14478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6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6740307"/>
          </a:xfrm>
          <a:prstGeom prst="rect">
            <a:avLst/>
          </a:prstGeom>
          <a:noFill/>
        </p:spPr>
        <p:txBody>
          <a:bodyPr wrap="square" rtlCol="0">
            <a:spAutoFit/>
          </a:bodyPr>
          <a:lstStyle/>
          <a:p>
            <a:r>
              <a:rPr lang="en-US" sz="2400" b="1" dirty="0"/>
              <a:t>Question 33: </a:t>
            </a:r>
            <a:r>
              <a:rPr lang="en-US" sz="2400" dirty="0"/>
              <a:t>The last time I played the piano was 10 years ago.</a:t>
            </a:r>
          </a:p>
          <a:p>
            <a:r>
              <a:rPr lang="en-US" sz="2400" b="1" dirty="0" smtClean="0"/>
              <a:t>A</a:t>
            </a:r>
            <a:r>
              <a:rPr lang="en-US" sz="2400" b="1" dirty="0"/>
              <a:t>. </a:t>
            </a:r>
            <a:r>
              <a:rPr lang="en-US" sz="2400" dirty="0"/>
              <a:t>I have not played the piano for 10 years ago.	</a:t>
            </a:r>
            <a:endParaRPr lang="vi-VN" sz="2400" dirty="0" smtClean="0"/>
          </a:p>
          <a:p>
            <a:r>
              <a:rPr lang="en-US" sz="2400" b="1" dirty="0" smtClean="0"/>
              <a:t>B</a:t>
            </a:r>
            <a:r>
              <a:rPr lang="en-US" sz="2400" b="1" dirty="0"/>
              <a:t>. </a:t>
            </a:r>
            <a:r>
              <a:rPr lang="en-US" sz="2400" dirty="0"/>
              <a:t>I have not played the piano for 10 years.</a:t>
            </a:r>
          </a:p>
          <a:p>
            <a:r>
              <a:rPr lang="en-US" sz="2400" b="1" dirty="0" smtClean="0"/>
              <a:t>C</a:t>
            </a:r>
            <a:r>
              <a:rPr lang="en-US" sz="2400" b="1" dirty="0"/>
              <a:t>. </a:t>
            </a:r>
            <a:r>
              <a:rPr lang="en-US" sz="2400" dirty="0"/>
              <a:t>I have not played the piano since 10 years.	</a:t>
            </a:r>
            <a:endParaRPr lang="vi-VN" sz="2400" dirty="0" smtClean="0"/>
          </a:p>
          <a:p>
            <a:r>
              <a:rPr lang="en-US" sz="2400" b="1" dirty="0" smtClean="0"/>
              <a:t>D</a:t>
            </a:r>
            <a:r>
              <a:rPr lang="en-US" sz="2400" b="1" dirty="0"/>
              <a:t>. </a:t>
            </a:r>
            <a:r>
              <a:rPr lang="en-US" sz="2400" dirty="0"/>
              <a:t>I did not play the piano since 10 years.</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a:t>Ta </a:t>
            </a:r>
            <a:r>
              <a:rPr lang="en-US" sz="2400" dirty="0" err="1"/>
              <a:t>có</a:t>
            </a:r>
            <a:r>
              <a:rPr lang="en-US" sz="2400" dirty="0"/>
              <a:t> </a:t>
            </a:r>
            <a:r>
              <a:rPr lang="en-US" sz="2400" dirty="0" err="1"/>
              <a:t>công</a:t>
            </a:r>
            <a:r>
              <a:rPr lang="en-US" sz="2400" dirty="0"/>
              <a:t> </a:t>
            </a:r>
            <a:r>
              <a:rPr lang="en-US" sz="2400" dirty="0" err="1"/>
              <a:t>thức</a:t>
            </a:r>
            <a:r>
              <a:rPr lang="en-US" sz="2400" dirty="0"/>
              <a:t>:</a:t>
            </a:r>
          </a:p>
          <a:p>
            <a:r>
              <a:rPr lang="en-US" sz="2400" dirty="0"/>
              <a:t>	S + haven’t/ hasn’t + V- </a:t>
            </a:r>
            <a:r>
              <a:rPr lang="en-US" sz="2400" dirty="0" err="1"/>
              <a:t>pp</a:t>
            </a:r>
            <a:r>
              <a:rPr lang="en-US" sz="2400" dirty="0"/>
              <a:t> + O + for + time</a:t>
            </a:r>
          </a:p>
          <a:p>
            <a:r>
              <a:rPr lang="en-US" sz="2400" dirty="0"/>
              <a:t>	= S + (last) + V-simple past + O + time + ago</a:t>
            </a:r>
          </a:p>
          <a:p>
            <a:r>
              <a:rPr lang="en-US" sz="2400" dirty="0"/>
              <a:t>	= It’s + time + since + S + (last) + V-simple past + O</a:t>
            </a:r>
          </a:p>
          <a:p>
            <a:r>
              <a:rPr lang="en-US" sz="2400" dirty="0"/>
              <a:t>	= The last time + S + V-simple past + O + was + time + ago</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a:t>	The last time I played the piano was 10 years ago.</a:t>
            </a:r>
          </a:p>
          <a:p>
            <a:r>
              <a:rPr lang="en-US" sz="2400" dirty="0"/>
              <a:t>	= B. I have not played the piano for 10 years.</a:t>
            </a:r>
          </a:p>
          <a:p>
            <a:r>
              <a:rPr lang="en-US" sz="2400" dirty="0" err="1"/>
              <a:t>Tạm</a:t>
            </a:r>
            <a:r>
              <a:rPr lang="en-US" sz="2400" dirty="0"/>
              <a:t> </a:t>
            </a:r>
            <a:r>
              <a:rPr lang="en-US" sz="2400" dirty="0" err="1"/>
              <a:t>dịch</a:t>
            </a:r>
            <a:r>
              <a:rPr lang="en-US" sz="2400" dirty="0"/>
              <a:t>: </a:t>
            </a:r>
            <a:r>
              <a:rPr lang="en-US" sz="2400" dirty="0" err="1"/>
              <a:t>Lần</a:t>
            </a:r>
            <a:r>
              <a:rPr lang="en-US" sz="2400" dirty="0"/>
              <a:t> </a:t>
            </a:r>
            <a:r>
              <a:rPr lang="en-US" sz="2400" dirty="0" err="1"/>
              <a:t>cuối</a:t>
            </a:r>
            <a:r>
              <a:rPr lang="en-US" sz="2400" dirty="0"/>
              <a:t> </a:t>
            </a:r>
            <a:r>
              <a:rPr lang="en-US" sz="2400" dirty="0" err="1"/>
              <a:t>cùng</a:t>
            </a:r>
            <a:r>
              <a:rPr lang="en-US" sz="2400" dirty="0"/>
              <a:t> </a:t>
            </a:r>
            <a:r>
              <a:rPr lang="en-US" sz="2400" dirty="0" err="1"/>
              <a:t>tôi</a:t>
            </a:r>
            <a:r>
              <a:rPr lang="en-US" sz="2400" dirty="0"/>
              <a:t> </a:t>
            </a:r>
            <a:r>
              <a:rPr lang="en-US" sz="2400" dirty="0" err="1"/>
              <a:t>chơi</a:t>
            </a:r>
            <a:r>
              <a:rPr lang="en-US" sz="2400" dirty="0"/>
              <a:t> piano </a:t>
            </a:r>
            <a:r>
              <a:rPr lang="en-US" sz="2400" dirty="0" err="1"/>
              <a:t>là</a:t>
            </a:r>
            <a:r>
              <a:rPr lang="en-US" sz="2400" dirty="0"/>
              <a:t> </a:t>
            </a:r>
            <a:r>
              <a:rPr lang="en-US" sz="2400" dirty="0" err="1"/>
              <a:t>cách</a:t>
            </a:r>
            <a:r>
              <a:rPr lang="en-US" sz="2400" dirty="0"/>
              <a:t> </a:t>
            </a:r>
            <a:r>
              <a:rPr lang="en-US" sz="2400" dirty="0" err="1"/>
              <a:t>đây</a:t>
            </a:r>
            <a:r>
              <a:rPr lang="en-US" sz="2400" dirty="0"/>
              <a:t> 10 </a:t>
            </a:r>
            <a:r>
              <a:rPr lang="en-US" sz="2400" dirty="0" err="1"/>
              <a:t>năm</a:t>
            </a:r>
            <a:r>
              <a:rPr lang="en-US" sz="2400" dirty="0"/>
              <a:t>.</a:t>
            </a:r>
          </a:p>
          <a:p>
            <a:endParaRPr lang="en-US" sz="2400" dirty="0"/>
          </a:p>
        </p:txBody>
      </p:sp>
      <p:sp>
        <p:nvSpPr>
          <p:cNvPr id="3" name="Oval 2"/>
          <p:cNvSpPr/>
          <p:nvPr/>
        </p:nvSpPr>
        <p:spPr>
          <a:xfrm>
            <a:off x="152400" y="1066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720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anim calcmode="lin" valueType="num">
                                      <p:cBhvr additive="base">
                                        <p:cTn id="4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6" end="16"/>
                                            </p:txEl>
                                          </p:spTgt>
                                        </p:tgtEl>
                                        <p:attrNameLst>
                                          <p:attrName>style.visibility</p:attrName>
                                        </p:attrNameLst>
                                      </p:cBhvr>
                                      <p:to>
                                        <p:strVal val="visible"/>
                                      </p:to>
                                    </p:set>
                                    <p:anim calcmode="lin" valueType="num">
                                      <p:cBhvr additive="base">
                                        <p:cTn id="4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Effect transition="in" filter="fade">
                                      <p:cBhvr>
                                        <p:cTn id="53" dur="1000"/>
                                        <p:tgtEl>
                                          <p:spTgt spid="3"/>
                                        </p:tgtEl>
                                      </p:cBhvr>
                                    </p:animEffect>
                                    <p:anim calcmode="lin" valueType="num">
                                      <p:cBhvr>
                                        <p:cTn id="54" dur="1000" fill="hold"/>
                                        <p:tgtEl>
                                          <p:spTgt spid="3"/>
                                        </p:tgtEl>
                                        <p:attrNameLst>
                                          <p:attrName>ppt_x</p:attrName>
                                        </p:attrNameLst>
                                      </p:cBhvr>
                                      <p:tavLst>
                                        <p:tav tm="0">
                                          <p:val>
                                            <p:strVal val="#ppt_x"/>
                                          </p:val>
                                        </p:tav>
                                        <p:tav tm="100000">
                                          <p:val>
                                            <p:strVal val="#ppt_x"/>
                                          </p:val>
                                        </p:tav>
                                      </p:tavLst>
                                    </p:anim>
                                    <p:anim calcmode="lin" valueType="num">
                                      <p:cBhvr>
                                        <p:cTn id="5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458200" cy="4893647"/>
          </a:xfrm>
          <a:prstGeom prst="rect">
            <a:avLst/>
          </a:prstGeom>
          <a:noFill/>
        </p:spPr>
        <p:txBody>
          <a:bodyPr wrap="square" rtlCol="0">
            <a:spAutoFit/>
          </a:bodyPr>
          <a:lstStyle/>
          <a:p>
            <a:r>
              <a:rPr lang="en-US" sz="2400" b="1" dirty="0"/>
              <a:t>Question 34: A. </a:t>
            </a:r>
            <a:r>
              <a:rPr lang="en-US" sz="2400" dirty="0"/>
              <a:t>many</a:t>
            </a:r>
            <a:r>
              <a:rPr lang="en-US" sz="2400" b="1" dirty="0"/>
              <a:t>       	B. </a:t>
            </a:r>
            <a:r>
              <a:rPr lang="en-US" sz="2400" dirty="0"/>
              <a:t>each</a:t>
            </a:r>
            <a:r>
              <a:rPr lang="en-US" sz="2400" b="1" dirty="0"/>
              <a:t>           	C. </a:t>
            </a:r>
            <a:r>
              <a:rPr lang="en-US" sz="2400" dirty="0"/>
              <a:t>much</a:t>
            </a:r>
            <a:r>
              <a:rPr lang="en-US" sz="2400" b="1" dirty="0"/>
              <a:t>         	D. </a:t>
            </a:r>
            <a:r>
              <a:rPr lang="en-US" sz="2400" dirty="0"/>
              <a:t>little</a:t>
            </a:r>
          </a:p>
          <a:p>
            <a:r>
              <a:rPr lang="en-US" sz="2400" dirty="0"/>
              <a:t>Plants and animals will find it difficult to escape from or adjust to the effect of global warming. Scientists have already observed shifts in the life cycles of (34) _______ plants and animals, </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Many +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a:t>
            </a:r>
            <a:r>
              <a:rPr lang="en-US" sz="2400" dirty="0" err="1"/>
              <a:t>đếm</a:t>
            </a:r>
            <a:r>
              <a:rPr lang="en-US" sz="2400" dirty="0"/>
              <a:t> </a:t>
            </a:r>
            <a:r>
              <a:rPr lang="en-US" sz="2400" dirty="0" err="1"/>
              <a:t>được</a:t>
            </a:r>
            <a:r>
              <a:rPr lang="en-US" sz="2400" dirty="0"/>
              <a:t>: </a:t>
            </a:r>
            <a:r>
              <a:rPr lang="en-US" sz="2400" dirty="0" err="1"/>
              <a:t>nhiều</a:t>
            </a:r>
            <a:r>
              <a:rPr lang="en-US" sz="2400" dirty="0"/>
              <a:t>	B. Each +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ít</a:t>
            </a:r>
            <a:r>
              <a:rPr lang="en-US" sz="2400" dirty="0"/>
              <a:t>: </a:t>
            </a:r>
            <a:r>
              <a:rPr lang="en-US" sz="2400" dirty="0" err="1"/>
              <a:t>mỗi</a:t>
            </a:r>
            <a:r>
              <a:rPr lang="en-US" sz="2400" dirty="0"/>
              <a:t>, </a:t>
            </a:r>
            <a:r>
              <a:rPr lang="en-US" sz="2400" dirty="0" err="1"/>
              <a:t>một</a:t>
            </a:r>
            <a:endParaRPr lang="en-US" sz="2400" dirty="0"/>
          </a:p>
          <a:p>
            <a:r>
              <a:rPr lang="en-US" sz="2400" dirty="0"/>
              <a:t>	C. Much + </a:t>
            </a:r>
            <a:r>
              <a:rPr lang="en-US" sz="2400" dirty="0" err="1"/>
              <a:t>danh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r>
              <a:rPr lang="en-US" sz="2400" dirty="0"/>
              <a:t>	D. Little + </a:t>
            </a:r>
            <a:r>
              <a:rPr lang="en-US" sz="2400" dirty="0" err="1"/>
              <a:t>danh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endParaRPr lang="en-US" sz="2400" dirty="0"/>
          </a:p>
          <a:p>
            <a:endParaRPr lang="en-US" sz="2400" dirty="0"/>
          </a:p>
        </p:txBody>
      </p:sp>
      <p:sp>
        <p:nvSpPr>
          <p:cNvPr id="3" name="Oval 2"/>
          <p:cNvSpPr/>
          <p:nvPr/>
        </p:nvSpPr>
        <p:spPr>
          <a:xfrm>
            <a:off x="2057400" y="685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216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763000" cy="5632311"/>
          </a:xfrm>
          <a:prstGeom prst="rect">
            <a:avLst/>
          </a:prstGeom>
          <a:noFill/>
        </p:spPr>
        <p:txBody>
          <a:bodyPr wrap="square" rtlCol="0">
            <a:spAutoFit/>
          </a:bodyPr>
          <a:lstStyle/>
          <a:p>
            <a:r>
              <a:rPr lang="en-US" sz="2400" b="1" dirty="0"/>
              <a:t>Question 35: A. </a:t>
            </a:r>
            <a:r>
              <a:rPr lang="en-US" sz="2400" dirty="0"/>
              <a:t>increasing </a:t>
            </a:r>
            <a:r>
              <a:rPr lang="en-US" sz="2400" b="1" dirty="0"/>
              <a:t>      	B. </a:t>
            </a:r>
            <a:r>
              <a:rPr lang="en-US" sz="2400" dirty="0"/>
              <a:t>blooming</a:t>
            </a:r>
            <a:r>
              <a:rPr lang="en-US" sz="2400" b="1" dirty="0"/>
              <a:t>        	</a:t>
            </a:r>
            <a:endParaRPr lang="vi-VN" sz="2400" b="1" dirty="0" smtClean="0"/>
          </a:p>
          <a:p>
            <a:r>
              <a:rPr lang="vi-VN" sz="2400" b="1" dirty="0"/>
              <a:t>	</a:t>
            </a:r>
            <a:r>
              <a:rPr lang="vi-VN" sz="2400" b="1" dirty="0" smtClean="0"/>
              <a:t>	</a:t>
            </a:r>
            <a:r>
              <a:rPr lang="en-US" sz="2400" b="1" dirty="0" smtClean="0"/>
              <a:t>C</a:t>
            </a:r>
            <a:r>
              <a:rPr lang="en-US" sz="2400" b="1" dirty="0"/>
              <a:t>. </a:t>
            </a:r>
            <a:r>
              <a:rPr lang="en-US" sz="2400" dirty="0"/>
              <a:t>growing</a:t>
            </a:r>
            <a:r>
              <a:rPr lang="en-US" sz="2400" b="1" dirty="0"/>
              <a:t>           	D. </a:t>
            </a:r>
            <a:r>
              <a:rPr lang="en-US" sz="2400" dirty="0"/>
              <a:t>swelling</a:t>
            </a:r>
          </a:p>
          <a:p>
            <a:r>
              <a:rPr lang="en-US" sz="2400" dirty="0"/>
              <a:t>such as flowers (35) _______ earlier and birds hatching earlier in the spring.</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increasing : </a:t>
            </a:r>
            <a:r>
              <a:rPr lang="en-US" sz="2400" dirty="0" err="1"/>
              <a:t>tăng</a:t>
            </a:r>
            <a:r>
              <a:rPr lang="en-US" sz="2400" dirty="0"/>
              <a:t>		B. blooming: </a:t>
            </a:r>
            <a:r>
              <a:rPr lang="en-US" sz="2400" dirty="0" err="1"/>
              <a:t>nở</a:t>
            </a:r>
            <a:r>
              <a:rPr lang="en-US" sz="2400" dirty="0"/>
              <a:t> </a:t>
            </a:r>
            <a:r>
              <a:rPr lang="en-US" sz="2400" dirty="0" err="1"/>
              <a:t>hoa</a:t>
            </a:r>
            <a:endParaRPr lang="en-US" sz="2400" dirty="0"/>
          </a:p>
          <a:p>
            <a:r>
              <a:rPr lang="en-US" sz="2400" dirty="0"/>
              <a:t>	C. growing: </a:t>
            </a:r>
            <a:r>
              <a:rPr lang="en-US" sz="2400" dirty="0" err="1"/>
              <a:t>phát</a:t>
            </a:r>
            <a:r>
              <a:rPr lang="en-US" sz="2400" dirty="0"/>
              <a:t> </a:t>
            </a:r>
            <a:r>
              <a:rPr lang="en-US" sz="2400" dirty="0" err="1"/>
              <a:t>triển</a:t>
            </a:r>
            <a:r>
              <a:rPr lang="en-US" sz="2400" dirty="0"/>
              <a:t>		D. swelling: </a:t>
            </a:r>
            <a:r>
              <a:rPr lang="en-US" sz="2400" dirty="0" err="1"/>
              <a:t>sưng</a:t>
            </a:r>
            <a:r>
              <a:rPr lang="en-US" sz="2400" dirty="0"/>
              <a:t> </a:t>
            </a:r>
            <a:r>
              <a:rPr lang="en-US" sz="2400" dirty="0" err="1"/>
              <a:t>lên</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smtClean="0"/>
              <a:t>Tạm</a:t>
            </a:r>
            <a:r>
              <a:rPr lang="en-US" sz="2400" dirty="0" smtClean="0"/>
              <a:t> </a:t>
            </a:r>
            <a:r>
              <a:rPr lang="en-US" sz="2400" dirty="0" err="1"/>
              <a:t>dịch</a:t>
            </a:r>
            <a:r>
              <a:rPr lang="en-US" sz="2400" dirty="0"/>
              <a:t>: </a:t>
            </a:r>
            <a:r>
              <a:rPr lang="en-US" sz="2400" dirty="0" err="1"/>
              <a:t>Các</a:t>
            </a:r>
            <a:r>
              <a:rPr lang="en-US" sz="2400" dirty="0"/>
              <a:t> </a:t>
            </a:r>
            <a:r>
              <a:rPr lang="en-US" sz="2400" dirty="0" err="1"/>
              <a:t>nhà</a:t>
            </a:r>
            <a:r>
              <a:rPr lang="en-US" sz="2400" dirty="0"/>
              <a:t> </a:t>
            </a:r>
            <a:r>
              <a:rPr lang="en-US" sz="2400" dirty="0" err="1"/>
              <a:t>khoa</a:t>
            </a:r>
            <a:r>
              <a:rPr lang="en-US" sz="2400" dirty="0"/>
              <a:t> </a:t>
            </a:r>
            <a:r>
              <a:rPr lang="en-US" sz="2400" dirty="0" err="1"/>
              <a:t>học</a:t>
            </a:r>
            <a:r>
              <a:rPr lang="en-US" sz="2400" dirty="0"/>
              <a:t> </a:t>
            </a:r>
            <a:r>
              <a:rPr lang="en-US" sz="2400" dirty="0" err="1"/>
              <a:t>đã</a:t>
            </a:r>
            <a:r>
              <a:rPr lang="en-US" sz="2400" dirty="0"/>
              <a:t> </a:t>
            </a:r>
            <a:r>
              <a:rPr lang="en-US" sz="2400" dirty="0" err="1"/>
              <a:t>quan</a:t>
            </a:r>
            <a:r>
              <a:rPr lang="en-US" sz="2400" dirty="0"/>
              <a:t> </a:t>
            </a:r>
            <a:r>
              <a:rPr lang="en-US" sz="2400" dirty="0" err="1"/>
              <a:t>sát</a:t>
            </a:r>
            <a:r>
              <a:rPr lang="en-US" sz="2400" dirty="0"/>
              <a:t> </a:t>
            </a:r>
            <a:r>
              <a:rPr lang="en-US" sz="2400" dirty="0" err="1"/>
              <a:t>thấy</a:t>
            </a:r>
            <a:r>
              <a:rPr lang="en-US" sz="2400" dirty="0"/>
              <a:t> </a:t>
            </a:r>
            <a:r>
              <a:rPr lang="en-US" sz="2400" dirty="0" err="1"/>
              <a:t>sự</a:t>
            </a:r>
            <a:r>
              <a:rPr lang="en-US" sz="2400" dirty="0"/>
              <a:t> </a:t>
            </a:r>
            <a:r>
              <a:rPr lang="en-US" sz="2400" dirty="0" err="1"/>
              <a:t>thay</a:t>
            </a:r>
            <a:r>
              <a:rPr lang="en-US" sz="2400" dirty="0"/>
              <a:t> </a:t>
            </a:r>
            <a:r>
              <a:rPr lang="en-US" sz="2400" dirty="0" err="1"/>
              <a:t>đổi</a:t>
            </a:r>
            <a:r>
              <a:rPr lang="en-US" sz="2400" dirty="0"/>
              <a:t> </a:t>
            </a:r>
            <a:r>
              <a:rPr lang="en-US" sz="2400" dirty="0" err="1"/>
              <a:t>trong</a:t>
            </a:r>
            <a:r>
              <a:rPr lang="en-US" sz="2400" dirty="0"/>
              <a:t> </a:t>
            </a:r>
            <a:r>
              <a:rPr lang="en-US" sz="2400" dirty="0" err="1"/>
              <a:t>chu</a:t>
            </a:r>
            <a:r>
              <a:rPr lang="en-US" sz="2400" dirty="0"/>
              <a:t> </a:t>
            </a:r>
            <a:r>
              <a:rPr lang="en-US" sz="2400" dirty="0" err="1"/>
              <a:t>kỳ</a:t>
            </a:r>
            <a:r>
              <a:rPr lang="en-US" sz="2400" dirty="0"/>
              <a:t> </a:t>
            </a:r>
            <a:r>
              <a:rPr lang="en-US" sz="2400" dirty="0" err="1"/>
              <a:t>sống</a:t>
            </a:r>
            <a:r>
              <a:rPr lang="en-US" sz="2400" dirty="0"/>
              <a:t> </a:t>
            </a:r>
            <a:r>
              <a:rPr lang="en-US" sz="2400" dirty="0" err="1"/>
              <a:t>của</a:t>
            </a:r>
            <a:r>
              <a:rPr lang="en-US" sz="2400" dirty="0"/>
              <a:t> </a:t>
            </a:r>
            <a:r>
              <a:rPr lang="en-US" sz="2400" dirty="0" err="1"/>
              <a:t>nhiều</a:t>
            </a:r>
            <a:r>
              <a:rPr lang="en-US" sz="2400" dirty="0"/>
              <a:t> </a:t>
            </a:r>
            <a:r>
              <a:rPr lang="en-US" sz="2400" dirty="0" err="1"/>
              <a:t>loài</a:t>
            </a:r>
            <a:r>
              <a:rPr lang="en-US" sz="2400" dirty="0"/>
              <a:t> </a:t>
            </a:r>
            <a:r>
              <a:rPr lang="en-US" sz="2400" dirty="0" err="1"/>
              <a:t>thực</a:t>
            </a:r>
            <a:r>
              <a:rPr lang="en-US" sz="2400" dirty="0"/>
              <a:t> </a:t>
            </a:r>
            <a:r>
              <a:rPr lang="en-US" sz="2400" dirty="0" err="1"/>
              <a:t>vật</a:t>
            </a:r>
            <a:r>
              <a:rPr lang="en-US" sz="2400" dirty="0"/>
              <a:t> </a:t>
            </a:r>
            <a:r>
              <a:rPr lang="en-US" sz="2400" dirty="0" err="1"/>
              <a:t>và</a:t>
            </a:r>
            <a:r>
              <a:rPr lang="en-US" sz="2400" dirty="0"/>
              <a:t> </a:t>
            </a:r>
            <a:r>
              <a:rPr lang="en-US" sz="2400" dirty="0" err="1"/>
              <a:t>động</a:t>
            </a:r>
            <a:r>
              <a:rPr lang="en-US" sz="2400" dirty="0"/>
              <a:t> </a:t>
            </a:r>
            <a:r>
              <a:rPr lang="en-US" sz="2400" dirty="0" err="1"/>
              <a:t>vật</a:t>
            </a:r>
            <a:r>
              <a:rPr lang="en-US" sz="2400" dirty="0"/>
              <a:t>, </a:t>
            </a:r>
            <a:r>
              <a:rPr lang="en-US" sz="2400" dirty="0" err="1"/>
              <a:t>chẳng</a:t>
            </a:r>
            <a:r>
              <a:rPr lang="en-US" sz="2400" dirty="0"/>
              <a:t> </a:t>
            </a:r>
            <a:r>
              <a:rPr lang="en-US" sz="2400" dirty="0" err="1"/>
              <a:t>hạn</a:t>
            </a:r>
            <a:r>
              <a:rPr lang="en-US" sz="2400" dirty="0"/>
              <a:t> </a:t>
            </a:r>
            <a:r>
              <a:rPr lang="en-US" sz="2400" dirty="0" err="1"/>
              <a:t>như</a:t>
            </a:r>
            <a:r>
              <a:rPr lang="en-US" sz="2400" dirty="0"/>
              <a:t> </a:t>
            </a:r>
            <a:r>
              <a:rPr lang="en-US" sz="2400" dirty="0" err="1"/>
              <a:t>hoa</a:t>
            </a:r>
            <a:r>
              <a:rPr lang="en-US" sz="2400" dirty="0"/>
              <a:t> </a:t>
            </a:r>
            <a:r>
              <a:rPr lang="en-US" sz="2400" dirty="0" err="1"/>
              <a:t>nở</a:t>
            </a:r>
            <a:r>
              <a:rPr lang="en-US" sz="2400" dirty="0"/>
              <a:t> </a:t>
            </a:r>
            <a:r>
              <a:rPr lang="en-US" sz="2400" dirty="0" err="1"/>
              <a:t>sớm</a:t>
            </a:r>
            <a:r>
              <a:rPr lang="en-US" sz="2400" dirty="0"/>
              <a:t> </a:t>
            </a:r>
            <a:r>
              <a:rPr lang="en-US" sz="2400" dirty="0" err="1"/>
              <a:t>hơn</a:t>
            </a:r>
            <a:r>
              <a:rPr lang="en-US" sz="2400" dirty="0"/>
              <a:t> </a:t>
            </a:r>
            <a:r>
              <a:rPr lang="en-US" sz="2400" dirty="0" err="1"/>
              <a:t>và</a:t>
            </a:r>
            <a:r>
              <a:rPr lang="en-US" sz="2400" dirty="0"/>
              <a:t> </a:t>
            </a:r>
            <a:r>
              <a:rPr lang="en-US" sz="2400" dirty="0" err="1"/>
              <a:t>chim</a:t>
            </a:r>
            <a:r>
              <a:rPr lang="en-US" sz="2400" dirty="0"/>
              <a:t> </a:t>
            </a:r>
            <a:r>
              <a:rPr lang="en-US" sz="2400" dirty="0" err="1"/>
              <a:t>nở</a:t>
            </a:r>
            <a:r>
              <a:rPr lang="en-US" sz="2400" dirty="0"/>
              <a:t> </a:t>
            </a:r>
            <a:r>
              <a:rPr lang="en-US" sz="2400" dirty="0" err="1"/>
              <a:t>sớm</a:t>
            </a:r>
            <a:r>
              <a:rPr lang="en-US" sz="2400" dirty="0"/>
              <a:t> </a:t>
            </a:r>
            <a:r>
              <a:rPr lang="en-US" sz="2400" dirty="0" err="1"/>
              <a:t>hơn</a:t>
            </a:r>
            <a:r>
              <a:rPr lang="en-US" sz="2400" dirty="0"/>
              <a:t> </a:t>
            </a:r>
            <a:r>
              <a:rPr lang="en-US" sz="2400" dirty="0" err="1"/>
              <a:t>vào</a:t>
            </a:r>
            <a:r>
              <a:rPr lang="en-US" sz="2400" dirty="0"/>
              <a:t> </a:t>
            </a:r>
            <a:r>
              <a:rPr lang="en-US" sz="2400" dirty="0" err="1"/>
              <a:t>mùa</a:t>
            </a:r>
            <a:r>
              <a:rPr lang="en-US" sz="2400" dirty="0"/>
              <a:t> </a:t>
            </a:r>
            <a:r>
              <a:rPr lang="en-US" sz="2400" dirty="0" err="1"/>
              <a:t>xuân</a:t>
            </a:r>
            <a:r>
              <a:rPr lang="en-US" sz="2400" dirty="0"/>
              <a:t>.</a:t>
            </a:r>
          </a:p>
          <a:p>
            <a:endParaRPr lang="en-US" sz="2400" dirty="0"/>
          </a:p>
        </p:txBody>
      </p:sp>
      <p:sp>
        <p:nvSpPr>
          <p:cNvPr id="3" name="Oval 2"/>
          <p:cNvSpPr/>
          <p:nvPr/>
        </p:nvSpPr>
        <p:spPr>
          <a:xfrm>
            <a:off x="4724400" y="533400"/>
            <a:ext cx="4572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168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839200" cy="6370975"/>
          </a:xfrm>
          <a:prstGeom prst="rect">
            <a:avLst/>
          </a:prstGeom>
          <a:noFill/>
        </p:spPr>
        <p:txBody>
          <a:bodyPr wrap="square" rtlCol="0">
            <a:spAutoFit/>
          </a:bodyPr>
          <a:lstStyle/>
          <a:p>
            <a:r>
              <a:rPr lang="en-US" sz="2400" b="1" dirty="0"/>
              <a:t>Question 36: A. </a:t>
            </a:r>
            <a:r>
              <a:rPr lang="en-US" sz="2400" dirty="0"/>
              <a:t>that   </a:t>
            </a:r>
            <a:r>
              <a:rPr lang="en-US" sz="2400" b="1" dirty="0"/>
              <a:t>         	B. </a:t>
            </a:r>
            <a:r>
              <a:rPr lang="en-US" sz="2400" dirty="0"/>
              <a:t>what</a:t>
            </a:r>
            <a:r>
              <a:rPr lang="en-US" sz="2400" b="1" dirty="0"/>
              <a:t>         	C. </a:t>
            </a:r>
            <a:r>
              <a:rPr lang="en-US" sz="2400" dirty="0"/>
              <a:t>which</a:t>
            </a:r>
            <a:r>
              <a:rPr lang="en-US" sz="2400" b="1" dirty="0"/>
              <a:t>           	D. </a:t>
            </a:r>
            <a:r>
              <a:rPr lang="en-US" sz="2400" dirty="0"/>
              <a:t>where</a:t>
            </a:r>
          </a:p>
          <a:p>
            <a:r>
              <a:rPr lang="en-US" sz="2400" dirty="0"/>
              <a:t>Many species have begun shifting (36) _______ they live or their annual migration patterns due to warmer temperatures.</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that: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a:t>
            </a:r>
            <a:r>
              <a:rPr lang="en-US" sz="2400" dirty="0" err="1"/>
              <a:t>và</a:t>
            </a:r>
            <a:r>
              <a:rPr lang="en-US" sz="2400" dirty="0"/>
              <a:t> </a:t>
            </a:r>
            <a:r>
              <a:rPr lang="en-US" sz="2400" dirty="0" err="1"/>
              <a:t>vật</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r>
              <a:rPr lang="en-US" sz="2400" dirty="0" err="1"/>
              <a:t>hoặc</a:t>
            </a:r>
            <a:r>
              <a:rPr lang="en-US" sz="2400" dirty="0"/>
              <a:t> </a:t>
            </a:r>
            <a:r>
              <a:rPr lang="en-US" sz="2400" dirty="0" err="1"/>
              <a:t>tân</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 </a:t>
            </a:r>
            <a:r>
              <a:rPr lang="en-US" sz="2400" dirty="0" err="1"/>
              <a:t>xác</a:t>
            </a:r>
            <a:r>
              <a:rPr lang="en-US" sz="2400" dirty="0"/>
              <a:t> </a:t>
            </a:r>
            <a:r>
              <a:rPr lang="en-US" sz="2400" dirty="0" err="1"/>
              <a:t>định</a:t>
            </a:r>
            <a:r>
              <a:rPr lang="en-US" sz="2400" dirty="0"/>
              <a:t>.	</a:t>
            </a:r>
          </a:p>
          <a:p>
            <a:r>
              <a:rPr lang="en-US" sz="2400" dirty="0"/>
              <a:t>B. what: </a:t>
            </a:r>
            <a:r>
              <a:rPr lang="en-US" sz="2400" dirty="0" err="1"/>
              <a:t>cái</a:t>
            </a:r>
            <a:r>
              <a:rPr lang="en-US" sz="2400" dirty="0"/>
              <a:t> </a:t>
            </a:r>
            <a:r>
              <a:rPr lang="en-US" sz="2400" dirty="0" err="1"/>
              <a:t>gì</a:t>
            </a:r>
            <a:r>
              <a:rPr lang="en-US" sz="2400" dirty="0"/>
              <a:t> (</a:t>
            </a:r>
            <a:r>
              <a:rPr lang="en-US" sz="2400" dirty="0" err="1"/>
              <a:t>không</a:t>
            </a:r>
            <a:r>
              <a:rPr lang="en-US" sz="2400" dirty="0"/>
              <a:t> </a:t>
            </a:r>
            <a:r>
              <a:rPr lang="en-US" sz="2400" dirty="0" err="1"/>
              <a:t>phải</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p>
          <a:p>
            <a:r>
              <a:rPr lang="en-US" sz="2400" dirty="0"/>
              <a:t>C. which: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vật</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r>
              <a:rPr lang="en-US" sz="2400" dirty="0" err="1"/>
              <a:t>hoặc</a:t>
            </a:r>
            <a:r>
              <a:rPr lang="en-US" sz="2400" dirty="0"/>
              <a:t> </a:t>
            </a:r>
            <a:r>
              <a:rPr lang="en-US" sz="2400" dirty="0" err="1"/>
              <a:t>tân</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a:t>
            </a:r>
          </a:p>
          <a:p>
            <a:r>
              <a:rPr lang="en-US" sz="2400" dirty="0"/>
              <a:t>D. where: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nơi</a:t>
            </a:r>
            <a:r>
              <a:rPr lang="en-US" sz="2400" dirty="0"/>
              <a:t> </a:t>
            </a:r>
            <a:r>
              <a:rPr lang="en-US" sz="2400" dirty="0" err="1"/>
              <a:t>chốn</a:t>
            </a:r>
            <a:r>
              <a:rPr lang="en-US" sz="2400" dirty="0"/>
              <a:t> </a:t>
            </a:r>
            <a:r>
              <a:rPr lang="en-US" sz="2400" dirty="0" err="1"/>
              <a:t>và</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trạng</a:t>
            </a:r>
            <a:r>
              <a:rPr lang="en-US" sz="2400" dirty="0"/>
              <a:t> </a:t>
            </a:r>
            <a:r>
              <a:rPr lang="en-US" sz="2400" dirty="0" err="1"/>
              <a:t>từ</a:t>
            </a:r>
            <a:r>
              <a:rPr lang="en-US" sz="2400" dirty="0"/>
              <a:t> </a:t>
            </a:r>
            <a:r>
              <a:rPr lang="en-US" sz="2400" dirty="0" err="1"/>
              <a:t>chỉ</a:t>
            </a:r>
            <a:r>
              <a:rPr lang="en-US" sz="2400" dirty="0"/>
              <a:t> </a:t>
            </a:r>
            <a:r>
              <a:rPr lang="en-US" sz="2400" dirty="0" err="1"/>
              <a:t>nơi</a:t>
            </a:r>
            <a:r>
              <a:rPr lang="en-US" sz="2400" dirty="0"/>
              <a:t> </a:t>
            </a:r>
            <a:r>
              <a:rPr lang="en-US" sz="2400" dirty="0" err="1"/>
              <a:t>chốn</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a:t>
            </a:r>
          </a:p>
          <a:p>
            <a:r>
              <a:rPr lang="en-US" sz="2400" dirty="0"/>
              <a:t>Ta </a:t>
            </a:r>
            <a:r>
              <a:rPr lang="en-US" sz="2400" dirty="0" err="1"/>
              <a:t>thấy</a:t>
            </a:r>
            <a:r>
              <a:rPr lang="en-US" sz="2400" dirty="0"/>
              <a:t> </a:t>
            </a:r>
            <a:r>
              <a:rPr lang="en-US" sz="2400" dirty="0" err="1"/>
              <a:t>danh</a:t>
            </a:r>
            <a:r>
              <a:rPr lang="en-US" sz="2400" dirty="0"/>
              <a:t> </a:t>
            </a:r>
            <a:r>
              <a:rPr lang="en-US" sz="2400" dirty="0" err="1"/>
              <a:t>từ</a:t>
            </a:r>
            <a:r>
              <a:rPr lang="en-US" sz="2400" dirty="0"/>
              <a:t> </a:t>
            </a:r>
            <a:r>
              <a:rPr lang="en-US" sz="2400" dirty="0" err="1"/>
              <a:t>mà</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“shifting” </a:t>
            </a:r>
            <a:r>
              <a:rPr lang="en-US" sz="2400" dirty="0" err="1"/>
              <a:t>và</a:t>
            </a:r>
            <a:r>
              <a:rPr lang="en-US" sz="2400" dirty="0"/>
              <a:t> </a:t>
            </a:r>
            <a:r>
              <a:rPr lang="en-US" sz="2400" dirty="0" err="1"/>
              <a:t>sau</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là</a:t>
            </a:r>
            <a:r>
              <a:rPr lang="en-US" sz="2400" dirty="0"/>
              <a:t> “they live” </a:t>
            </a:r>
            <a:r>
              <a:rPr lang="en-US" sz="2400" dirty="0" err="1"/>
              <a:t>nên</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 (where)</a:t>
            </a:r>
          </a:p>
          <a:p>
            <a:endParaRPr lang="en-US" sz="2400" dirty="0"/>
          </a:p>
        </p:txBody>
      </p:sp>
      <p:sp>
        <p:nvSpPr>
          <p:cNvPr id="3" name="Oval 2"/>
          <p:cNvSpPr/>
          <p:nvPr/>
        </p:nvSpPr>
        <p:spPr>
          <a:xfrm>
            <a:off x="7391400" y="457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014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5632311"/>
          </a:xfrm>
          <a:prstGeom prst="rect">
            <a:avLst/>
          </a:prstGeom>
          <a:noFill/>
        </p:spPr>
        <p:txBody>
          <a:bodyPr wrap="square" rtlCol="0">
            <a:spAutoFit/>
          </a:bodyPr>
          <a:lstStyle/>
          <a:p>
            <a:r>
              <a:rPr lang="en-US" sz="2400" b="1" dirty="0"/>
              <a:t>Question 37</a:t>
            </a:r>
            <a:r>
              <a:rPr lang="en-US" sz="2400" b="1" dirty="0" smtClean="0"/>
              <a:t>:</a:t>
            </a:r>
            <a:endParaRPr lang="vi-VN" sz="2400" b="1" dirty="0" smtClean="0"/>
          </a:p>
          <a:p>
            <a:r>
              <a:rPr lang="en-US" sz="2400" b="1" dirty="0" smtClean="0"/>
              <a:t> </a:t>
            </a:r>
            <a:r>
              <a:rPr lang="en-US" sz="2400" b="1" dirty="0"/>
              <a:t>A. </a:t>
            </a:r>
            <a:r>
              <a:rPr lang="en-US" sz="2400" dirty="0"/>
              <a:t>because</a:t>
            </a:r>
            <a:r>
              <a:rPr lang="en-US" sz="2400" b="1" dirty="0"/>
              <a:t>      	B. </a:t>
            </a:r>
            <a:r>
              <a:rPr lang="en-US" sz="2400" dirty="0"/>
              <a:t>but</a:t>
            </a:r>
            <a:r>
              <a:rPr lang="en-US" sz="2400" b="1" dirty="0"/>
              <a:t>           	C. </a:t>
            </a:r>
            <a:r>
              <a:rPr lang="en-US" sz="2400" dirty="0"/>
              <a:t>and</a:t>
            </a:r>
            <a:r>
              <a:rPr lang="en-US" sz="2400" b="1" dirty="0"/>
              <a:t>        	D. </a:t>
            </a:r>
            <a:r>
              <a:rPr lang="en-US" sz="2400" dirty="0"/>
              <a:t>although</a:t>
            </a:r>
          </a:p>
          <a:p>
            <a:r>
              <a:rPr lang="en-US" sz="2400" dirty="0"/>
              <a:t>Species living in unique ecosystems, such as those found in polar and mountaintop regions, are especially at risk (37) _______ migration to new habitats is not possible.</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điền</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because (+ clause): </a:t>
            </a:r>
            <a:r>
              <a:rPr lang="en-US" sz="2400" dirty="0" err="1"/>
              <a:t>bởi</a:t>
            </a:r>
            <a:r>
              <a:rPr lang="en-US" sz="2400" dirty="0"/>
              <a:t> </a:t>
            </a:r>
            <a:r>
              <a:rPr lang="en-US" sz="2400" dirty="0" err="1"/>
              <a:t>vì</a:t>
            </a:r>
            <a:r>
              <a:rPr lang="en-US" sz="2400" dirty="0"/>
              <a:t>     	B. but : </a:t>
            </a:r>
            <a:r>
              <a:rPr lang="en-US" sz="2400" dirty="0" err="1"/>
              <a:t>nhưng</a:t>
            </a:r>
            <a:r>
              <a:rPr lang="en-US" sz="2400" dirty="0"/>
              <a:t>         	</a:t>
            </a:r>
          </a:p>
          <a:p>
            <a:r>
              <a:rPr lang="en-US" sz="2400" dirty="0"/>
              <a:t>	C. and : </a:t>
            </a:r>
            <a:r>
              <a:rPr lang="en-US" sz="2400" dirty="0" err="1"/>
              <a:t>và</a:t>
            </a:r>
            <a:r>
              <a:rPr lang="en-US" sz="2400" dirty="0"/>
              <a:t>     		D. although: </a:t>
            </a:r>
            <a:r>
              <a:rPr lang="en-US" sz="2400" dirty="0" err="1"/>
              <a:t>mặc</a:t>
            </a:r>
            <a:r>
              <a:rPr lang="en-US" sz="2400" dirty="0"/>
              <a:t> </a:t>
            </a:r>
            <a:r>
              <a:rPr lang="en-US" sz="2400" dirty="0" err="1"/>
              <a:t>dù</a:t>
            </a:r>
            <a:endParaRPr lang="en-US" sz="2400" dirty="0"/>
          </a:p>
          <a:p>
            <a:r>
              <a:rPr lang="en-US" sz="2400" dirty="0" err="1"/>
              <a:t>Tạm</a:t>
            </a:r>
            <a:r>
              <a:rPr lang="en-US" sz="2400" dirty="0"/>
              <a:t> </a:t>
            </a:r>
            <a:r>
              <a:rPr lang="en-US" sz="2400" dirty="0" err="1"/>
              <a:t>dịch</a:t>
            </a:r>
            <a:r>
              <a:rPr lang="en-US" sz="2400" dirty="0"/>
              <a:t>: </a:t>
            </a:r>
            <a:r>
              <a:rPr lang="en-US" sz="2400" dirty="0" err="1"/>
              <a:t>Các</a:t>
            </a:r>
            <a:r>
              <a:rPr lang="en-US" sz="2400" dirty="0"/>
              <a:t> </a:t>
            </a:r>
            <a:r>
              <a:rPr lang="en-US" sz="2400" dirty="0" err="1"/>
              <a:t>loài</a:t>
            </a:r>
            <a:r>
              <a:rPr lang="en-US" sz="2400" dirty="0"/>
              <a:t> </a:t>
            </a:r>
            <a:r>
              <a:rPr lang="en-US" sz="2400" dirty="0" err="1"/>
              <a:t>sống</a:t>
            </a:r>
            <a:r>
              <a:rPr lang="en-US" sz="2400" dirty="0"/>
              <a:t> </a:t>
            </a:r>
            <a:r>
              <a:rPr lang="en-US" sz="2400" dirty="0" err="1"/>
              <a:t>trong</a:t>
            </a:r>
            <a:r>
              <a:rPr lang="en-US" sz="2400" dirty="0"/>
              <a:t> </a:t>
            </a:r>
            <a:r>
              <a:rPr lang="en-US" sz="2400" dirty="0" err="1"/>
              <a:t>các</a:t>
            </a:r>
            <a:r>
              <a:rPr lang="en-US" sz="2400" dirty="0"/>
              <a:t> </a:t>
            </a:r>
            <a:r>
              <a:rPr lang="en-US" sz="2400" dirty="0" err="1"/>
              <a:t>hệ</a:t>
            </a:r>
            <a:r>
              <a:rPr lang="en-US" sz="2400" dirty="0"/>
              <a:t> </a:t>
            </a:r>
            <a:r>
              <a:rPr lang="en-US" sz="2400" dirty="0" err="1"/>
              <a:t>sinh</a:t>
            </a:r>
            <a:r>
              <a:rPr lang="en-US" sz="2400" dirty="0"/>
              <a:t> </a:t>
            </a:r>
            <a:r>
              <a:rPr lang="en-US" sz="2400" dirty="0" err="1"/>
              <a:t>thái</a:t>
            </a:r>
            <a:r>
              <a:rPr lang="en-US" sz="2400" dirty="0"/>
              <a:t> </a:t>
            </a:r>
            <a:r>
              <a:rPr lang="en-US" sz="2400" dirty="0" err="1"/>
              <a:t>độc</a:t>
            </a:r>
            <a:r>
              <a:rPr lang="en-US" sz="2400" dirty="0"/>
              <a:t> </a:t>
            </a:r>
            <a:r>
              <a:rPr lang="en-US" sz="2400" dirty="0" err="1"/>
              <a:t>đáo</a:t>
            </a:r>
            <a:r>
              <a:rPr lang="en-US" sz="2400" dirty="0"/>
              <a:t>, </a:t>
            </a:r>
            <a:r>
              <a:rPr lang="en-US" sz="2400" dirty="0" err="1"/>
              <a:t>chẳng</a:t>
            </a:r>
            <a:r>
              <a:rPr lang="en-US" sz="2400" dirty="0"/>
              <a:t> </a:t>
            </a:r>
            <a:r>
              <a:rPr lang="en-US" sz="2400" dirty="0" err="1"/>
              <a:t>hạn</a:t>
            </a:r>
            <a:r>
              <a:rPr lang="en-US" sz="2400" dirty="0"/>
              <a:t> </a:t>
            </a:r>
            <a:r>
              <a:rPr lang="en-US" sz="2400" dirty="0" err="1"/>
              <a:t>như</a:t>
            </a:r>
            <a:r>
              <a:rPr lang="en-US" sz="2400" dirty="0"/>
              <a:t> </a:t>
            </a:r>
            <a:r>
              <a:rPr lang="en-US" sz="2400" dirty="0" err="1"/>
              <a:t>các</a:t>
            </a:r>
            <a:r>
              <a:rPr lang="en-US" sz="2400" dirty="0"/>
              <a:t> </a:t>
            </a:r>
            <a:r>
              <a:rPr lang="en-US" sz="2400" dirty="0" err="1"/>
              <a:t>loài</a:t>
            </a:r>
            <a:r>
              <a:rPr lang="en-US" sz="2400" dirty="0"/>
              <a:t> </a:t>
            </a:r>
            <a:r>
              <a:rPr lang="en-US" sz="2400" dirty="0" err="1"/>
              <a:t>được</a:t>
            </a:r>
            <a:r>
              <a:rPr lang="en-US" sz="2400" dirty="0"/>
              <a:t> </a:t>
            </a:r>
            <a:r>
              <a:rPr lang="en-US" sz="2400" dirty="0" err="1"/>
              <a:t>tìm</a:t>
            </a:r>
            <a:r>
              <a:rPr lang="en-US" sz="2400" dirty="0"/>
              <a:t> </a:t>
            </a:r>
            <a:r>
              <a:rPr lang="en-US" sz="2400" dirty="0" err="1"/>
              <a:t>thấy</a:t>
            </a:r>
            <a:r>
              <a:rPr lang="en-US" sz="2400" dirty="0"/>
              <a:t> ở </a:t>
            </a:r>
            <a:r>
              <a:rPr lang="en-US" sz="2400" dirty="0" err="1"/>
              <a:t>các</a:t>
            </a:r>
            <a:r>
              <a:rPr lang="en-US" sz="2400" dirty="0"/>
              <a:t> </a:t>
            </a:r>
            <a:r>
              <a:rPr lang="en-US" sz="2400" dirty="0" err="1"/>
              <a:t>vùng</a:t>
            </a:r>
            <a:r>
              <a:rPr lang="en-US" sz="2400" dirty="0"/>
              <a:t> </a:t>
            </a:r>
            <a:r>
              <a:rPr lang="en-US" sz="2400" dirty="0" err="1"/>
              <a:t>cực</a:t>
            </a:r>
            <a:r>
              <a:rPr lang="en-US" sz="2400" dirty="0"/>
              <a:t> </a:t>
            </a:r>
            <a:r>
              <a:rPr lang="en-US" sz="2400" dirty="0" err="1"/>
              <a:t>và</a:t>
            </a:r>
            <a:r>
              <a:rPr lang="en-US" sz="2400" dirty="0"/>
              <a:t> </a:t>
            </a:r>
            <a:r>
              <a:rPr lang="en-US" sz="2400" dirty="0" err="1"/>
              <a:t>đỉnh</a:t>
            </a:r>
            <a:r>
              <a:rPr lang="en-US" sz="2400" dirty="0"/>
              <a:t> </a:t>
            </a:r>
            <a:r>
              <a:rPr lang="en-US" sz="2400" dirty="0" err="1"/>
              <a:t>núi</a:t>
            </a:r>
            <a:r>
              <a:rPr lang="en-US" sz="2400" dirty="0"/>
              <a:t>, </a:t>
            </a:r>
            <a:r>
              <a:rPr lang="en-US" sz="2400" dirty="0" err="1"/>
              <a:t>đặc</a:t>
            </a:r>
            <a:r>
              <a:rPr lang="en-US" sz="2400" dirty="0"/>
              <a:t> </a:t>
            </a:r>
            <a:r>
              <a:rPr lang="en-US" sz="2400" dirty="0" err="1"/>
              <a:t>biệt</a:t>
            </a:r>
            <a:r>
              <a:rPr lang="en-US" sz="2400" dirty="0"/>
              <a:t> </a:t>
            </a:r>
            <a:r>
              <a:rPr lang="en-US" sz="2400" dirty="0" err="1"/>
              <a:t>gặp</a:t>
            </a:r>
            <a:r>
              <a:rPr lang="en-US" sz="2400" dirty="0"/>
              <a:t> </a:t>
            </a:r>
            <a:r>
              <a:rPr lang="en-US" sz="2400" dirty="0" err="1"/>
              <a:t>rủi</a:t>
            </a:r>
            <a:r>
              <a:rPr lang="en-US" sz="2400" dirty="0"/>
              <a:t> </a:t>
            </a:r>
            <a:r>
              <a:rPr lang="en-US" sz="2400" dirty="0" err="1"/>
              <a:t>ro</a:t>
            </a:r>
            <a:r>
              <a:rPr lang="en-US" sz="2400" dirty="0"/>
              <a:t> </a:t>
            </a:r>
            <a:r>
              <a:rPr lang="en-US" sz="2400" dirty="0" err="1"/>
              <a:t>vì</a:t>
            </a:r>
            <a:r>
              <a:rPr lang="en-US" sz="2400" dirty="0"/>
              <a:t> </a:t>
            </a:r>
            <a:r>
              <a:rPr lang="en-US" sz="2400" dirty="0" err="1"/>
              <a:t>không</a:t>
            </a:r>
            <a:r>
              <a:rPr lang="en-US" sz="2400" dirty="0"/>
              <a:t> </a:t>
            </a:r>
            <a:r>
              <a:rPr lang="en-US" sz="2400" dirty="0" err="1"/>
              <a:t>thể</a:t>
            </a:r>
            <a:r>
              <a:rPr lang="en-US" sz="2400" dirty="0"/>
              <a:t> di </a:t>
            </a:r>
            <a:r>
              <a:rPr lang="en-US" sz="2400" dirty="0" err="1"/>
              <a:t>cư</a:t>
            </a:r>
            <a:r>
              <a:rPr lang="en-US" sz="2400" dirty="0"/>
              <a:t> </a:t>
            </a:r>
            <a:r>
              <a:rPr lang="en-US" sz="2400" dirty="0" err="1"/>
              <a:t>đến</a:t>
            </a:r>
            <a:r>
              <a:rPr lang="en-US" sz="2400" dirty="0"/>
              <a:t> </a:t>
            </a:r>
            <a:r>
              <a:rPr lang="en-US" sz="2400" dirty="0" err="1"/>
              <a:t>các</a:t>
            </a:r>
            <a:r>
              <a:rPr lang="en-US" sz="2400" dirty="0"/>
              <a:t> </a:t>
            </a:r>
            <a:r>
              <a:rPr lang="en-US" sz="2400" dirty="0" err="1"/>
              <a:t>môi</a:t>
            </a:r>
            <a:r>
              <a:rPr lang="en-US" sz="2400" dirty="0"/>
              <a:t> </a:t>
            </a:r>
            <a:r>
              <a:rPr lang="en-US" sz="2400" dirty="0" err="1"/>
              <a:t>trường</a:t>
            </a:r>
            <a:r>
              <a:rPr lang="en-US" sz="2400" dirty="0"/>
              <a:t> </a:t>
            </a:r>
            <a:r>
              <a:rPr lang="en-US" sz="2400" dirty="0" err="1"/>
              <a:t>sống</a:t>
            </a:r>
            <a:r>
              <a:rPr lang="en-US" sz="2400" dirty="0"/>
              <a:t> </a:t>
            </a:r>
            <a:r>
              <a:rPr lang="en-US" sz="2400" dirty="0" err="1"/>
              <a:t>mới</a:t>
            </a:r>
            <a:r>
              <a:rPr lang="en-US" sz="2400" dirty="0"/>
              <a:t>.</a:t>
            </a:r>
          </a:p>
          <a:p>
            <a:endParaRPr lang="en-US" sz="2400" dirty="0"/>
          </a:p>
        </p:txBody>
      </p:sp>
      <p:sp>
        <p:nvSpPr>
          <p:cNvPr id="3" name="Oval 2"/>
          <p:cNvSpPr/>
          <p:nvPr/>
        </p:nvSpPr>
        <p:spPr>
          <a:xfrm>
            <a:off x="304800" y="7620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920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6370975"/>
          </a:xfrm>
          <a:prstGeom prst="rect">
            <a:avLst/>
          </a:prstGeom>
          <a:noFill/>
        </p:spPr>
        <p:txBody>
          <a:bodyPr wrap="square" rtlCol="0">
            <a:spAutoFit/>
          </a:bodyPr>
          <a:lstStyle/>
          <a:p>
            <a:r>
              <a:rPr lang="en-US" sz="2400" b="1" dirty="0"/>
              <a:t>Question 38: </a:t>
            </a:r>
            <a:endParaRPr lang="vi-VN" sz="2400" b="1" dirty="0" smtClean="0"/>
          </a:p>
          <a:p>
            <a:r>
              <a:rPr lang="en-US" sz="2400" b="1" dirty="0" smtClean="0"/>
              <a:t>A</a:t>
            </a:r>
            <a:r>
              <a:rPr lang="en-US" sz="2400" b="1" dirty="0"/>
              <a:t>. </a:t>
            </a:r>
            <a:r>
              <a:rPr lang="en-US" sz="2400" dirty="0"/>
              <a:t>decreasing</a:t>
            </a:r>
            <a:r>
              <a:rPr lang="en-US" sz="2400" b="1" dirty="0"/>
              <a:t>    	B. </a:t>
            </a:r>
            <a:r>
              <a:rPr lang="en-US" sz="2400" dirty="0"/>
              <a:t>falling</a:t>
            </a:r>
            <a:r>
              <a:rPr lang="en-US" sz="2400" b="1" dirty="0"/>
              <a:t>       	C. </a:t>
            </a:r>
            <a:r>
              <a:rPr lang="en-US" sz="2400" dirty="0"/>
              <a:t>deepening</a:t>
            </a:r>
            <a:r>
              <a:rPr lang="en-US" sz="2400" b="1" dirty="0"/>
              <a:t>        </a:t>
            </a:r>
            <a:r>
              <a:rPr lang="en-US" sz="2400" b="1" dirty="0" smtClean="0"/>
              <a:t> </a:t>
            </a:r>
            <a:r>
              <a:rPr lang="en-US" sz="2400" b="1" dirty="0"/>
              <a:t>  D. </a:t>
            </a:r>
            <a:r>
              <a:rPr lang="en-US" sz="2400" dirty="0"/>
              <a:t>dwindling</a:t>
            </a:r>
          </a:p>
          <a:p>
            <a:r>
              <a:rPr lang="en-US" sz="2400" dirty="0"/>
              <a:t>For example, polar bears and marine mammals in the Arctic are already threatened by (38) _______ sea ice but have nowhere farther to go.</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decreasing: </a:t>
            </a:r>
            <a:r>
              <a:rPr lang="en-US" sz="2400" dirty="0" err="1"/>
              <a:t>giảm</a:t>
            </a:r>
            <a:r>
              <a:rPr lang="en-US" sz="2400" dirty="0"/>
              <a:t>    		B. falling: </a:t>
            </a:r>
            <a:r>
              <a:rPr lang="en-US" sz="2400" dirty="0" err="1"/>
              <a:t>rơi</a:t>
            </a:r>
            <a:r>
              <a:rPr lang="en-US" sz="2400" dirty="0"/>
              <a:t>      	</a:t>
            </a:r>
          </a:p>
          <a:p>
            <a:r>
              <a:rPr lang="en-US" sz="2400" dirty="0"/>
              <a:t>	C. deepening: </a:t>
            </a:r>
            <a:r>
              <a:rPr lang="en-US" sz="2400" dirty="0" err="1"/>
              <a:t>trở</a:t>
            </a:r>
            <a:r>
              <a:rPr lang="en-US" sz="2400" dirty="0"/>
              <a:t> </a:t>
            </a:r>
            <a:r>
              <a:rPr lang="en-US" sz="2400" dirty="0" err="1"/>
              <a:t>nên</a:t>
            </a:r>
            <a:r>
              <a:rPr lang="en-US" sz="2400" dirty="0"/>
              <a:t> </a:t>
            </a:r>
            <a:r>
              <a:rPr lang="en-US" sz="2400" dirty="0" err="1"/>
              <a:t>sâu</a:t>
            </a:r>
            <a:r>
              <a:rPr lang="en-US" sz="2400" dirty="0"/>
              <a:t> </a:t>
            </a:r>
            <a:r>
              <a:rPr lang="en-US" sz="2400" dirty="0" err="1"/>
              <a:t>hơn</a:t>
            </a:r>
            <a:r>
              <a:rPr lang="en-US" sz="2400" dirty="0"/>
              <a:t>               	D. dwindling: tan, </a:t>
            </a:r>
            <a:r>
              <a:rPr lang="en-US" sz="2400" dirty="0" err="1"/>
              <a:t>thu</a:t>
            </a:r>
            <a:r>
              <a:rPr lang="en-US" sz="2400" dirty="0"/>
              <a:t> </a:t>
            </a:r>
            <a:r>
              <a:rPr lang="en-US" sz="2400" dirty="0" err="1"/>
              <a:t>nhỏ</a:t>
            </a:r>
            <a:r>
              <a:rPr lang="en-US" sz="2400" dirty="0"/>
              <a:t> </a:t>
            </a:r>
            <a:r>
              <a:rPr lang="en-US" sz="2400" dirty="0" err="1"/>
              <a:t>dần</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err="1" smtClean="0"/>
              <a:t>Tạm</a:t>
            </a:r>
            <a:r>
              <a:rPr lang="en-US" sz="2400" dirty="0" smtClean="0"/>
              <a:t> </a:t>
            </a:r>
            <a:r>
              <a:rPr lang="en-US" sz="2400" dirty="0" err="1"/>
              <a:t>dịch</a:t>
            </a:r>
            <a:r>
              <a:rPr lang="en-US" sz="2400" dirty="0"/>
              <a:t>: </a:t>
            </a:r>
            <a:r>
              <a:rPr lang="en-US" sz="2400" dirty="0" err="1"/>
              <a:t>Ví</a:t>
            </a:r>
            <a:r>
              <a:rPr lang="en-US" sz="2400" dirty="0"/>
              <a:t> </a:t>
            </a:r>
            <a:r>
              <a:rPr lang="en-US" sz="2400" dirty="0" err="1"/>
              <a:t>dụ</a:t>
            </a:r>
            <a:r>
              <a:rPr lang="en-US" sz="2400" dirty="0"/>
              <a:t>, </a:t>
            </a:r>
            <a:r>
              <a:rPr lang="en-US" sz="2400" dirty="0" err="1"/>
              <a:t>gấu</a:t>
            </a:r>
            <a:r>
              <a:rPr lang="en-US" sz="2400" dirty="0"/>
              <a:t> </a:t>
            </a:r>
            <a:r>
              <a:rPr lang="en-US" sz="2400" dirty="0" err="1"/>
              <a:t>Bắc</a:t>
            </a:r>
            <a:r>
              <a:rPr lang="en-US" sz="2400" dirty="0"/>
              <a:t> </a:t>
            </a:r>
            <a:r>
              <a:rPr lang="en-US" sz="2400" dirty="0" err="1"/>
              <a:t>Cực</a:t>
            </a:r>
            <a:r>
              <a:rPr lang="en-US" sz="2400" dirty="0"/>
              <a:t> </a:t>
            </a:r>
            <a:r>
              <a:rPr lang="en-US" sz="2400" dirty="0" err="1"/>
              <a:t>và</a:t>
            </a:r>
            <a:r>
              <a:rPr lang="en-US" sz="2400" dirty="0"/>
              <a:t> </a:t>
            </a:r>
            <a:r>
              <a:rPr lang="en-US" sz="2400" dirty="0" err="1"/>
              <a:t>động</a:t>
            </a:r>
            <a:r>
              <a:rPr lang="en-US" sz="2400" dirty="0"/>
              <a:t> </a:t>
            </a:r>
            <a:r>
              <a:rPr lang="en-US" sz="2400" dirty="0" err="1"/>
              <a:t>vật</a:t>
            </a:r>
            <a:r>
              <a:rPr lang="en-US" sz="2400" dirty="0"/>
              <a:t> </a:t>
            </a:r>
            <a:r>
              <a:rPr lang="en-US" sz="2400" dirty="0" err="1"/>
              <a:t>biển</a:t>
            </a:r>
            <a:r>
              <a:rPr lang="en-US" sz="2400" dirty="0"/>
              <a:t> </a:t>
            </a:r>
            <a:r>
              <a:rPr lang="en-US" sz="2400" dirty="0" err="1"/>
              <a:t>có</a:t>
            </a:r>
            <a:r>
              <a:rPr lang="en-US" sz="2400" dirty="0"/>
              <a:t> </a:t>
            </a:r>
            <a:r>
              <a:rPr lang="en-US" sz="2400" dirty="0" err="1"/>
              <a:t>vú</a:t>
            </a:r>
            <a:r>
              <a:rPr lang="en-US" sz="2400" dirty="0"/>
              <a:t> ở </a:t>
            </a:r>
            <a:r>
              <a:rPr lang="en-US" sz="2400" dirty="0" err="1"/>
              <a:t>Bắc</a:t>
            </a:r>
            <a:r>
              <a:rPr lang="en-US" sz="2400" dirty="0"/>
              <a:t> </a:t>
            </a:r>
            <a:r>
              <a:rPr lang="en-US" sz="2400" dirty="0" err="1"/>
              <a:t>Cực</a:t>
            </a:r>
            <a:r>
              <a:rPr lang="en-US" sz="2400" dirty="0"/>
              <a:t> </a:t>
            </a:r>
            <a:r>
              <a:rPr lang="en-US" sz="2400" dirty="0" err="1"/>
              <a:t>đã</a:t>
            </a:r>
            <a:r>
              <a:rPr lang="en-US" sz="2400" dirty="0"/>
              <a:t> </a:t>
            </a:r>
            <a:r>
              <a:rPr lang="en-US" sz="2400" dirty="0" err="1"/>
              <a:t>bị</a:t>
            </a:r>
            <a:r>
              <a:rPr lang="en-US" sz="2400" dirty="0"/>
              <a:t> </a:t>
            </a:r>
            <a:r>
              <a:rPr lang="en-US" sz="2400" dirty="0" err="1"/>
              <a:t>đe</a:t>
            </a:r>
            <a:r>
              <a:rPr lang="en-US" sz="2400" dirty="0"/>
              <a:t> </a:t>
            </a:r>
            <a:r>
              <a:rPr lang="en-US" sz="2400" dirty="0" err="1"/>
              <a:t>dọa</a:t>
            </a:r>
            <a:r>
              <a:rPr lang="en-US" sz="2400" dirty="0"/>
              <a:t> </a:t>
            </a:r>
            <a:r>
              <a:rPr lang="en-US" sz="2400" dirty="0" err="1"/>
              <a:t>bởi</a:t>
            </a:r>
            <a:r>
              <a:rPr lang="en-US" sz="2400" dirty="0"/>
              <a:t> </a:t>
            </a:r>
            <a:r>
              <a:rPr lang="en-US" sz="2400" dirty="0" err="1"/>
              <a:t>băng</a:t>
            </a:r>
            <a:r>
              <a:rPr lang="en-US" sz="2400" dirty="0"/>
              <a:t> </a:t>
            </a:r>
            <a:r>
              <a:rPr lang="en-US" sz="2400" dirty="0" err="1"/>
              <a:t>biển</a:t>
            </a:r>
            <a:r>
              <a:rPr lang="en-US" sz="2400" dirty="0"/>
              <a:t> </a:t>
            </a:r>
            <a:r>
              <a:rPr lang="en-US" sz="2400" dirty="0" err="1"/>
              <a:t>đang</a:t>
            </a:r>
            <a:r>
              <a:rPr lang="en-US" sz="2400" dirty="0"/>
              <a:t> tan </a:t>
            </a:r>
            <a:r>
              <a:rPr lang="en-US" sz="2400" dirty="0" err="1"/>
              <a:t>dần</a:t>
            </a:r>
            <a:r>
              <a:rPr lang="en-US" sz="2400" dirty="0"/>
              <a:t> </a:t>
            </a:r>
            <a:r>
              <a:rPr lang="en-US" sz="2400" dirty="0" err="1"/>
              <a:t>nhưng</a:t>
            </a:r>
            <a:r>
              <a:rPr lang="en-US" sz="2400" dirty="0"/>
              <a:t> </a:t>
            </a:r>
            <a:r>
              <a:rPr lang="en-US" sz="2400" dirty="0" err="1"/>
              <a:t>không</a:t>
            </a:r>
            <a:r>
              <a:rPr lang="en-US" sz="2400" dirty="0"/>
              <a:t> </a:t>
            </a:r>
            <a:r>
              <a:rPr lang="en-US" sz="2400" dirty="0" err="1"/>
              <a:t>còn</a:t>
            </a:r>
            <a:r>
              <a:rPr lang="en-US" sz="2400" dirty="0"/>
              <a:t> </a:t>
            </a:r>
            <a:r>
              <a:rPr lang="en-US" sz="2400" dirty="0" err="1"/>
              <a:t>nơi</a:t>
            </a:r>
            <a:r>
              <a:rPr lang="en-US" sz="2400" dirty="0"/>
              <a:t> </a:t>
            </a:r>
            <a:r>
              <a:rPr lang="en-US" sz="2400" dirty="0" err="1"/>
              <a:t>nào</a:t>
            </a:r>
            <a:r>
              <a:rPr lang="en-US" sz="2400" dirty="0"/>
              <a:t> </a:t>
            </a:r>
            <a:r>
              <a:rPr lang="en-US" sz="2400" dirty="0" err="1"/>
              <a:t>xa</a:t>
            </a:r>
            <a:r>
              <a:rPr lang="en-US" sz="2400" dirty="0"/>
              <a:t> </a:t>
            </a:r>
            <a:r>
              <a:rPr lang="en-US" sz="2400" dirty="0" err="1"/>
              <a:t>hơn</a:t>
            </a:r>
            <a:r>
              <a:rPr lang="en-US" sz="2400" dirty="0"/>
              <a:t> </a:t>
            </a:r>
            <a:r>
              <a:rPr lang="en-US" sz="2400" dirty="0" err="1"/>
              <a:t>để</a:t>
            </a:r>
            <a:r>
              <a:rPr lang="en-US" sz="2400" dirty="0"/>
              <a:t> </a:t>
            </a:r>
            <a:r>
              <a:rPr lang="en-US" sz="2400" dirty="0" err="1"/>
              <a:t>đi</a:t>
            </a:r>
            <a:r>
              <a:rPr lang="en-US" sz="2400" dirty="0"/>
              <a:t>.</a:t>
            </a:r>
          </a:p>
          <a:p>
            <a:endParaRPr lang="en-US" sz="2400" dirty="0"/>
          </a:p>
        </p:txBody>
      </p:sp>
      <p:sp>
        <p:nvSpPr>
          <p:cNvPr id="3" name="Oval 2"/>
          <p:cNvSpPr/>
          <p:nvPr/>
        </p:nvSpPr>
        <p:spPr>
          <a:xfrm>
            <a:off x="7086600" y="762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821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6740307"/>
          </a:xfrm>
          <a:prstGeom prst="rect">
            <a:avLst/>
          </a:prstGeom>
          <a:noFill/>
        </p:spPr>
        <p:txBody>
          <a:bodyPr wrap="square" rtlCol="0">
            <a:spAutoFit/>
          </a:bodyPr>
          <a:lstStyle/>
          <a:p>
            <a:r>
              <a:rPr lang="en-US" sz="2400" b="1" dirty="0"/>
              <a:t>Question 39: </a:t>
            </a:r>
            <a:r>
              <a:rPr lang="en-US" sz="2400" dirty="0"/>
              <a:t>What is the passage mainly about?</a:t>
            </a:r>
          </a:p>
          <a:p>
            <a:r>
              <a:rPr lang="en-US" sz="2400" b="1" dirty="0"/>
              <a:t>	A.</a:t>
            </a:r>
            <a:r>
              <a:rPr lang="en-US" sz="2400" dirty="0"/>
              <a:t> A New Year’s Eve to remember.	</a:t>
            </a:r>
            <a:endParaRPr lang="vi-VN" sz="2400" dirty="0" smtClean="0"/>
          </a:p>
          <a:p>
            <a:r>
              <a:rPr lang="vi-VN" sz="2400" b="1" dirty="0" smtClean="0"/>
              <a:t>	</a:t>
            </a:r>
            <a:r>
              <a:rPr lang="en-US" sz="2400" b="1" dirty="0" smtClean="0"/>
              <a:t>B</a:t>
            </a:r>
            <a:r>
              <a:rPr lang="en-US" sz="2400" b="1" dirty="0"/>
              <a:t>.</a:t>
            </a:r>
            <a:r>
              <a:rPr lang="en-US" sz="2400" dirty="0"/>
              <a:t> Preparations before the event.</a:t>
            </a:r>
          </a:p>
          <a:p>
            <a:r>
              <a:rPr lang="en-US" sz="2400" b="1" dirty="0"/>
              <a:t>	C.</a:t>
            </a:r>
            <a:r>
              <a:rPr lang="en-US" sz="2400" dirty="0"/>
              <a:t> Activities during the ceremony.	</a:t>
            </a:r>
            <a:endParaRPr lang="vi-VN" sz="2400" dirty="0" smtClean="0"/>
          </a:p>
          <a:p>
            <a:r>
              <a:rPr lang="vi-VN" sz="2400" b="1" dirty="0" smtClean="0"/>
              <a:t>	</a:t>
            </a:r>
            <a:r>
              <a:rPr lang="en-US" sz="2400" b="1" dirty="0" smtClean="0"/>
              <a:t>D</a:t>
            </a:r>
            <a:r>
              <a:rPr lang="en-US" sz="2400" b="1" dirty="0"/>
              <a:t>.</a:t>
            </a:r>
            <a:r>
              <a:rPr lang="en-US" sz="2400" dirty="0"/>
              <a:t> A great party.</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Đoạn</a:t>
            </a:r>
            <a:r>
              <a:rPr lang="en-US" sz="2400" dirty="0"/>
              <a:t> </a:t>
            </a:r>
            <a:r>
              <a:rPr lang="en-US" sz="2400" dirty="0" err="1"/>
              <a:t>văn</a:t>
            </a:r>
            <a:r>
              <a:rPr lang="en-US" sz="2400" dirty="0"/>
              <a:t> </a:t>
            </a:r>
            <a:r>
              <a:rPr lang="en-US" sz="2400" dirty="0" err="1"/>
              <a:t>này</a:t>
            </a:r>
            <a:r>
              <a:rPr lang="en-US" sz="2400" dirty="0"/>
              <a:t> </a:t>
            </a:r>
            <a:r>
              <a:rPr lang="en-US" sz="2400" dirty="0" err="1"/>
              <a:t>chủ</a:t>
            </a:r>
            <a:r>
              <a:rPr lang="en-US" sz="2400" dirty="0"/>
              <a:t> </a:t>
            </a:r>
            <a:r>
              <a:rPr lang="en-US" sz="2400" dirty="0" err="1"/>
              <a:t>yếu</a:t>
            </a:r>
            <a:r>
              <a:rPr lang="en-US" sz="2400" dirty="0"/>
              <a:t> </a:t>
            </a:r>
            <a:r>
              <a:rPr lang="en-US" sz="2400" dirty="0" err="1"/>
              <a:t>nói</a:t>
            </a:r>
            <a:r>
              <a:rPr lang="en-US" sz="2400" dirty="0"/>
              <a:t> </a:t>
            </a:r>
            <a:r>
              <a:rPr lang="en-US" sz="2400" dirty="0" err="1"/>
              <a:t>về</a:t>
            </a:r>
            <a:r>
              <a:rPr lang="en-US" sz="2400" dirty="0"/>
              <a:t> </a:t>
            </a:r>
            <a:r>
              <a:rPr lang="en-US" sz="2400" dirty="0" err="1"/>
              <a:t>cái</a:t>
            </a:r>
            <a:r>
              <a:rPr lang="en-US" sz="2400" dirty="0"/>
              <a:t> </a:t>
            </a:r>
            <a:r>
              <a:rPr lang="en-US" sz="2400" dirty="0" err="1"/>
              <a:t>gì</a:t>
            </a:r>
            <a:r>
              <a:rPr lang="en-US" sz="2400" dirty="0"/>
              <a:t>?</a:t>
            </a:r>
          </a:p>
          <a:p>
            <a:r>
              <a:rPr lang="en-US" sz="2400" dirty="0"/>
              <a:t>A. </a:t>
            </a:r>
            <a:r>
              <a:rPr lang="en-US" sz="2400" dirty="0" err="1"/>
              <a:t>Một</a:t>
            </a:r>
            <a:r>
              <a:rPr lang="en-US" sz="2400" dirty="0"/>
              <a:t> </a:t>
            </a:r>
            <a:r>
              <a:rPr lang="en-US" sz="2400" dirty="0" err="1"/>
              <a:t>đêm</a:t>
            </a:r>
            <a:r>
              <a:rPr lang="en-US" sz="2400" dirty="0"/>
              <a:t> </a:t>
            </a:r>
            <a:r>
              <a:rPr lang="en-US" sz="2400" dirty="0" err="1"/>
              <a:t>giao</a:t>
            </a:r>
            <a:r>
              <a:rPr lang="en-US" sz="2400" dirty="0"/>
              <a:t> </a:t>
            </a:r>
            <a:r>
              <a:rPr lang="en-US" sz="2400" dirty="0" err="1"/>
              <a:t>thừa</a:t>
            </a:r>
            <a:r>
              <a:rPr lang="en-US" sz="2400" dirty="0"/>
              <a:t> </a:t>
            </a:r>
            <a:r>
              <a:rPr lang="en-US" sz="2400" dirty="0" err="1"/>
              <a:t>đáng</a:t>
            </a:r>
            <a:r>
              <a:rPr lang="en-US" sz="2400" dirty="0"/>
              <a:t> </a:t>
            </a:r>
            <a:r>
              <a:rPr lang="en-US" sz="2400" dirty="0" err="1"/>
              <a:t>nhớ</a:t>
            </a:r>
            <a:r>
              <a:rPr lang="en-US" sz="2400" dirty="0"/>
              <a:t> (</a:t>
            </a:r>
            <a:r>
              <a:rPr lang="en-US" sz="2400" dirty="0" err="1"/>
              <a:t>tác</a:t>
            </a:r>
            <a:r>
              <a:rPr lang="en-US" sz="2400" dirty="0"/>
              <a:t> </a:t>
            </a:r>
            <a:r>
              <a:rPr lang="en-US" sz="2400" dirty="0" err="1"/>
              <a:t>giả</a:t>
            </a:r>
            <a:r>
              <a:rPr lang="en-US" sz="2400" dirty="0"/>
              <a:t> </a:t>
            </a:r>
            <a:r>
              <a:rPr lang="en-US" sz="2400" dirty="0" err="1"/>
              <a:t>kể</a:t>
            </a:r>
            <a:r>
              <a:rPr lang="en-US" sz="2400" dirty="0"/>
              <a:t> </a:t>
            </a:r>
            <a:r>
              <a:rPr lang="en-US" sz="2400" dirty="0" err="1"/>
              <a:t>lại</a:t>
            </a:r>
            <a:r>
              <a:rPr lang="en-US" sz="2400" dirty="0"/>
              <a:t> </a:t>
            </a:r>
            <a:r>
              <a:rPr lang="en-US" sz="2400" dirty="0" err="1"/>
              <a:t>trải</a:t>
            </a:r>
            <a:r>
              <a:rPr lang="en-US" sz="2400" dirty="0"/>
              <a:t> </a:t>
            </a:r>
            <a:r>
              <a:rPr lang="en-US" sz="2400" dirty="0" err="1"/>
              <a:t>nghiệm</a:t>
            </a:r>
            <a:r>
              <a:rPr lang="en-US" sz="2400" dirty="0"/>
              <a:t> </a:t>
            </a:r>
            <a:r>
              <a:rPr lang="en-US" sz="2400" dirty="0" err="1"/>
              <a:t>đón</a:t>
            </a:r>
            <a:r>
              <a:rPr lang="en-US" sz="2400" dirty="0"/>
              <a:t> </a:t>
            </a:r>
            <a:r>
              <a:rPr lang="en-US" sz="2400" dirty="0" err="1"/>
              <a:t>năm</a:t>
            </a:r>
            <a:r>
              <a:rPr lang="en-US" sz="2400" dirty="0"/>
              <a:t> </a:t>
            </a:r>
            <a:r>
              <a:rPr lang="en-US" sz="2400" dirty="0" err="1"/>
              <a:t>mới</a:t>
            </a:r>
            <a:r>
              <a:rPr lang="en-US" sz="2400" dirty="0"/>
              <a:t>)</a:t>
            </a:r>
          </a:p>
          <a:p>
            <a:r>
              <a:rPr lang="en-US" sz="2400" dirty="0"/>
              <a:t>B. </a:t>
            </a:r>
            <a:r>
              <a:rPr lang="en-US" sz="2400" dirty="0" err="1"/>
              <a:t>Sự</a:t>
            </a:r>
            <a:r>
              <a:rPr lang="en-US" sz="2400" dirty="0"/>
              <a:t> </a:t>
            </a:r>
            <a:r>
              <a:rPr lang="en-US" sz="2400" dirty="0" err="1"/>
              <a:t>chuẩn</a:t>
            </a:r>
            <a:r>
              <a:rPr lang="en-US" sz="2400" dirty="0"/>
              <a:t> </a:t>
            </a:r>
            <a:r>
              <a:rPr lang="en-US" sz="2400" dirty="0" err="1"/>
              <a:t>bị</a:t>
            </a:r>
            <a:r>
              <a:rPr lang="en-US" sz="2400" dirty="0"/>
              <a:t> </a:t>
            </a:r>
            <a:r>
              <a:rPr lang="en-US" sz="2400" dirty="0" err="1"/>
              <a:t>trước</a:t>
            </a:r>
            <a:r>
              <a:rPr lang="en-US" sz="2400" dirty="0"/>
              <a:t> </a:t>
            </a:r>
            <a:r>
              <a:rPr lang="en-US" sz="2400" dirty="0" err="1"/>
              <a:t>sự</a:t>
            </a:r>
            <a:r>
              <a:rPr lang="en-US" sz="2400" dirty="0"/>
              <a:t> </a:t>
            </a:r>
            <a:r>
              <a:rPr lang="en-US" sz="2400" dirty="0" err="1"/>
              <a:t>kiện</a:t>
            </a:r>
            <a:r>
              <a:rPr lang="en-US" sz="2400" dirty="0"/>
              <a:t> (</a:t>
            </a:r>
            <a:r>
              <a:rPr lang="en-US" sz="2400" dirty="0" err="1"/>
              <a:t>đây</a:t>
            </a:r>
            <a:r>
              <a:rPr lang="en-US" sz="2400" dirty="0"/>
              <a:t> </a:t>
            </a:r>
            <a:r>
              <a:rPr lang="en-US" sz="2400" dirty="0" err="1"/>
              <a:t>chỉ</a:t>
            </a:r>
            <a:r>
              <a:rPr lang="en-US" sz="2400" dirty="0"/>
              <a:t> </a:t>
            </a:r>
            <a:r>
              <a:rPr lang="en-US" sz="2400" dirty="0" err="1"/>
              <a:t>là</a:t>
            </a:r>
            <a:r>
              <a:rPr lang="en-US" sz="2400" dirty="0"/>
              <a:t> 1 ý </a:t>
            </a:r>
            <a:r>
              <a:rPr lang="en-US" sz="2400" dirty="0" err="1"/>
              <a:t>trong</a:t>
            </a:r>
            <a:r>
              <a:rPr lang="en-US" sz="2400" dirty="0"/>
              <a:t> </a:t>
            </a:r>
            <a:r>
              <a:rPr lang="en-US" sz="2400" dirty="0" err="1"/>
              <a:t>đoạn</a:t>
            </a:r>
            <a:r>
              <a:rPr lang="en-US" sz="2400" dirty="0"/>
              <a:t> </a:t>
            </a:r>
            <a:r>
              <a:rPr lang="en-US" sz="2400" dirty="0" err="1"/>
              <a:t>vì</a:t>
            </a:r>
            <a:r>
              <a:rPr lang="en-US" sz="2400" dirty="0"/>
              <a:t> </a:t>
            </a:r>
            <a:r>
              <a:rPr lang="en-US" sz="2400" dirty="0" err="1"/>
              <a:t>có</a:t>
            </a:r>
            <a:r>
              <a:rPr lang="en-US" sz="2400" dirty="0"/>
              <a:t> </a:t>
            </a:r>
            <a:r>
              <a:rPr lang="en-US" sz="2400" dirty="0" err="1"/>
              <a:t>đề</a:t>
            </a:r>
            <a:r>
              <a:rPr lang="en-US" sz="2400" dirty="0"/>
              <a:t> </a:t>
            </a:r>
            <a:r>
              <a:rPr lang="en-US" sz="2400" dirty="0" err="1"/>
              <a:t>cập</a:t>
            </a:r>
            <a:r>
              <a:rPr lang="en-US" sz="2400" dirty="0"/>
              <a:t> </a:t>
            </a:r>
            <a:r>
              <a:rPr lang="en-US" sz="2400" dirty="0" err="1"/>
              <a:t>đến</a:t>
            </a:r>
            <a:r>
              <a:rPr lang="en-US" sz="2400" dirty="0"/>
              <a:t> </a:t>
            </a:r>
            <a:r>
              <a:rPr lang="en-US" sz="2400" dirty="0" err="1"/>
              <a:t>trong</a:t>
            </a:r>
            <a:r>
              <a:rPr lang="en-US" sz="2400" dirty="0"/>
              <a:t> 5 </a:t>
            </a:r>
            <a:r>
              <a:rPr lang="en-US" sz="2400" dirty="0" err="1"/>
              <a:t>ngày</a:t>
            </a:r>
            <a:r>
              <a:rPr lang="en-US" sz="2400" dirty="0"/>
              <a:t> ở </a:t>
            </a:r>
            <a:r>
              <a:rPr lang="en-US" sz="2400" dirty="0" err="1"/>
              <a:t>đầu</a:t>
            </a:r>
            <a:r>
              <a:rPr lang="en-US" sz="2400" dirty="0"/>
              <a:t> </a:t>
            </a:r>
            <a:r>
              <a:rPr lang="en-US" sz="2400" dirty="0" err="1"/>
              <a:t>đoạn</a:t>
            </a:r>
            <a:r>
              <a:rPr lang="en-US" sz="2400" dirty="0"/>
              <a:t> 1)</a:t>
            </a:r>
          </a:p>
          <a:p>
            <a:r>
              <a:rPr lang="en-US" sz="2400" dirty="0"/>
              <a:t>C. </a:t>
            </a:r>
            <a:r>
              <a:rPr lang="en-US" sz="2400" dirty="0" err="1"/>
              <a:t>Sự</a:t>
            </a:r>
            <a:r>
              <a:rPr lang="en-US" sz="2400" dirty="0"/>
              <a:t> </a:t>
            </a:r>
            <a:r>
              <a:rPr lang="en-US" sz="2400" dirty="0" err="1"/>
              <a:t>chuẩn</a:t>
            </a:r>
            <a:r>
              <a:rPr lang="en-US" sz="2400" dirty="0"/>
              <a:t> </a:t>
            </a:r>
            <a:r>
              <a:rPr lang="en-US" sz="2400" dirty="0" err="1"/>
              <a:t>bị</a:t>
            </a:r>
            <a:r>
              <a:rPr lang="en-US" sz="2400" dirty="0"/>
              <a:t> </a:t>
            </a:r>
            <a:r>
              <a:rPr lang="en-US" sz="2400" dirty="0" err="1"/>
              <a:t>trong</a:t>
            </a:r>
            <a:r>
              <a:rPr lang="en-US" sz="2400" dirty="0"/>
              <a:t> </a:t>
            </a:r>
            <a:r>
              <a:rPr lang="en-US" sz="2400" dirty="0" err="1"/>
              <a:t>quá</a:t>
            </a:r>
            <a:r>
              <a:rPr lang="en-US" sz="2400" dirty="0"/>
              <a:t> </a:t>
            </a:r>
            <a:r>
              <a:rPr lang="en-US" sz="2400" dirty="0" err="1"/>
              <a:t>trình</a:t>
            </a:r>
            <a:r>
              <a:rPr lang="en-US" sz="2400" dirty="0"/>
              <a:t> </a:t>
            </a:r>
            <a:r>
              <a:rPr lang="en-US" sz="2400" dirty="0" err="1"/>
              <a:t>lễ</a:t>
            </a:r>
            <a:r>
              <a:rPr lang="en-US" sz="2400" dirty="0"/>
              <a:t> (</a:t>
            </a:r>
            <a:r>
              <a:rPr lang="en-US" sz="2400" dirty="0" err="1"/>
              <a:t>có</a:t>
            </a:r>
            <a:r>
              <a:rPr lang="en-US" sz="2400" dirty="0"/>
              <a:t> </a:t>
            </a:r>
            <a:r>
              <a:rPr lang="en-US" sz="2400" dirty="0" err="1"/>
              <a:t>trước</a:t>
            </a:r>
            <a:r>
              <a:rPr lang="en-US" sz="2400" dirty="0"/>
              <a:t> </a:t>
            </a:r>
            <a:r>
              <a:rPr lang="en-US" sz="2400" dirty="0" err="1"/>
              <a:t>và</a:t>
            </a:r>
            <a:r>
              <a:rPr lang="en-US" sz="2400" dirty="0"/>
              <a:t> </a:t>
            </a:r>
            <a:r>
              <a:rPr lang="en-US" sz="2400" dirty="0" err="1"/>
              <a:t>trong</a:t>
            </a:r>
            <a:r>
              <a:rPr lang="en-US" sz="2400" dirty="0"/>
              <a:t> </a:t>
            </a:r>
            <a:r>
              <a:rPr lang="en-US" sz="2400" dirty="0" err="1"/>
              <a:t>lễ</a:t>
            </a:r>
            <a:r>
              <a:rPr lang="en-US" sz="2400" dirty="0"/>
              <a:t>): </a:t>
            </a:r>
            <a:r>
              <a:rPr lang="en-US" sz="2400" dirty="0" err="1"/>
              <a:t>thông</a:t>
            </a:r>
            <a:r>
              <a:rPr lang="en-US" sz="2400" dirty="0"/>
              <a:t> tin </a:t>
            </a:r>
            <a:r>
              <a:rPr lang="en-US" sz="2400" dirty="0" err="1"/>
              <a:t>chưa</a:t>
            </a:r>
            <a:r>
              <a:rPr lang="en-US" sz="2400" dirty="0"/>
              <a:t> </a:t>
            </a:r>
            <a:r>
              <a:rPr lang="en-US" sz="2400" dirty="0" err="1"/>
              <a:t>đủ</a:t>
            </a:r>
            <a:endParaRPr lang="en-US" sz="2400" dirty="0"/>
          </a:p>
          <a:p>
            <a:r>
              <a:rPr lang="en-US" sz="2400" dirty="0"/>
              <a:t>D. </a:t>
            </a:r>
            <a:r>
              <a:rPr lang="en-US" sz="2400" dirty="0" err="1"/>
              <a:t>Một</a:t>
            </a:r>
            <a:r>
              <a:rPr lang="en-US" sz="2400" dirty="0"/>
              <a:t> </a:t>
            </a:r>
            <a:r>
              <a:rPr lang="en-US" sz="2400" dirty="0" err="1"/>
              <a:t>bữa</a:t>
            </a:r>
            <a:r>
              <a:rPr lang="en-US" sz="2400" dirty="0"/>
              <a:t> </a:t>
            </a:r>
            <a:r>
              <a:rPr lang="en-US" sz="2400" dirty="0" err="1"/>
              <a:t>tiệc</a:t>
            </a:r>
            <a:r>
              <a:rPr lang="en-US" sz="2400" dirty="0"/>
              <a:t> </a:t>
            </a:r>
            <a:r>
              <a:rPr lang="en-US" sz="2400" dirty="0" err="1"/>
              <a:t>tuyệt</a:t>
            </a:r>
            <a:r>
              <a:rPr lang="en-US" sz="2400" dirty="0"/>
              <a:t> </a:t>
            </a:r>
            <a:r>
              <a:rPr lang="en-US" sz="2400" dirty="0" err="1"/>
              <a:t>vời</a:t>
            </a:r>
            <a:r>
              <a:rPr lang="en-US" sz="2400" dirty="0"/>
              <a:t> (</a:t>
            </a:r>
            <a:r>
              <a:rPr lang="en-US" sz="2400" dirty="0" err="1"/>
              <a:t>trong</a:t>
            </a:r>
            <a:r>
              <a:rPr lang="en-US" sz="2400" dirty="0"/>
              <a:t> </a:t>
            </a:r>
            <a:r>
              <a:rPr lang="en-US" sz="2400" dirty="0" err="1"/>
              <a:t>bài</a:t>
            </a:r>
            <a:r>
              <a:rPr lang="en-US" sz="2400" dirty="0"/>
              <a:t> </a:t>
            </a:r>
            <a:r>
              <a:rPr lang="en-US" sz="2400" dirty="0" err="1"/>
              <a:t>đề</a:t>
            </a:r>
            <a:r>
              <a:rPr lang="en-US" sz="2400" dirty="0"/>
              <a:t> </a:t>
            </a:r>
            <a:r>
              <a:rPr lang="en-US" sz="2400" dirty="0" err="1"/>
              <a:t>cập</a:t>
            </a:r>
            <a:r>
              <a:rPr lang="en-US" sz="2400" dirty="0"/>
              <a:t> </a:t>
            </a:r>
            <a:r>
              <a:rPr lang="en-US" sz="2400" dirty="0" err="1"/>
              <a:t>đến</a:t>
            </a:r>
            <a:r>
              <a:rPr lang="en-US" sz="2400" dirty="0"/>
              <a:t> </a:t>
            </a:r>
            <a:r>
              <a:rPr lang="en-US" sz="2400" dirty="0" err="1"/>
              <a:t>năm</a:t>
            </a:r>
            <a:r>
              <a:rPr lang="en-US" sz="2400" dirty="0"/>
              <a:t> </a:t>
            </a:r>
            <a:r>
              <a:rPr lang="en-US" sz="2400" dirty="0" err="1"/>
              <a:t>mới</a:t>
            </a:r>
            <a:r>
              <a:rPr lang="en-US" sz="2400" dirty="0"/>
              <a:t>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tiệc</a:t>
            </a:r>
            <a:r>
              <a:rPr lang="en-US" sz="2400" dirty="0"/>
              <a:t>)</a:t>
            </a:r>
          </a:p>
          <a:p>
            <a:endParaRPr lang="vi-VN" sz="2400" dirty="0" smtClean="0"/>
          </a:p>
          <a:p>
            <a:endParaRPr lang="en-US" sz="2400" dirty="0"/>
          </a:p>
        </p:txBody>
      </p:sp>
      <p:sp>
        <p:nvSpPr>
          <p:cNvPr id="3" name="Oval 2"/>
          <p:cNvSpPr/>
          <p:nvPr/>
        </p:nvSpPr>
        <p:spPr>
          <a:xfrm>
            <a:off x="1143000" y="9144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9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4524315"/>
          </a:xfrm>
          <a:prstGeom prst="rect">
            <a:avLst/>
          </a:prstGeom>
          <a:noFill/>
        </p:spPr>
        <p:txBody>
          <a:bodyPr wrap="square" rtlCol="0">
            <a:spAutoFit/>
          </a:bodyPr>
          <a:lstStyle/>
          <a:p>
            <a:r>
              <a:rPr lang="en-US" sz="2400" b="1" dirty="0"/>
              <a:t>Question 4: </a:t>
            </a:r>
            <a:r>
              <a:rPr lang="en-US" sz="2400" dirty="0"/>
              <a:t>Grinder, a 35-year military veteran, was named to the post _______ Thursday, Jan. 13</a:t>
            </a:r>
          </a:p>
          <a:p>
            <a:r>
              <a:rPr lang="en-US" sz="2400" b="1" dirty="0"/>
              <a:t>	A. </a:t>
            </a:r>
            <a:r>
              <a:rPr lang="en-US" sz="2400" dirty="0"/>
              <a:t>on </a:t>
            </a:r>
            <a:r>
              <a:rPr lang="en-US" sz="2400" b="1" dirty="0"/>
              <a:t>          	B. </a:t>
            </a:r>
            <a:r>
              <a:rPr lang="en-US" sz="2400" dirty="0"/>
              <a:t>in </a:t>
            </a:r>
            <a:r>
              <a:rPr lang="en-US" sz="2400" b="1" dirty="0"/>
              <a:t>           	C. </a:t>
            </a:r>
            <a:r>
              <a:rPr lang="en-US" sz="2400" dirty="0"/>
              <a:t>of </a:t>
            </a:r>
            <a:r>
              <a:rPr lang="en-US" sz="2400" b="1" dirty="0"/>
              <a:t>          	D.</a:t>
            </a:r>
            <a:r>
              <a:rPr lang="en-US" sz="2400" dirty="0"/>
              <a:t> with</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Giới</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a:t>
            </a:r>
            <a:r>
              <a:rPr lang="en-US" sz="2400" dirty="0" err="1"/>
              <a:t>trước</a:t>
            </a:r>
            <a:r>
              <a:rPr lang="en-US" sz="2400" dirty="0"/>
              <a:t> </a:t>
            </a:r>
            <a:r>
              <a:rPr lang="en-US" sz="2400" dirty="0" err="1"/>
              <a:t>ngày</a:t>
            </a:r>
            <a:r>
              <a:rPr lang="en-US" sz="2400" dirty="0"/>
              <a:t> </a:t>
            </a:r>
            <a:r>
              <a:rPr lang="en-US" sz="2400" dirty="0" err="1"/>
              <a:t>tháng</a:t>
            </a:r>
            <a:r>
              <a:rPr lang="en-US" sz="2400" dirty="0"/>
              <a:t> </a:t>
            </a:r>
            <a:r>
              <a:rPr lang="en-US" sz="2400" dirty="0" err="1"/>
              <a:t>năm</a:t>
            </a:r>
            <a:r>
              <a:rPr lang="en-US" sz="2400" dirty="0"/>
              <a:t> + on</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Grinder, </a:t>
            </a:r>
            <a:r>
              <a:rPr lang="en-US" sz="2400" dirty="0" err="1"/>
              <a:t>một</a:t>
            </a:r>
            <a:r>
              <a:rPr lang="en-US" sz="2400" dirty="0"/>
              <a:t> </a:t>
            </a:r>
            <a:r>
              <a:rPr lang="en-US" sz="2400" dirty="0" err="1"/>
              <a:t>quân</a:t>
            </a:r>
            <a:r>
              <a:rPr lang="en-US" sz="2400" dirty="0"/>
              <a:t> </a:t>
            </a:r>
            <a:r>
              <a:rPr lang="en-US" sz="2400" dirty="0" err="1"/>
              <a:t>nhân</a:t>
            </a:r>
            <a:r>
              <a:rPr lang="en-US" sz="2400" dirty="0"/>
              <a:t> 35 </a:t>
            </a:r>
            <a:r>
              <a:rPr lang="en-US" sz="2400" dirty="0" err="1"/>
              <a:t>năm</a:t>
            </a:r>
            <a:r>
              <a:rPr lang="en-US" sz="2400" dirty="0"/>
              <a:t> </a:t>
            </a:r>
            <a:r>
              <a:rPr lang="en-US" sz="2400" dirty="0" err="1"/>
              <a:t>kinh</a:t>
            </a:r>
            <a:r>
              <a:rPr lang="en-US" sz="2400" dirty="0"/>
              <a:t> </a:t>
            </a:r>
            <a:r>
              <a:rPr lang="en-US" sz="2400" dirty="0" err="1"/>
              <a:t>nghiệm</a:t>
            </a:r>
            <a:r>
              <a:rPr lang="en-US" sz="2400" dirty="0"/>
              <a:t>, </a:t>
            </a:r>
            <a:r>
              <a:rPr lang="en-US" sz="2400" dirty="0" err="1"/>
              <a:t>được</a:t>
            </a:r>
            <a:r>
              <a:rPr lang="en-US" sz="2400" dirty="0"/>
              <a:t> </a:t>
            </a:r>
            <a:r>
              <a:rPr lang="en-US" sz="2400" dirty="0" err="1"/>
              <a:t>cử</a:t>
            </a:r>
            <a:r>
              <a:rPr lang="en-US" sz="2400" dirty="0"/>
              <a:t> </a:t>
            </a:r>
            <a:r>
              <a:rPr lang="en-US" sz="2400" dirty="0" err="1"/>
              <a:t>đến</a:t>
            </a:r>
            <a:r>
              <a:rPr lang="en-US" sz="2400" dirty="0"/>
              <a:t> </a:t>
            </a:r>
            <a:r>
              <a:rPr lang="en-US" sz="2400" dirty="0" err="1"/>
              <a:t>doanh</a:t>
            </a:r>
            <a:r>
              <a:rPr lang="en-US" sz="2400" dirty="0"/>
              <a:t> </a:t>
            </a:r>
            <a:r>
              <a:rPr lang="en-US" sz="2400" dirty="0" err="1"/>
              <a:t>trại</a:t>
            </a:r>
            <a:r>
              <a:rPr lang="en-US" sz="2400" dirty="0"/>
              <a:t> </a:t>
            </a:r>
            <a:r>
              <a:rPr lang="en-US" sz="2400" dirty="0" err="1"/>
              <a:t>quân</a:t>
            </a:r>
            <a:r>
              <a:rPr lang="en-US" sz="2400" dirty="0"/>
              <a:t> </a:t>
            </a:r>
            <a:r>
              <a:rPr lang="en-US" sz="2400" dirty="0" err="1"/>
              <a:t>đội</a:t>
            </a:r>
            <a:r>
              <a:rPr lang="en-US" sz="2400" dirty="0"/>
              <a:t> </a:t>
            </a:r>
            <a:r>
              <a:rPr lang="en-US" sz="2400" dirty="0" err="1"/>
              <a:t>vào</a:t>
            </a:r>
            <a:r>
              <a:rPr lang="en-US" sz="2400" dirty="0"/>
              <a:t> </a:t>
            </a:r>
            <a:r>
              <a:rPr lang="en-US" sz="2400" dirty="0" err="1"/>
              <a:t>thứ</a:t>
            </a:r>
            <a:r>
              <a:rPr lang="en-US" sz="2400" dirty="0"/>
              <a:t> </a:t>
            </a:r>
            <a:r>
              <a:rPr lang="en-US" sz="2400" dirty="0" err="1"/>
              <a:t>năm</a:t>
            </a:r>
            <a:r>
              <a:rPr lang="en-US" sz="2400" dirty="0"/>
              <a:t> </a:t>
            </a:r>
            <a:r>
              <a:rPr lang="en-US" sz="2400" dirty="0" err="1"/>
              <a:t>ngày</a:t>
            </a:r>
            <a:r>
              <a:rPr lang="en-US" sz="2400" dirty="0"/>
              <a:t> 13/1.</a:t>
            </a:r>
          </a:p>
          <a:p>
            <a:r>
              <a:rPr lang="en-US" sz="2400" dirty="0"/>
              <a:t> </a:t>
            </a:r>
          </a:p>
          <a:p>
            <a:endParaRPr lang="en-US" sz="2400" dirty="0"/>
          </a:p>
        </p:txBody>
      </p:sp>
      <p:sp>
        <p:nvSpPr>
          <p:cNvPr id="3" name="Oval 2"/>
          <p:cNvSpPr/>
          <p:nvPr/>
        </p:nvSpPr>
        <p:spPr>
          <a:xfrm>
            <a:off x="12192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1838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610600" cy="7417415"/>
          </a:xfrm>
          <a:prstGeom prst="rect">
            <a:avLst/>
          </a:prstGeom>
          <a:noFill/>
        </p:spPr>
        <p:txBody>
          <a:bodyPr wrap="square" rtlCol="0">
            <a:spAutoFit/>
          </a:bodyPr>
          <a:lstStyle/>
          <a:p>
            <a:r>
              <a:rPr lang="en-US" sz="2000" b="1" dirty="0"/>
              <a:t>Question 40:</a:t>
            </a:r>
            <a:r>
              <a:rPr lang="en-US" sz="2000" dirty="0"/>
              <a:t> Which of the following is NOT mentioned in paragraph 4 as preparations before the event?</a:t>
            </a:r>
          </a:p>
          <a:p>
            <a:r>
              <a:rPr lang="en-US" sz="2000" b="1" dirty="0" smtClean="0"/>
              <a:t>A</a:t>
            </a:r>
            <a:r>
              <a:rPr lang="en-US" sz="2000" b="1" dirty="0"/>
              <a:t>.</a:t>
            </a:r>
            <a:r>
              <a:rPr lang="en-US" sz="2000" dirty="0"/>
              <a:t> People decorated their houses.	</a:t>
            </a:r>
            <a:r>
              <a:rPr lang="en-US" sz="2000" b="1" dirty="0"/>
              <a:t>B.</a:t>
            </a:r>
            <a:r>
              <a:rPr lang="en-US" sz="2000" dirty="0"/>
              <a:t> People bought new clothes and jewelry.</a:t>
            </a:r>
          </a:p>
          <a:p>
            <a:r>
              <a:rPr lang="en-US" sz="2000" b="1" dirty="0" smtClean="0"/>
              <a:t>C</a:t>
            </a:r>
            <a:r>
              <a:rPr lang="en-US" sz="2000" b="1" dirty="0"/>
              <a:t>.</a:t>
            </a:r>
            <a:r>
              <a:rPr lang="en-US" sz="2000" dirty="0"/>
              <a:t>  Women made tasty candies.	</a:t>
            </a:r>
            <a:r>
              <a:rPr lang="en-US" sz="2000" b="1" dirty="0"/>
              <a:t>D.</a:t>
            </a:r>
            <a:r>
              <a:rPr lang="en-US" sz="2000" dirty="0"/>
              <a:t> Women went to pagodas to pray for health.</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p>
          <a:p>
            <a:r>
              <a:rPr lang="en-US" sz="2000" dirty="0" err="1"/>
              <a:t>Điều</a:t>
            </a:r>
            <a:r>
              <a:rPr lang="en-US" sz="2000" dirty="0"/>
              <a:t> </a:t>
            </a:r>
            <a:r>
              <a:rPr lang="en-US" sz="2000" dirty="0" err="1"/>
              <a:t>nào</a:t>
            </a:r>
            <a:r>
              <a:rPr lang="en-US" sz="2000" dirty="0"/>
              <a:t> </a:t>
            </a:r>
            <a:r>
              <a:rPr lang="en-US" sz="2000" dirty="0" err="1"/>
              <a:t>sau</a:t>
            </a:r>
            <a:r>
              <a:rPr lang="en-US" sz="2000" dirty="0"/>
              <a:t> </a:t>
            </a:r>
            <a:r>
              <a:rPr lang="en-US" sz="2000" dirty="0" err="1"/>
              <a:t>đây</a:t>
            </a:r>
            <a:r>
              <a:rPr lang="en-US" sz="2000" dirty="0"/>
              <a:t> KHÔNG </a:t>
            </a:r>
            <a:r>
              <a:rPr lang="en-US" sz="2000" dirty="0" err="1"/>
              <a:t>được</a:t>
            </a:r>
            <a:r>
              <a:rPr lang="en-US" sz="2000" dirty="0"/>
              <a:t> </a:t>
            </a:r>
            <a:r>
              <a:rPr lang="en-US" sz="2000" dirty="0" err="1"/>
              <a:t>đề</a:t>
            </a:r>
            <a:r>
              <a:rPr lang="en-US" sz="2000" dirty="0"/>
              <a:t> </a:t>
            </a:r>
            <a:r>
              <a:rPr lang="en-US" sz="2000" dirty="0" err="1"/>
              <a:t>cập</a:t>
            </a:r>
            <a:r>
              <a:rPr lang="en-US" sz="2000" dirty="0"/>
              <a:t> </a:t>
            </a:r>
            <a:r>
              <a:rPr lang="en-US" sz="2000" dirty="0" err="1"/>
              <a:t>trong</a:t>
            </a:r>
            <a:r>
              <a:rPr lang="en-US" sz="2000" dirty="0"/>
              <a:t> </a:t>
            </a:r>
            <a:r>
              <a:rPr lang="en-US" sz="2000" dirty="0" err="1"/>
              <a:t>đoạn</a:t>
            </a:r>
            <a:r>
              <a:rPr lang="en-US" sz="2000" dirty="0"/>
              <a:t> 4 </a:t>
            </a:r>
            <a:r>
              <a:rPr lang="en-US" sz="2000" dirty="0" err="1"/>
              <a:t>như</a:t>
            </a:r>
            <a:r>
              <a:rPr lang="en-US" sz="2000" dirty="0"/>
              <a:t> </a:t>
            </a:r>
            <a:r>
              <a:rPr lang="en-US" sz="2000" dirty="0" err="1"/>
              <a:t>là</a:t>
            </a:r>
            <a:r>
              <a:rPr lang="en-US" sz="2000" dirty="0"/>
              <a:t> </a:t>
            </a:r>
            <a:r>
              <a:rPr lang="en-US" sz="2000" dirty="0" err="1"/>
              <a:t>sự</a:t>
            </a:r>
            <a:r>
              <a:rPr lang="en-US" sz="2000" dirty="0"/>
              <a:t> </a:t>
            </a:r>
            <a:r>
              <a:rPr lang="en-US" sz="2000" dirty="0" err="1"/>
              <a:t>chuẩn</a:t>
            </a:r>
            <a:r>
              <a:rPr lang="en-US" sz="2000" dirty="0"/>
              <a:t> </a:t>
            </a:r>
            <a:r>
              <a:rPr lang="en-US" sz="2000" dirty="0" err="1"/>
              <a:t>bị</a:t>
            </a:r>
            <a:r>
              <a:rPr lang="en-US" sz="2000" dirty="0"/>
              <a:t> </a:t>
            </a:r>
            <a:r>
              <a:rPr lang="en-US" sz="2000" dirty="0" err="1"/>
              <a:t>trước</a:t>
            </a:r>
            <a:r>
              <a:rPr lang="en-US" sz="2000" dirty="0"/>
              <a:t> </a:t>
            </a:r>
            <a:r>
              <a:rPr lang="en-US" sz="2000" dirty="0" err="1"/>
              <a:t>sự</a:t>
            </a:r>
            <a:r>
              <a:rPr lang="en-US" sz="2000" dirty="0"/>
              <a:t> </a:t>
            </a:r>
            <a:r>
              <a:rPr lang="en-US" sz="2000" dirty="0" err="1"/>
              <a:t>kiện</a:t>
            </a:r>
            <a:r>
              <a:rPr lang="en-US" sz="2000" dirty="0"/>
              <a:t>?</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a:t>
            </a:r>
            <a:r>
              <a:rPr lang="en-US" sz="2000" dirty="0" err="1"/>
              <a:t>Mọi</a:t>
            </a:r>
            <a:r>
              <a:rPr lang="en-US" sz="2000" dirty="0"/>
              <a:t> </a:t>
            </a:r>
            <a:r>
              <a:rPr lang="en-US" sz="2000" dirty="0" err="1"/>
              <a:t>người</a:t>
            </a:r>
            <a:r>
              <a:rPr lang="en-US" sz="2000" dirty="0"/>
              <a:t> </a:t>
            </a:r>
            <a:r>
              <a:rPr lang="en-US" sz="2000" dirty="0" err="1"/>
              <a:t>trang</a:t>
            </a:r>
            <a:r>
              <a:rPr lang="en-US" sz="2000" dirty="0"/>
              <a:t> </a:t>
            </a:r>
            <a:r>
              <a:rPr lang="en-US" sz="2000" dirty="0" err="1"/>
              <a:t>trí</a:t>
            </a:r>
            <a:r>
              <a:rPr lang="en-US" sz="2000" dirty="0"/>
              <a:t> </a:t>
            </a:r>
            <a:r>
              <a:rPr lang="en-US" sz="2000" dirty="0" err="1"/>
              <a:t>nhà</a:t>
            </a:r>
            <a:r>
              <a:rPr lang="en-US" sz="2000" dirty="0"/>
              <a:t> </a:t>
            </a:r>
            <a:r>
              <a:rPr lang="en-US" sz="2000" dirty="0" err="1"/>
              <a:t>cửa</a:t>
            </a:r>
            <a:r>
              <a:rPr lang="en-US" sz="2000" dirty="0"/>
              <a:t>.	B. </a:t>
            </a:r>
            <a:r>
              <a:rPr lang="en-US" sz="2000" dirty="0" err="1"/>
              <a:t>Mọi</a:t>
            </a:r>
            <a:r>
              <a:rPr lang="en-US" sz="2000" dirty="0"/>
              <a:t> </a:t>
            </a:r>
            <a:r>
              <a:rPr lang="en-US" sz="2000" dirty="0" err="1"/>
              <a:t>người</a:t>
            </a:r>
            <a:r>
              <a:rPr lang="en-US" sz="2000" dirty="0"/>
              <a:t> </a:t>
            </a:r>
            <a:r>
              <a:rPr lang="en-US" sz="2000" dirty="0" err="1"/>
              <a:t>mua</a:t>
            </a:r>
            <a:r>
              <a:rPr lang="en-US" sz="2000" dirty="0"/>
              <a:t> </a:t>
            </a:r>
            <a:r>
              <a:rPr lang="en-US" sz="2000" dirty="0" err="1"/>
              <a:t>quần</a:t>
            </a:r>
            <a:r>
              <a:rPr lang="en-US" sz="2000" dirty="0"/>
              <a:t> </a:t>
            </a:r>
            <a:r>
              <a:rPr lang="en-US" sz="2000" dirty="0" err="1"/>
              <a:t>áo</a:t>
            </a:r>
            <a:r>
              <a:rPr lang="en-US" sz="2000" dirty="0"/>
              <a:t> </a:t>
            </a:r>
            <a:r>
              <a:rPr lang="en-US" sz="2000" dirty="0" err="1"/>
              <a:t>và</a:t>
            </a:r>
            <a:r>
              <a:rPr lang="en-US" sz="2000" dirty="0"/>
              <a:t> </a:t>
            </a:r>
            <a:r>
              <a:rPr lang="en-US" sz="2000" dirty="0" err="1"/>
              <a:t>đồ</a:t>
            </a:r>
            <a:r>
              <a:rPr lang="en-US" sz="2000" dirty="0"/>
              <a:t> </a:t>
            </a:r>
            <a:r>
              <a:rPr lang="en-US" sz="2000" dirty="0" err="1"/>
              <a:t>trang</a:t>
            </a:r>
            <a:r>
              <a:rPr lang="en-US" sz="2000" dirty="0"/>
              <a:t> </a:t>
            </a:r>
            <a:r>
              <a:rPr lang="en-US" sz="2000" dirty="0" err="1"/>
              <a:t>sức</a:t>
            </a:r>
            <a:r>
              <a:rPr lang="en-US" sz="2000" dirty="0"/>
              <a:t> </a:t>
            </a:r>
            <a:r>
              <a:rPr lang="en-US" sz="2000" dirty="0" err="1"/>
              <a:t>mới</a:t>
            </a:r>
            <a:r>
              <a:rPr lang="en-US" sz="2000" dirty="0"/>
              <a:t>.</a:t>
            </a:r>
          </a:p>
          <a:p>
            <a:r>
              <a:rPr lang="en-US" sz="2000" dirty="0"/>
              <a:t>	C. </a:t>
            </a:r>
            <a:r>
              <a:rPr lang="en-US" sz="2000" dirty="0" err="1"/>
              <a:t>Phụ</a:t>
            </a:r>
            <a:r>
              <a:rPr lang="en-US" sz="2000" dirty="0"/>
              <a:t> </a:t>
            </a:r>
            <a:r>
              <a:rPr lang="en-US" sz="2000" dirty="0" err="1"/>
              <a:t>nữ</a:t>
            </a:r>
            <a:r>
              <a:rPr lang="en-US" sz="2000" dirty="0"/>
              <a:t> </a:t>
            </a:r>
            <a:r>
              <a:rPr lang="en-US" sz="2000" dirty="0" err="1"/>
              <a:t>làm</a:t>
            </a:r>
            <a:r>
              <a:rPr lang="en-US" sz="2000" dirty="0"/>
              <a:t> </a:t>
            </a:r>
            <a:r>
              <a:rPr lang="en-US" sz="2000" dirty="0" err="1"/>
              <a:t>ra</a:t>
            </a:r>
            <a:r>
              <a:rPr lang="en-US" sz="2000" dirty="0"/>
              <a:t> </a:t>
            </a:r>
            <a:r>
              <a:rPr lang="en-US" sz="2000" dirty="0" err="1"/>
              <a:t>những</a:t>
            </a:r>
            <a:r>
              <a:rPr lang="en-US" sz="2000" dirty="0"/>
              <a:t> </a:t>
            </a:r>
            <a:r>
              <a:rPr lang="en-US" sz="2000" dirty="0" err="1"/>
              <a:t>viên</a:t>
            </a:r>
            <a:r>
              <a:rPr lang="en-US" sz="2000" dirty="0"/>
              <a:t> </a:t>
            </a:r>
            <a:r>
              <a:rPr lang="en-US" sz="2000" dirty="0" err="1"/>
              <a:t>kẹo</a:t>
            </a:r>
            <a:r>
              <a:rPr lang="en-US" sz="2000" dirty="0"/>
              <a:t> </a:t>
            </a:r>
            <a:r>
              <a:rPr lang="en-US" sz="2000" dirty="0" err="1"/>
              <a:t>ngon</a:t>
            </a:r>
            <a:r>
              <a:rPr lang="en-US" sz="2000" dirty="0"/>
              <a:t>.	D. </a:t>
            </a:r>
            <a:r>
              <a:rPr lang="en-US" sz="2000" dirty="0" err="1"/>
              <a:t>Phụ</a:t>
            </a:r>
            <a:r>
              <a:rPr lang="en-US" sz="2000" dirty="0"/>
              <a:t> </a:t>
            </a:r>
            <a:r>
              <a:rPr lang="en-US" sz="2000" dirty="0" err="1"/>
              <a:t>nữ</a:t>
            </a:r>
            <a:r>
              <a:rPr lang="en-US" sz="2000" dirty="0"/>
              <a:t> </a:t>
            </a:r>
            <a:r>
              <a:rPr lang="en-US" sz="2000" dirty="0" err="1"/>
              <a:t>đi</a:t>
            </a:r>
            <a:r>
              <a:rPr lang="en-US" sz="2000" dirty="0"/>
              <a:t> </a:t>
            </a:r>
            <a:r>
              <a:rPr lang="en-US" sz="2000" dirty="0" err="1"/>
              <a:t>lễ</a:t>
            </a:r>
            <a:r>
              <a:rPr lang="en-US" sz="2000" dirty="0"/>
              <a:t> </a:t>
            </a:r>
            <a:r>
              <a:rPr lang="en-US" sz="2000" dirty="0" err="1"/>
              <a:t>chùa</a:t>
            </a:r>
            <a:r>
              <a:rPr lang="en-US" sz="2000" dirty="0"/>
              <a:t> </a:t>
            </a:r>
            <a:r>
              <a:rPr lang="en-US" sz="2000" dirty="0" err="1"/>
              <a:t>để</a:t>
            </a:r>
            <a:r>
              <a:rPr lang="en-US" sz="2000" dirty="0"/>
              <a:t> </a:t>
            </a:r>
            <a:r>
              <a:rPr lang="en-US" sz="2000" dirty="0" err="1"/>
              <a:t>cầu</a:t>
            </a:r>
            <a:r>
              <a:rPr lang="en-US" sz="2000" dirty="0"/>
              <a:t> </a:t>
            </a:r>
            <a:r>
              <a:rPr lang="en-US" sz="2000" dirty="0" err="1"/>
              <a:t>sức</a:t>
            </a:r>
            <a:r>
              <a:rPr lang="en-US" sz="2000" dirty="0"/>
              <a:t> </a:t>
            </a:r>
            <a:r>
              <a:rPr lang="en-US" sz="2000" dirty="0" err="1"/>
              <a:t>khỏe</a:t>
            </a:r>
            <a:r>
              <a:rPr lang="en-US" sz="2000" dirty="0"/>
              <a:t>.</a:t>
            </a:r>
          </a:p>
          <a:p>
            <a:r>
              <a:rPr lang="en-US" sz="2000" dirty="0" err="1"/>
              <a:t>Thông</a:t>
            </a:r>
            <a:r>
              <a:rPr lang="en-US" sz="2000" dirty="0"/>
              <a:t> tin: People cleaned their homes and painted wonderful designs called </a:t>
            </a:r>
            <a:r>
              <a:rPr lang="en-US" sz="2000" dirty="0" err="1"/>
              <a:t>rangolis</a:t>
            </a:r>
            <a:r>
              <a:rPr lang="en-US" sz="2000" dirty="0"/>
              <a:t> on the walls and floors. They bought beautiful new clothes and jewelry to wear during the festival, and women made delicious sweets …: </a:t>
            </a:r>
          </a:p>
          <a:p>
            <a:r>
              <a:rPr lang="en-US" sz="2000" dirty="0" err="1"/>
              <a:t>Tạm</a:t>
            </a:r>
            <a:r>
              <a:rPr lang="en-US" sz="2000" dirty="0"/>
              <a:t> </a:t>
            </a:r>
            <a:r>
              <a:rPr lang="en-US" sz="2000" dirty="0" err="1"/>
              <a:t>dịch</a:t>
            </a:r>
            <a:r>
              <a:rPr lang="en-US" sz="2000" dirty="0"/>
              <a:t>: </a:t>
            </a:r>
            <a:r>
              <a:rPr lang="en-US" sz="2000" dirty="0" err="1"/>
              <a:t>Mọi</a:t>
            </a:r>
            <a:r>
              <a:rPr lang="en-US" sz="2000" dirty="0"/>
              <a:t> </a:t>
            </a:r>
            <a:r>
              <a:rPr lang="en-US" sz="2000" dirty="0" err="1"/>
              <a:t>người</a:t>
            </a:r>
            <a:r>
              <a:rPr lang="en-US" sz="2000" dirty="0"/>
              <a:t> </a:t>
            </a:r>
            <a:r>
              <a:rPr lang="en-US" sz="2000" dirty="0" err="1"/>
              <a:t>lau</a:t>
            </a:r>
            <a:r>
              <a:rPr lang="en-US" sz="2000" dirty="0"/>
              <a:t> </a:t>
            </a:r>
            <a:r>
              <a:rPr lang="en-US" sz="2000" dirty="0" err="1"/>
              <a:t>dọn</a:t>
            </a:r>
            <a:r>
              <a:rPr lang="en-US" sz="2000" dirty="0"/>
              <a:t> </a:t>
            </a:r>
            <a:r>
              <a:rPr lang="en-US" sz="2000" dirty="0" err="1"/>
              <a:t>nhà</a:t>
            </a:r>
            <a:r>
              <a:rPr lang="en-US" sz="2000" dirty="0"/>
              <a:t> </a:t>
            </a:r>
            <a:r>
              <a:rPr lang="en-US" sz="2000" dirty="0" err="1"/>
              <a:t>cửa</a:t>
            </a:r>
            <a:r>
              <a:rPr lang="en-US" sz="2000" dirty="0"/>
              <a:t> </a:t>
            </a:r>
            <a:r>
              <a:rPr lang="en-US" sz="2000" dirty="0" err="1"/>
              <a:t>và</a:t>
            </a:r>
            <a:r>
              <a:rPr lang="en-US" sz="2000" dirty="0"/>
              <a:t> </a:t>
            </a:r>
            <a:r>
              <a:rPr lang="en-US" sz="2000" dirty="0" err="1"/>
              <a:t>sơn</a:t>
            </a:r>
            <a:r>
              <a:rPr lang="en-US" sz="2000" dirty="0"/>
              <a:t> </a:t>
            </a:r>
            <a:r>
              <a:rPr lang="en-US" sz="2000" dirty="0" err="1"/>
              <a:t>những</a:t>
            </a:r>
            <a:r>
              <a:rPr lang="en-US" sz="2000" dirty="0"/>
              <a:t> </a:t>
            </a:r>
            <a:r>
              <a:rPr lang="en-US" sz="2000" dirty="0" err="1"/>
              <a:t>mẫu</a:t>
            </a:r>
            <a:r>
              <a:rPr lang="en-US" sz="2000" dirty="0"/>
              <a:t> </a:t>
            </a:r>
            <a:r>
              <a:rPr lang="en-US" sz="2000" dirty="0" err="1"/>
              <a:t>thiết</a:t>
            </a:r>
            <a:r>
              <a:rPr lang="en-US" sz="2000" dirty="0"/>
              <a:t> </a:t>
            </a:r>
            <a:r>
              <a:rPr lang="en-US" sz="2000" dirty="0" err="1"/>
              <a:t>kế</a:t>
            </a:r>
            <a:r>
              <a:rPr lang="en-US" sz="2000" dirty="0"/>
              <a:t> </a:t>
            </a:r>
            <a:r>
              <a:rPr lang="en-US" sz="2000" dirty="0" err="1"/>
              <a:t>tuyệt</a:t>
            </a:r>
            <a:r>
              <a:rPr lang="en-US" sz="2000" dirty="0"/>
              <a:t> </a:t>
            </a:r>
            <a:r>
              <a:rPr lang="en-US" sz="2000" dirty="0" err="1"/>
              <a:t>vời</a:t>
            </a:r>
            <a:r>
              <a:rPr lang="en-US" sz="2000" dirty="0"/>
              <a:t> </a:t>
            </a:r>
            <a:r>
              <a:rPr lang="en-US" sz="2000" dirty="0" err="1"/>
              <a:t>được</a:t>
            </a:r>
            <a:r>
              <a:rPr lang="en-US" sz="2000" dirty="0"/>
              <a:t> </a:t>
            </a:r>
            <a:r>
              <a:rPr lang="en-US" sz="2000" dirty="0" err="1"/>
              <a:t>gọi</a:t>
            </a:r>
            <a:r>
              <a:rPr lang="en-US" sz="2000" dirty="0"/>
              <a:t> </a:t>
            </a:r>
            <a:r>
              <a:rPr lang="en-US" sz="2000" dirty="0" err="1"/>
              <a:t>là</a:t>
            </a:r>
            <a:r>
              <a:rPr lang="en-US" sz="2000" dirty="0"/>
              <a:t> </a:t>
            </a:r>
            <a:r>
              <a:rPr lang="en-US" sz="2000" dirty="0" err="1"/>
              <a:t>rangolis</a:t>
            </a:r>
            <a:r>
              <a:rPr lang="en-US" sz="2000" dirty="0"/>
              <a:t> </a:t>
            </a:r>
            <a:r>
              <a:rPr lang="en-US" sz="2000" dirty="0" err="1"/>
              <a:t>trên</a:t>
            </a:r>
            <a:r>
              <a:rPr lang="en-US" sz="2000" dirty="0"/>
              <a:t> </a:t>
            </a:r>
            <a:r>
              <a:rPr lang="en-US" sz="2000" dirty="0" err="1"/>
              <a:t>tường</a:t>
            </a:r>
            <a:r>
              <a:rPr lang="en-US" sz="2000" dirty="0"/>
              <a:t> </a:t>
            </a:r>
            <a:r>
              <a:rPr lang="en-US" sz="2000" dirty="0" err="1"/>
              <a:t>và</a:t>
            </a:r>
            <a:r>
              <a:rPr lang="en-US" sz="2000" dirty="0"/>
              <a:t> </a:t>
            </a:r>
            <a:r>
              <a:rPr lang="en-US" sz="2000" dirty="0" err="1"/>
              <a:t>cửa</a:t>
            </a:r>
            <a:r>
              <a:rPr lang="en-US" sz="2000" dirty="0"/>
              <a:t> </a:t>
            </a:r>
            <a:r>
              <a:rPr lang="en-US" sz="2000" dirty="0" err="1"/>
              <a:t>chính</a:t>
            </a:r>
            <a:r>
              <a:rPr lang="en-US" sz="2000" dirty="0"/>
              <a:t>. </a:t>
            </a:r>
            <a:r>
              <a:rPr lang="en-US" sz="2000" dirty="0" err="1"/>
              <a:t>Họ</a:t>
            </a:r>
            <a:r>
              <a:rPr lang="en-US" sz="2000" dirty="0"/>
              <a:t> </a:t>
            </a:r>
            <a:r>
              <a:rPr lang="en-US" sz="2000" dirty="0" err="1"/>
              <a:t>mua</a:t>
            </a:r>
            <a:r>
              <a:rPr lang="en-US" sz="2000" dirty="0"/>
              <a:t> </a:t>
            </a:r>
            <a:r>
              <a:rPr lang="en-US" sz="2000" dirty="0" err="1"/>
              <a:t>quần</a:t>
            </a:r>
            <a:r>
              <a:rPr lang="en-US" sz="2000" dirty="0"/>
              <a:t> </a:t>
            </a:r>
            <a:r>
              <a:rPr lang="en-US" sz="2000" dirty="0" err="1"/>
              <a:t>áo</a:t>
            </a:r>
            <a:r>
              <a:rPr lang="en-US" sz="2000" dirty="0"/>
              <a:t> </a:t>
            </a:r>
            <a:r>
              <a:rPr lang="en-US" sz="2000" dirty="0" err="1"/>
              <a:t>mới</a:t>
            </a:r>
            <a:r>
              <a:rPr lang="en-US" sz="2000" dirty="0"/>
              <a:t> </a:t>
            </a:r>
            <a:r>
              <a:rPr lang="en-US" sz="2000" dirty="0" err="1"/>
              <a:t>và</a:t>
            </a:r>
            <a:r>
              <a:rPr lang="en-US" sz="2000" dirty="0"/>
              <a:t> </a:t>
            </a:r>
            <a:r>
              <a:rPr lang="en-US" sz="2000" dirty="0" err="1"/>
              <a:t>trang</a:t>
            </a:r>
            <a:r>
              <a:rPr lang="en-US" sz="2000" dirty="0"/>
              <a:t> </a:t>
            </a:r>
            <a:r>
              <a:rPr lang="en-US" sz="2000" dirty="0" err="1"/>
              <a:t>sức</a:t>
            </a:r>
            <a:r>
              <a:rPr lang="en-US" sz="2000" dirty="0"/>
              <a:t> </a:t>
            </a:r>
            <a:r>
              <a:rPr lang="en-US" sz="2000" dirty="0" err="1"/>
              <a:t>để</a:t>
            </a:r>
            <a:r>
              <a:rPr lang="en-US" sz="2000" dirty="0"/>
              <a:t> </a:t>
            </a:r>
            <a:r>
              <a:rPr lang="en-US" sz="2000" dirty="0" err="1"/>
              <a:t>mặc</a:t>
            </a:r>
            <a:r>
              <a:rPr lang="en-US" sz="2000" dirty="0"/>
              <a:t> </a:t>
            </a:r>
            <a:r>
              <a:rPr lang="en-US" sz="2000" dirty="0" err="1"/>
              <a:t>trong</a:t>
            </a:r>
            <a:r>
              <a:rPr lang="en-US" sz="2000" dirty="0"/>
              <a:t> </a:t>
            </a:r>
            <a:r>
              <a:rPr lang="en-US" sz="2000" dirty="0" err="1"/>
              <a:t>lễ</a:t>
            </a:r>
            <a:r>
              <a:rPr lang="en-US" sz="2000" dirty="0"/>
              <a:t> </a:t>
            </a:r>
            <a:r>
              <a:rPr lang="en-US" sz="2000" dirty="0" err="1"/>
              <a:t>hội</a:t>
            </a:r>
            <a:r>
              <a:rPr lang="en-US" sz="2000" dirty="0"/>
              <a:t> </a:t>
            </a:r>
            <a:r>
              <a:rPr lang="en-US" sz="2000" dirty="0" err="1"/>
              <a:t>và</a:t>
            </a:r>
            <a:r>
              <a:rPr lang="en-US" sz="2000" dirty="0"/>
              <a:t> </a:t>
            </a:r>
            <a:r>
              <a:rPr lang="en-US" sz="2000" dirty="0" err="1"/>
              <a:t>phụ</a:t>
            </a:r>
            <a:r>
              <a:rPr lang="en-US" sz="2000" dirty="0"/>
              <a:t> </a:t>
            </a:r>
            <a:r>
              <a:rPr lang="en-US" sz="2000" dirty="0" err="1"/>
              <a:t>nữ</a:t>
            </a:r>
            <a:r>
              <a:rPr lang="en-US" sz="2000" dirty="0"/>
              <a:t> </a:t>
            </a:r>
            <a:r>
              <a:rPr lang="en-US" sz="2000" dirty="0" err="1"/>
              <a:t>làm</a:t>
            </a:r>
            <a:r>
              <a:rPr lang="en-US" sz="2000" dirty="0"/>
              <a:t> </a:t>
            </a:r>
            <a:r>
              <a:rPr lang="en-US" sz="2000" dirty="0" err="1"/>
              <a:t>những</a:t>
            </a:r>
            <a:r>
              <a:rPr lang="en-US" sz="2000" dirty="0"/>
              <a:t> </a:t>
            </a:r>
            <a:r>
              <a:rPr lang="en-US" sz="2000" dirty="0" err="1"/>
              <a:t>món</a:t>
            </a:r>
            <a:r>
              <a:rPr lang="en-US" sz="2000" dirty="0"/>
              <a:t> </a:t>
            </a:r>
            <a:r>
              <a:rPr lang="en-US" sz="2000" dirty="0" err="1"/>
              <a:t>kẹo</a:t>
            </a:r>
            <a:r>
              <a:rPr lang="en-US" sz="2000" dirty="0"/>
              <a:t> </a:t>
            </a:r>
            <a:r>
              <a:rPr lang="en-US" sz="2000" dirty="0" err="1"/>
              <a:t>rất</a:t>
            </a:r>
            <a:r>
              <a:rPr lang="en-US" sz="2000" dirty="0"/>
              <a:t> </a:t>
            </a:r>
            <a:r>
              <a:rPr lang="en-US" sz="2000" dirty="0" err="1"/>
              <a:t>ngon</a:t>
            </a:r>
            <a:r>
              <a:rPr lang="en-US" sz="2000" dirty="0"/>
              <a:t>… </a:t>
            </a:r>
          </a:p>
          <a:p>
            <a:r>
              <a:rPr lang="en-US" sz="2000" dirty="0"/>
              <a:t>=&gt; </a:t>
            </a:r>
            <a:r>
              <a:rPr lang="en-US" sz="2000" dirty="0" err="1"/>
              <a:t>đáp</a:t>
            </a:r>
            <a:r>
              <a:rPr lang="en-US" sz="2000" dirty="0"/>
              <a:t> </a:t>
            </a:r>
            <a:r>
              <a:rPr lang="en-US" sz="2000" dirty="0" err="1"/>
              <a:t>án</a:t>
            </a:r>
            <a:r>
              <a:rPr lang="en-US" sz="2000" dirty="0"/>
              <a:t> </a:t>
            </a:r>
            <a:r>
              <a:rPr lang="en-US" sz="2000" dirty="0" err="1"/>
              <a:t>không</a:t>
            </a:r>
            <a:r>
              <a:rPr lang="en-US" sz="2000" dirty="0"/>
              <a:t> </a:t>
            </a:r>
            <a:r>
              <a:rPr lang="en-US" sz="2000" dirty="0" err="1"/>
              <a:t>có</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a:t>
            </a:r>
            <a:r>
              <a:rPr lang="en-US" sz="2000" dirty="0" err="1"/>
              <a:t>là</a:t>
            </a:r>
            <a:r>
              <a:rPr lang="en-US" sz="2000" dirty="0"/>
              <a:t> D</a:t>
            </a:r>
          </a:p>
          <a:p>
            <a:endParaRPr lang="en-US" sz="2000" dirty="0"/>
          </a:p>
        </p:txBody>
      </p:sp>
      <p:sp>
        <p:nvSpPr>
          <p:cNvPr id="3" name="Oval 2"/>
          <p:cNvSpPr/>
          <p:nvPr/>
        </p:nvSpPr>
        <p:spPr>
          <a:xfrm>
            <a:off x="37338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998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12" end="12"/>
                                            </p:txEl>
                                          </p:spTgt>
                                        </p:tgtEl>
                                        <p:attrNameLst>
                                          <p:attrName>style.visibility</p:attrName>
                                        </p:attrNameLst>
                                      </p:cBhvr>
                                      <p:to>
                                        <p:strVal val="visible"/>
                                      </p:to>
                                    </p:set>
                                    <p:anim calcmode="lin" valueType="num">
                                      <p:cBhvr additive="base">
                                        <p:cTn id="4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500" fill="hold"/>
                                        <p:tgtEl>
                                          <p:spTgt spid="3"/>
                                        </p:tgtEl>
                                        <p:attrNameLst>
                                          <p:attrName>ppt_x</p:attrName>
                                        </p:attrNameLst>
                                      </p:cBhvr>
                                      <p:tavLst>
                                        <p:tav tm="0">
                                          <p:val>
                                            <p:strVal val="#ppt_x"/>
                                          </p:val>
                                        </p:tav>
                                        <p:tav tm="100000">
                                          <p:val>
                                            <p:strVal val="#ppt_x"/>
                                          </p:val>
                                        </p:tav>
                                      </p:tavLst>
                                    </p:anim>
                                    <p:anim calcmode="lin" valueType="num">
                                      <p:cBhvr additive="base">
                                        <p:cTn id="4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915400" cy="7294305"/>
          </a:xfrm>
          <a:prstGeom prst="rect">
            <a:avLst/>
          </a:prstGeom>
          <a:noFill/>
        </p:spPr>
        <p:txBody>
          <a:bodyPr wrap="square" rtlCol="0">
            <a:spAutoFit/>
          </a:bodyPr>
          <a:lstStyle/>
          <a:p>
            <a:r>
              <a:rPr lang="en-US" b="1" dirty="0"/>
              <a:t>Question 41: </a:t>
            </a:r>
            <a:r>
              <a:rPr lang="en-US" dirty="0"/>
              <a:t>According to paragraph 2, which of the following can be true about the "Festival of Lights”?</a:t>
            </a:r>
          </a:p>
          <a:p>
            <a:r>
              <a:rPr lang="en-US" b="1" dirty="0"/>
              <a:t>	A.</a:t>
            </a:r>
            <a:r>
              <a:rPr lang="en-US" dirty="0"/>
              <a:t> It takes place annually. </a:t>
            </a:r>
          </a:p>
          <a:p>
            <a:r>
              <a:rPr lang="en-US" b="1" dirty="0"/>
              <a:t>	B.</a:t>
            </a:r>
            <a:r>
              <a:rPr lang="en-US" dirty="0"/>
              <a:t> Its aim is to celebrate the victory of evil over good.</a:t>
            </a:r>
          </a:p>
          <a:p>
            <a:r>
              <a:rPr lang="en-US" b="1" dirty="0"/>
              <a:t>	C.</a:t>
            </a:r>
            <a:r>
              <a:rPr lang="en-US" dirty="0"/>
              <a:t> It lasts for 2 weeks.</a:t>
            </a:r>
          </a:p>
          <a:p>
            <a:r>
              <a:rPr lang="en-US" b="1" dirty="0"/>
              <a:t>	D.</a:t>
            </a:r>
            <a:r>
              <a:rPr lang="en-US" dirty="0"/>
              <a:t> It takes place in the second week of November.</a:t>
            </a:r>
          </a:p>
          <a:p>
            <a:r>
              <a:rPr lang="en-US" b="1" dirty="0"/>
              <a:t>Question 41: </a:t>
            </a:r>
            <a:r>
              <a:rPr lang="en-US" b="1" dirty="0" err="1"/>
              <a:t>Đáp</a:t>
            </a:r>
            <a:r>
              <a:rPr lang="en-US" b="1" dirty="0"/>
              <a:t> </a:t>
            </a:r>
            <a:r>
              <a:rPr lang="en-US" b="1" dirty="0" err="1"/>
              <a:t>án</a:t>
            </a:r>
            <a:r>
              <a:rPr lang="en-US" b="1" dirty="0"/>
              <a:t> A</a:t>
            </a:r>
            <a:endParaRPr lang="en-US" dirty="0"/>
          </a:p>
          <a:p>
            <a:r>
              <a:rPr lang="en-US" dirty="0" err="1"/>
              <a:t>Kiến</a:t>
            </a:r>
            <a:r>
              <a:rPr lang="en-US" dirty="0"/>
              <a:t> </a:t>
            </a:r>
            <a:r>
              <a:rPr lang="en-US" dirty="0" err="1"/>
              <a:t>thức</a:t>
            </a:r>
            <a:r>
              <a:rPr lang="en-US" dirty="0"/>
              <a:t>: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p>
          <a:p>
            <a:r>
              <a:rPr lang="en-US" dirty="0"/>
              <a:t>Theo </a:t>
            </a:r>
            <a:r>
              <a:rPr lang="en-US" dirty="0" err="1"/>
              <a:t>đoạn</a:t>
            </a:r>
            <a:r>
              <a:rPr lang="en-US" dirty="0"/>
              <a:t> 2, </a:t>
            </a:r>
            <a:r>
              <a:rPr lang="en-US" dirty="0" err="1"/>
              <a:t>câu</a:t>
            </a:r>
            <a:r>
              <a:rPr lang="en-US" dirty="0"/>
              <a:t> </a:t>
            </a:r>
            <a:r>
              <a:rPr lang="en-US" dirty="0" err="1"/>
              <a:t>nào</a:t>
            </a:r>
            <a:r>
              <a:rPr lang="en-US" dirty="0"/>
              <a:t> </a:t>
            </a:r>
            <a:r>
              <a:rPr lang="en-US" dirty="0" err="1"/>
              <a:t>sau</a:t>
            </a:r>
            <a:r>
              <a:rPr lang="en-US" dirty="0"/>
              <a:t> </a:t>
            </a:r>
            <a:r>
              <a:rPr lang="en-US" dirty="0" err="1"/>
              <a:t>đây</a:t>
            </a:r>
            <a:r>
              <a:rPr lang="en-US" dirty="0"/>
              <a:t> </a:t>
            </a:r>
            <a:r>
              <a:rPr lang="en-US" dirty="0" err="1"/>
              <a:t>là</a:t>
            </a:r>
            <a:r>
              <a:rPr lang="en-US" dirty="0"/>
              <a:t> </a:t>
            </a:r>
            <a:r>
              <a:rPr lang="en-US" dirty="0" err="1"/>
              <a:t>đúng</a:t>
            </a:r>
            <a:r>
              <a:rPr lang="en-US" dirty="0"/>
              <a:t> </a:t>
            </a:r>
            <a:r>
              <a:rPr lang="en-US" dirty="0" err="1"/>
              <a:t>về</a:t>
            </a:r>
            <a:r>
              <a:rPr lang="en-US" dirty="0"/>
              <a:t> “</a:t>
            </a:r>
            <a:r>
              <a:rPr lang="en-US" dirty="0" err="1"/>
              <a:t>Lễ</a:t>
            </a:r>
            <a:r>
              <a:rPr lang="en-US" dirty="0"/>
              <a:t> </a:t>
            </a:r>
            <a:r>
              <a:rPr lang="en-US" dirty="0" err="1"/>
              <a:t>hội</a:t>
            </a:r>
            <a:r>
              <a:rPr lang="en-US" dirty="0"/>
              <a:t> </a:t>
            </a:r>
            <a:r>
              <a:rPr lang="en-US" dirty="0" err="1"/>
              <a:t>ánh</a:t>
            </a:r>
            <a:r>
              <a:rPr lang="en-US" dirty="0"/>
              <a:t> </a:t>
            </a:r>
            <a:r>
              <a:rPr lang="en-US" dirty="0" err="1"/>
              <a:t>sáng</a:t>
            </a:r>
            <a:r>
              <a:rPr lang="en-US" dirty="0"/>
              <a:t>”</a:t>
            </a:r>
          </a:p>
          <a:p>
            <a:r>
              <a:rPr lang="en-US" dirty="0"/>
              <a:t>A. </a:t>
            </a:r>
            <a:r>
              <a:rPr lang="en-US" dirty="0" err="1"/>
              <a:t>Nó</a:t>
            </a:r>
            <a:r>
              <a:rPr lang="en-US" dirty="0"/>
              <a:t> </a:t>
            </a:r>
            <a:r>
              <a:rPr lang="en-US" dirty="0" err="1"/>
              <a:t>diễn</a:t>
            </a:r>
            <a:r>
              <a:rPr lang="en-US" dirty="0"/>
              <a:t> </a:t>
            </a:r>
            <a:r>
              <a:rPr lang="en-US" dirty="0" err="1"/>
              <a:t>ra</a:t>
            </a:r>
            <a:r>
              <a:rPr lang="en-US" dirty="0"/>
              <a:t> </a:t>
            </a:r>
            <a:r>
              <a:rPr lang="en-US" dirty="0" err="1"/>
              <a:t>hàng</a:t>
            </a:r>
            <a:r>
              <a:rPr lang="en-US" dirty="0"/>
              <a:t> </a:t>
            </a:r>
            <a:r>
              <a:rPr lang="en-US" dirty="0" err="1"/>
              <a:t>năm</a:t>
            </a:r>
            <a:r>
              <a:rPr lang="en-US" dirty="0"/>
              <a:t> </a:t>
            </a:r>
          </a:p>
          <a:p>
            <a:r>
              <a:rPr lang="en-US" dirty="0"/>
              <a:t>B. </a:t>
            </a:r>
            <a:r>
              <a:rPr lang="en-US" dirty="0" err="1"/>
              <a:t>Mục</a:t>
            </a:r>
            <a:r>
              <a:rPr lang="en-US" dirty="0"/>
              <a:t> </a:t>
            </a:r>
            <a:r>
              <a:rPr lang="en-US" dirty="0" err="1"/>
              <a:t>đích</a:t>
            </a:r>
            <a:r>
              <a:rPr lang="en-US" dirty="0"/>
              <a:t> </a:t>
            </a:r>
            <a:r>
              <a:rPr lang="en-US" dirty="0" err="1"/>
              <a:t>của</a:t>
            </a:r>
            <a:r>
              <a:rPr lang="en-US" dirty="0"/>
              <a:t> </a:t>
            </a:r>
            <a:r>
              <a:rPr lang="en-US" dirty="0" err="1"/>
              <a:t>nó</a:t>
            </a:r>
            <a:r>
              <a:rPr lang="en-US" dirty="0"/>
              <a:t> </a:t>
            </a:r>
            <a:r>
              <a:rPr lang="en-US" dirty="0" err="1"/>
              <a:t>là</a:t>
            </a:r>
            <a:r>
              <a:rPr lang="en-US" dirty="0"/>
              <a:t> </a:t>
            </a:r>
            <a:r>
              <a:rPr lang="en-US" dirty="0" err="1"/>
              <a:t>tổ</a:t>
            </a:r>
            <a:r>
              <a:rPr lang="en-US" dirty="0"/>
              <a:t> </a:t>
            </a:r>
            <a:r>
              <a:rPr lang="en-US" dirty="0" err="1"/>
              <a:t>chức</a:t>
            </a:r>
            <a:r>
              <a:rPr lang="en-US" dirty="0"/>
              <a:t> </a:t>
            </a:r>
            <a:r>
              <a:rPr lang="en-US" dirty="0" err="1"/>
              <a:t>sự</a:t>
            </a:r>
            <a:r>
              <a:rPr lang="en-US" dirty="0"/>
              <a:t> </a:t>
            </a:r>
            <a:r>
              <a:rPr lang="en-US" dirty="0" err="1"/>
              <a:t>chiến</a:t>
            </a:r>
            <a:r>
              <a:rPr lang="en-US" dirty="0"/>
              <a:t> </a:t>
            </a:r>
            <a:r>
              <a:rPr lang="en-US" dirty="0" err="1"/>
              <a:t>thắng</a:t>
            </a:r>
            <a:r>
              <a:rPr lang="en-US" dirty="0"/>
              <a:t> </a:t>
            </a:r>
            <a:r>
              <a:rPr lang="en-US" dirty="0" err="1"/>
              <a:t>cái</a:t>
            </a:r>
            <a:r>
              <a:rPr lang="en-US" dirty="0"/>
              <a:t> </a:t>
            </a:r>
            <a:r>
              <a:rPr lang="en-US" dirty="0" err="1"/>
              <a:t>ác</a:t>
            </a:r>
            <a:r>
              <a:rPr lang="en-US" dirty="0"/>
              <a:t> </a:t>
            </a:r>
            <a:r>
              <a:rPr lang="en-US" dirty="0" err="1"/>
              <a:t>đối</a:t>
            </a:r>
            <a:r>
              <a:rPr lang="en-US" dirty="0"/>
              <a:t> </a:t>
            </a:r>
            <a:r>
              <a:rPr lang="en-US" dirty="0" err="1"/>
              <a:t>với</a:t>
            </a:r>
            <a:r>
              <a:rPr lang="en-US" dirty="0"/>
              <a:t> </a:t>
            </a:r>
            <a:r>
              <a:rPr lang="en-US" dirty="0" err="1"/>
              <a:t>cái</a:t>
            </a:r>
            <a:r>
              <a:rPr lang="en-US" dirty="0"/>
              <a:t> </a:t>
            </a:r>
            <a:r>
              <a:rPr lang="en-US" dirty="0" err="1"/>
              <a:t>thiện</a:t>
            </a:r>
            <a:r>
              <a:rPr lang="en-US" dirty="0"/>
              <a:t> (</a:t>
            </a:r>
            <a:r>
              <a:rPr lang="en-US" dirty="0" err="1"/>
              <a:t>sai</a:t>
            </a:r>
            <a:r>
              <a:rPr lang="en-US" dirty="0"/>
              <a:t>) </a:t>
            </a:r>
          </a:p>
          <a:p>
            <a:r>
              <a:rPr lang="en-US" dirty="0"/>
              <a:t>C. </a:t>
            </a:r>
            <a:r>
              <a:rPr lang="en-US" dirty="0" err="1"/>
              <a:t>Nó</a:t>
            </a:r>
            <a:r>
              <a:rPr lang="en-US" dirty="0"/>
              <a:t> </a:t>
            </a:r>
            <a:r>
              <a:rPr lang="en-US" dirty="0" err="1"/>
              <a:t>kéo</a:t>
            </a:r>
            <a:r>
              <a:rPr lang="en-US" dirty="0"/>
              <a:t> </a:t>
            </a:r>
            <a:r>
              <a:rPr lang="en-US" dirty="0" err="1"/>
              <a:t>dài</a:t>
            </a:r>
            <a:r>
              <a:rPr lang="en-US" dirty="0"/>
              <a:t> 2 </a:t>
            </a:r>
            <a:r>
              <a:rPr lang="en-US" dirty="0" err="1"/>
              <a:t>tuần</a:t>
            </a:r>
            <a:r>
              <a:rPr lang="en-US" dirty="0"/>
              <a:t> </a:t>
            </a:r>
          </a:p>
          <a:p>
            <a:r>
              <a:rPr lang="en-US" dirty="0"/>
              <a:t>D. </a:t>
            </a:r>
            <a:r>
              <a:rPr lang="en-US" dirty="0" err="1"/>
              <a:t>Nó</a:t>
            </a:r>
            <a:r>
              <a:rPr lang="en-US" dirty="0"/>
              <a:t> </a:t>
            </a:r>
            <a:r>
              <a:rPr lang="en-US" dirty="0" err="1"/>
              <a:t>diễn</a:t>
            </a:r>
            <a:r>
              <a:rPr lang="en-US" dirty="0"/>
              <a:t> </a:t>
            </a:r>
            <a:r>
              <a:rPr lang="en-US" dirty="0" err="1"/>
              <a:t>ra</a:t>
            </a:r>
            <a:r>
              <a:rPr lang="en-US" dirty="0"/>
              <a:t> </a:t>
            </a:r>
            <a:r>
              <a:rPr lang="en-US" dirty="0" err="1"/>
              <a:t>vào</a:t>
            </a:r>
            <a:r>
              <a:rPr lang="en-US" dirty="0"/>
              <a:t> </a:t>
            </a:r>
            <a:r>
              <a:rPr lang="en-US" dirty="0" err="1"/>
              <a:t>tuần</a:t>
            </a:r>
            <a:r>
              <a:rPr lang="en-US" dirty="0"/>
              <a:t> </a:t>
            </a:r>
            <a:r>
              <a:rPr lang="en-US" dirty="0" err="1"/>
              <a:t>thứ</a:t>
            </a:r>
            <a:r>
              <a:rPr lang="en-US" dirty="0"/>
              <a:t> 2 </a:t>
            </a:r>
            <a:r>
              <a:rPr lang="en-US" dirty="0" err="1"/>
              <a:t>của</a:t>
            </a:r>
            <a:r>
              <a:rPr lang="en-US" dirty="0"/>
              <a:t> </a:t>
            </a:r>
            <a:r>
              <a:rPr lang="en-US" dirty="0" err="1"/>
              <a:t>tháng</a:t>
            </a:r>
            <a:r>
              <a:rPr lang="en-US" dirty="0"/>
              <a:t> 11 </a:t>
            </a:r>
          </a:p>
          <a:p>
            <a:r>
              <a:rPr lang="en-US" dirty="0" err="1"/>
              <a:t>Thông</a:t>
            </a:r>
            <a:r>
              <a:rPr lang="en-US" dirty="0"/>
              <a:t> tin 1: the "Festival of Lights" which takes place every year to celebrate the victory of good over evil.</a:t>
            </a:r>
          </a:p>
          <a:p>
            <a:r>
              <a:rPr lang="en-US" dirty="0" err="1"/>
              <a:t>Tạm</a:t>
            </a:r>
            <a:r>
              <a:rPr lang="en-US" dirty="0"/>
              <a:t> </a:t>
            </a:r>
            <a:r>
              <a:rPr lang="en-US" dirty="0" err="1"/>
              <a:t>dịch</a:t>
            </a:r>
            <a:r>
              <a:rPr lang="en-US" dirty="0"/>
              <a:t>: </a:t>
            </a:r>
            <a:r>
              <a:rPr lang="en-US" dirty="0" err="1"/>
              <a:t>Lễ</a:t>
            </a:r>
            <a:r>
              <a:rPr lang="en-US" dirty="0"/>
              <a:t> </a:t>
            </a:r>
            <a:r>
              <a:rPr lang="en-US" dirty="0" err="1"/>
              <a:t>hội</a:t>
            </a:r>
            <a:r>
              <a:rPr lang="en-US" dirty="0"/>
              <a:t> </a:t>
            </a:r>
            <a:r>
              <a:rPr lang="en-US" dirty="0" err="1"/>
              <a:t>ánh</a:t>
            </a:r>
            <a:r>
              <a:rPr lang="en-US" dirty="0"/>
              <a:t> </a:t>
            </a:r>
            <a:r>
              <a:rPr lang="en-US" dirty="0" err="1"/>
              <a:t>sáng</a:t>
            </a:r>
            <a:r>
              <a:rPr lang="en-US" dirty="0"/>
              <a:t> </a:t>
            </a:r>
            <a:r>
              <a:rPr lang="en-US" dirty="0" err="1"/>
              <a:t>diễn</a:t>
            </a:r>
            <a:r>
              <a:rPr lang="en-US" dirty="0"/>
              <a:t> </a:t>
            </a:r>
            <a:r>
              <a:rPr lang="en-US" dirty="0" err="1"/>
              <a:t>ra</a:t>
            </a:r>
            <a:r>
              <a:rPr lang="en-US" dirty="0"/>
              <a:t> </a:t>
            </a:r>
            <a:r>
              <a:rPr lang="en-US" dirty="0" err="1"/>
              <a:t>hàng</a:t>
            </a:r>
            <a:r>
              <a:rPr lang="en-US" dirty="0"/>
              <a:t> </a:t>
            </a:r>
            <a:r>
              <a:rPr lang="en-US" dirty="0" err="1"/>
              <a:t>năm</a:t>
            </a:r>
            <a:r>
              <a:rPr lang="en-US" dirty="0"/>
              <a:t> </a:t>
            </a:r>
            <a:r>
              <a:rPr lang="en-US" dirty="0" err="1"/>
              <a:t>để</a:t>
            </a:r>
            <a:r>
              <a:rPr lang="en-US" dirty="0"/>
              <a:t> </a:t>
            </a:r>
            <a:r>
              <a:rPr lang="en-US" dirty="0" err="1"/>
              <a:t>tổ</a:t>
            </a:r>
            <a:r>
              <a:rPr lang="en-US" dirty="0"/>
              <a:t> </a:t>
            </a:r>
            <a:r>
              <a:rPr lang="en-US" dirty="0" err="1"/>
              <a:t>chức</a:t>
            </a:r>
            <a:r>
              <a:rPr lang="en-US" dirty="0"/>
              <a:t> </a:t>
            </a:r>
            <a:r>
              <a:rPr lang="en-US" dirty="0" err="1"/>
              <a:t>chiến</a:t>
            </a:r>
            <a:r>
              <a:rPr lang="en-US" dirty="0"/>
              <a:t> </a:t>
            </a:r>
            <a:r>
              <a:rPr lang="en-US" dirty="0" err="1"/>
              <a:t>thắng</a:t>
            </a:r>
            <a:r>
              <a:rPr lang="en-US" dirty="0"/>
              <a:t> </a:t>
            </a:r>
            <a:r>
              <a:rPr lang="en-US" dirty="0" err="1"/>
              <a:t>cái</a:t>
            </a:r>
            <a:r>
              <a:rPr lang="en-US" dirty="0"/>
              <a:t> </a:t>
            </a:r>
            <a:r>
              <a:rPr lang="en-US" dirty="0" err="1"/>
              <a:t>thiện</a:t>
            </a:r>
            <a:r>
              <a:rPr lang="en-US" dirty="0"/>
              <a:t> </a:t>
            </a:r>
            <a:r>
              <a:rPr lang="en-US" dirty="0" err="1"/>
              <a:t>đối</a:t>
            </a:r>
            <a:r>
              <a:rPr lang="en-US" dirty="0"/>
              <a:t> </a:t>
            </a:r>
            <a:r>
              <a:rPr lang="en-US" dirty="0" err="1"/>
              <a:t>với</a:t>
            </a:r>
            <a:r>
              <a:rPr lang="en-US" dirty="0"/>
              <a:t> </a:t>
            </a:r>
            <a:r>
              <a:rPr lang="en-US" dirty="0" err="1"/>
              <a:t>cái</a:t>
            </a:r>
            <a:r>
              <a:rPr lang="en-US" dirty="0"/>
              <a:t> </a:t>
            </a:r>
            <a:r>
              <a:rPr lang="en-US" dirty="0" err="1"/>
              <a:t>ác</a:t>
            </a:r>
            <a:r>
              <a:rPr lang="en-US" dirty="0"/>
              <a:t>.</a:t>
            </a:r>
          </a:p>
          <a:p>
            <a:r>
              <a:rPr lang="en-US" dirty="0" err="1"/>
              <a:t>Thông</a:t>
            </a:r>
            <a:r>
              <a:rPr lang="en-US" dirty="0"/>
              <a:t> tin 2: the "Festival of Lights" which takes place every year to celebrate the victory of good over evil.</a:t>
            </a:r>
          </a:p>
          <a:p>
            <a:r>
              <a:rPr lang="en-US" dirty="0" err="1"/>
              <a:t>Tạm</a:t>
            </a:r>
            <a:r>
              <a:rPr lang="en-US" dirty="0"/>
              <a:t> </a:t>
            </a:r>
            <a:r>
              <a:rPr lang="en-US" dirty="0" err="1"/>
              <a:t>dịch</a:t>
            </a:r>
            <a:r>
              <a:rPr lang="en-US" dirty="0"/>
              <a:t>: </a:t>
            </a:r>
            <a:r>
              <a:rPr lang="en-US" dirty="0" err="1"/>
              <a:t>Lễ</a:t>
            </a:r>
            <a:r>
              <a:rPr lang="en-US" dirty="0"/>
              <a:t> </a:t>
            </a:r>
            <a:r>
              <a:rPr lang="en-US" dirty="0" err="1"/>
              <a:t>hội</a:t>
            </a:r>
            <a:r>
              <a:rPr lang="en-US" dirty="0"/>
              <a:t> </a:t>
            </a:r>
            <a:r>
              <a:rPr lang="en-US" dirty="0" err="1"/>
              <a:t>ánh</a:t>
            </a:r>
            <a:r>
              <a:rPr lang="en-US" dirty="0"/>
              <a:t> </a:t>
            </a:r>
            <a:r>
              <a:rPr lang="en-US" dirty="0" err="1"/>
              <a:t>sáng</a:t>
            </a:r>
            <a:r>
              <a:rPr lang="en-US" dirty="0"/>
              <a:t> </a:t>
            </a:r>
            <a:r>
              <a:rPr lang="en-US" dirty="0" err="1"/>
              <a:t>diễn</a:t>
            </a:r>
            <a:r>
              <a:rPr lang="en-US" dirty="0"/>
              <a:t> </a:t>
            </a:r>
            <a:r>
              <a:rPr lang="en-US" dirty="0" err="1"/>
              <a:t>ra</a:t>
            </a:r>
            <a:r>
              <a:rPr lang="en-US" dirty="0"/>
              <a:t> </a:t>
            </a:r>
            <a:r>
              <a:rPr lang="en-US" dirty="0" err="1"/>
              <a:t>hàng</a:t>
            </a:r>
            <a:r>
              <a:rPr lang="en-US" dirty="0"/>
              <a:t> </a:t>
            </a:r>
            <a:r>
              <a:rPr lang="en-US" dirty="0" err="1"/>
              <a:t>năm</a:t>
            </a:r>
            <a:r>
              <a:rPr lang="en-US" dirty="0"/>
              <a:t> </a:t>
            </a:r>
            <a:r>
              <a:rPr lang="en-US" dirty="0" err="1"/>
              <a:t>để</a:t>
            </a:r>
            <a:r>
              <a:rPr lang="en-US" dirty="0"/>
              <a:t> </a:t>
            </a:r>
            <a:r>
              <a:rPr lang="en-US" dirty="0" err="1"/>
              <a:t>tổ</a:t>
            </a:r>
            <a:r>
              <a:rPr lang="en-US" dirty="0"/>
              <a:t> </a:t>
            </a:r>
            <a:r>
              <a:rPr lang="en-US" dirty="0" err="1"/>
              <a:t>chức</a:t>
            </a:r>
            <a:r>
              <a:rPr lang="en-US" dirty="0"/>
              <a:t> </a:t>
            </a:r>
            <a:r>
              <a:rPr lang="en-US" dirty="0" err="1"/>
              <a:t>chiến</a:t>
            </a:r>
            <a:r>
              <a:rPr lang="en-US" dirty="0"/>
              <a:t> </a:t>
            </a:r>
            <a:r>
              <a:rPr lang="en-US" dirty="0" err="1"/>
              <a:t>thắng</a:t>
            </a:r>
            <a:r>
              <a:rPr lang="en-US" dirty="0"/>
              <a:t> </a:t>
            </a:r>
            <a:r>
              <a:rPr lang="en-US" dirty="0" err="1"/>
              <a:t>cái</a:t>
            </a:r>
            <a:r>
              <a:rPr lang="en-US" dirty="0"/>
              <a:t> </a:t>
            </a:r>
            <a:r>
              <a:rPr lang="en-US" dirty="0" err="1"/>
              <a:t>thiện</a:t>
            </a:r>
            <a:r>
              <a:rPr lang="en-US" dirty="0"/>
              <a:t> </a:t>
            </a:r>
            <a:r>
              <a:rPr lang="en-US" dirty="0" err="1"/>
              <a:t>đối</a:t>
            </a:r>
            <a:r>
              <a:rPr lang="en-US" dirty="0"/>
              <a:t> </a:t>
            </a:r>
            <a:r>
              <a:rPr lang="en-US" dirty="0" err="1"/>
              <a:t>với</a:t>
            </a:r>
            <a:r>
              <a:rPr lang="en-US" dirty="0"/>
              <a:t> </a:t>
            </a:r>
            <a:r>
              <a:rPr lang="en-US" dirty="0" err="1"/>
              <a:t>cái</a:t>
            </a:r>
            <a:r>
              <a:rPr lang="en-US" dirty="0"/>
              <a:t> </a:t>
            </a:r>
            <a:r>
              <a:rPr lang="en-US" dirty="0" err="1"/>
              <a:t>ác</a:t>
            </a:r>
            <a:r>
              <a:rPr lang="en-US" dirty="0"/>
              <a:t>.</a:t>
            </a:r>
          </a:p>
          <a:p>
            <a:r>
              <a:rPr lang="en-US" dirty="0" err="1"/>
              <a:t>Thông</a:t>
            </a:r>
            <a:r>
              <a:rPr lang="en-US" dirty="0"/>
              <a:t> tin 3: This festival lasts for five days</a:t>
            </a:r>
          </a:p>
          <a:p>
            <a:r>
              <a:rPr lang="en-US" dirty="0" err="1"/>
              <a:t>Tạm</a:t>
            </a:r>
            <a:r>
              <a:rPr lang="en-US" dirty="0"/>
              <a:t> </a:t>
            </a:r>
            <a:r>
              <a:rPr lang="en-US" dirty="0" err="1"/>
              <a:t>dịch</a:t>
            </a:r>
            <a:r>
              <a:rPr lang="en-US" dirty="0"/>
              <a:t>: </a:t>
            </a:r>
            <a:r>
              <a:rPr lang="en-US" dirty="0" err="1"/>
              <a:t>Lễ</a:t>
            </a:r>
            <a:r>
              <a:rPr lang="en-US" dirty="0"/>
              <a:t> </a:t>
            </a:r>
            <a:r>
              <a:rPr lang="en-US" dirty="0" err="1"/>
              <a:t>hội</a:t>
            </a:r>
            <a:r>
              <a:rPr lang="en-US" dirty="0"/>
              <a:t> </a:t>
            </a:r>
            <a:r>
              <a:rPr lang="en-US" dirty="0" err="1"/>
              <a:t>kéo</a:t>
            </a:r>
            <a:r>
              <a:rPr lang="en-US" dirty="0"/>
              <a:t> </a:t>
            </a:r>
            <a:r>
              <a:rPr lang="en-US" dirty="0" err="1"/>
              <a:t>dài</a:t>
            </a:r>
            <a:r>
              <a:rPr lang="en-US" dirty="0"/>
              <a:t> 5 </a:t>
            </a:r>
            <a:r>
              <a:rPr lang="en-US" dirty="0" err="1"/>
              <a:t>ngày</a:t>
            </a:r>
            <a:endParaRPr lang="en-US" dirty="0"/>
          </a:p>
          <a:p>
            <a:r>
              <a:rPr lang="en-US" dirty="0" err="1"/>
              <a:t>Thông</a:t>
            </a:r>
            <a:r>
              <a:rPr lang="en-US" dirty="0"/>
              <a:t> tin 4: at the end of October or in the first week of November: </a:t>
            </a:r>
          </a:p>
          <a:p>
            <a:r>
              <a:rPr lang="en-US" dirty="0" err="1"/>
              <a:t>Tạm</a:t>
            </a:r>
            <a:r>
              <a:rPr lang="en-US" dirty="0"/>
              <a:t> </a:t>
            </a:r>
            <a:r>
              <a:rPr lang="en-US" dirty="0" err="1"/>
              <a:t>dịch</a:t>
            </a:r>
            <a:r>
              <a:rPr lang="en-US" dirty="0"/>
              <a:t>: </a:t>
            </a:r>
            <a:r>
              <a:rPr lang="en-US" dirty="0" err="1"/>
              <a:t>cuối</a:t>
            </a:r>
            <a:r>
              <a:rPr lang="en-US" dirty="0"/>
              <a:t> </a:t>
            </a:r>
            <a:r>
              <a:rPr lang="en-US" dirty="0" err="1"/>
              <a:t>tháng</a:t>
            </a:r>
            <a:r>
              <a:rPr lang="en-US" dirty="0"/>
              <a:t> 10 </a:t>
            </a:r>
            <a:r>
              <a:rPr lang="en-US" dirty="0" err="1"/>
              <a:t>hoặc</a:t>
            </a:r>
            <a:r>
              <a:rPr lang="en-US" dirty="0"/>
              <a:t> </a:t>
            </a:r>
            <a:r>
              <a:rPr lang="en-US" dirty="0" err="1"/>
              <a:t>tuần</a:t>
            </a:r>
            <a:r>
              <a:rPr lang="en-US" dirty="0"/>
              <a:t> </a:t>
            </a:r>
            <a:r>
              <a:rPr lang="en-US" dirty="0" err="1"/>
              <a:t>đầu</a:t>
            </a:r>
            <a:r>
              <a:rPr lang="en-US" dirty="0"/>
              <a:t> </a:t>
            </a:r>
            <a:r>
              <a:rPr lang="en-US" dirty="0" err="1"/>
              <a:t>tháng</a:t>
            </a:r>
            <a:r>
              <a:rPr lang="en-US" dirty="0"/>
              <a:t> 11</a:t>
            </a:r>
          </a:p>
          <a:p>
            <a:endParaRPr lang="vi-VN" dirty="0" smtClean="0"/>
          </a:p>
          <a:p>
            <a:endParaRPr lang="en-US" dirty="0"/>
          </a:p>
        </p:txBody>
      </p:sp>
      <p:sp>
        <p:nvSpPr>
          <p:cNvPr id="3" name="Oval 2"/>
          <p:cNvSpPr/>
          <p:nvPr/>
        </p:nvSpPr>
        <p:spPr>
          <a:xfrm>
            <a:off x="1066800" y="609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6858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anim calcmode="lin" valueType="num">
                                      <p:cBhvr additive="base">
                                        <p:cTn id="4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6" end="16"/>
                                            </p:txEl>
                                          </p:spTgt>
                                        </p:tgtEl>
                                        <p:attrNameLst>
                                          <p:attrName>style.visibility</p:attrName>
                                        </p:attrNameLst>
                                      </p:cBhvr>
                                      <p:to>
                                        <p:strVal val="visible"/>
                                      </p:to>
                                    </p:set>
                                    <p:anim calcmode="lin" valueType="num">
                                      <p:cBhvr additive="base">
                                        <p:cTn id="4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
                                            <p:txEl>
                                              <p:pRg st="17" end="17"/>
                                            </p:txEl>
                                          </p:spTgt>
                                        </p:tgtEl>
                                        <p:attrNameLst>
                                          <p:attrName>style.visibility</p:attrName>
                                        </p:attrNameLst>
                                      </p:cBhvr>
                                      <p:to>
                                        <p:strVal val="visible"/>
                                      </p:to>
                                    </p:set>
                                    <p:anim calcmode="lin" valueType="num">
                                      <p:cBhvr additive="base">
                                        <p:cTn id="51"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7" end="1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
                                            <p:txEl>
                                              <p:pRg st="18" end="18"/>
                                            </p:txEl>
                                          </p:spTgt>
                                        </p:tgtEl>
                                        <p:attrNameLst>
                                          <p:attrName>style.visibility</p:attrName>
                                        </p:attrNameLst>
                                      </p:cBhvr>
                                      <p:to>
                                        <p:strVal val="visible"/>
                                      </p:to>
                                    </p:set>
                                    <p:anim calcmode="lin" valueType="num">
                                      <p:cBhvr additive="base">
                                        <p:cTn id="55" dur="500" fill="hold"/>
                                        <p:tgtEl>
                                          <p:spTgt spid="2">
                                            <p:txEl>
                                              <p:pRg st="18" end="1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8" end="1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2">
                                            <p:txEl>
                                              <p:pRg st="19" end="19"/>
                                            </p:txEl>
                                          </p:spTgt>
                                        </p:tgtEl>
                                        <p:attrNameLst>
                                          <p:attrName>style.visibility</p:attrName>
                                        </p:attrNameLst>
                                      </p:cBhvr>
                                      <p:to>
                                        <p:strVal val="visible"/>
                                      </p:to>
                                    </p:set>
                                    <p:anim calcmode="lin" valueType="num">
                                      <p:cBhvr additive="base">
                                        <p:cTn id="59" dur="500" fill="hold"/>
                                        <p:tgtEl>
                                          <p:spTgt spid="2">
                                            <p:txEl>
                                              <p:pRg st="19" end="1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
                                            <p:txEl>
                                              <p:pRg st="19" end="19"/>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2">
                                            <p:txEl>
                                              <p:pRg st="20" end="20"/>
                                            </p:txEl>
                                          </p:spTgt>
                                        </p:tgtEl>
                                        <p:attrNameLst>
                                          <p:attrName>style.visibility</p:attrName>
                                        </p:attrNameLst>
                                      </p:cBhvr>
                                      <p:to>
                                        <p:strVal val="visible"/>
                                      </p:to>
                                    </p:set>
                                    <p:anim calcmode="lin" valueType="num">
                                      <p:cBhvr additive="base">
                                        <p:cTn id="63" dur="500" fill="hold"/>
                                        <p:tgtEl>
                                          <p:spTgt spid="2">
                                            <p:txEl>
                                              <p:pRg st="20" end="2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
                                        </p:tgtEl>
                                        <p:attrNameLst>
                                          <p:attrName>style.visibility</p:attrName>
                                        </p:attrNameLst>
                                      </p:cBhvr>
                                      <p:to>
                                        <p:strVal val="visible"/>
                                      </p:to>
                                    </p:set>
                                    <p:anim calcmode="lin" valueType="num">
                                      <p:cBhvr additive="base">
                                        <p:cTn id="69" dur="500" fill="hold"/>
                                        <p:tgtEl>
                                          <p:spTgt spid="3"/>
                                        </p:tgtEl>
                                        <p:attrNameLst>
                                          <p:attrName>ppt_x</p:attrName>
                                        </p:attrNameLst>
                                      </p:cBhvr>
                                      <p:tavLst>
                                        <p:tav tm="0">
                                          <p:val>
                                            <p:strVal val="#ppt_x"/>
                                          </p:val>
                                        </p:tav>
                                        <p:tav tm="100000">
                                          <p:val>
                                            <p:strVal val="#ppt_x"/>
                                          </p:val>
                                        </p:tav>
                                      </p:tavLst>
                                    </p:anim>
                                    <p:anim calcmode="lin" valueType="num">
                                      <p:cBhvr additive="base">
                                        <p:cTn id="7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839200" cy="6001643"/>
          </a:xfrm>
          <a:prstGeom prst="rect">
            <a:avLst/>
          </a:prstGeom>
          <a:noFill/>
        </p:spPr>
        <p:txBody>
          <a:bodyPr wrap="square" rtlCol="0">
            <a:spAutoFit/>
          </a:bodyPr>
          <a:lstStyle/>
          <a:p>
            <a:r>
              <a:rPr lang="en-US" sz="2400" b="1" dirty="0"/>
              <a:t>Question 42: </a:t>
            </a:r>
            <a:r>
              <a:rPr lang="en-US" sz="2400" dirty="0"/>
              <a:t>The word </a:t>
            </a:r>
            <a:r>
              <a:rPr lang="en-US" sz="2400" b="1" u="sng" dirty="0"/>
              <a:t>glittered</a:t>
            </a:r>
            <a:r>
              <a:rPr lang="en-US" sz="2400" dirty="0"/>
              <a:t> in paragraph 1 is closest in meaning to _________.</a:t>
            </a:r>
          </a:p>
          <a:p>
            <a:r>
              <a:rPr lang="en-US" sz="2400" b="1" dirty="0"/>
              <a:t>A. </a:t>
            </a:r>
            <a:r>
              <a:rPr lang="en-US" sz="2400" dirty="0"/>
              <a:t>sparkled</a:t>
            </a:r>
            <a:r>
              <a:rPr lang="en-US" sz="2400" b="1" dirty="0"/>
              <a:t>                  	B. </a:t>
            </a:r>
            <a:r>
              <a:rPr lang="en-US" sz="2400" dirty="0"/>
              <a:t>lighted</a:t>
            </a:r>
            <a:r>
              <a:rPr lang="en-US" sz="2400" b="1" dirty="0"/>
              <a:t>           C. </a:t>
            </a:r>
            <a:r>
              <a:rPr lang="en-US" sz="2400" dirty="0"/>
              <a:t>pressed </a:t>
            </a:r>
            <a:r>
              <a:rPr lang="en-US" sz="2400" b="1" dirty="0"/>
              <a:t>       	D.</a:t>
            </a:r>
            <a:r>
              <a:rPr lang="en-US" sz="2400" dirty="0"/>
              <a:t> rubbed</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a:t>
            </a:r>
            <a:r>
              <a:rPr lang="en-US" sz="2400" b="1" u="sng" dirty="0"/>
              <a:t>glittered</a:t>
            </a:r>
            <a:r>
              <a:rPr lang="en-US" sz="2400" dirty="0"/>
              <a:t> </a:t>
            </a:r>
            <a:r>
              <a:rPr lang="en-US" sz="2400" dirty="0" err="1"/>
              <a:t>trong</a:t>
            </a:r>
            <a:r>
              <a:rPr lang="en-US" sz="2400" dirty="0"/>
              <a:t> </a:t>
            </a:r>
            <a:r>
              <a:rPr lang="en-US" sz="2400" dirty="0" err="1"/>
              <a:t>đoạn</a:t>
            </a:r>
            <a:r>
              <a:rPr lang="en-US" sz="2400" dirty="0"/>
              <a:t> 1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_________.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sparkled: </a:t>
            </a:r>
            <a:r>
              <a:rPr lang="en-US" sz="2400" dirty="0" err="1"/>
              <a:t>lấp</a:t>
            </a:r>
            <a:r>
              <a:rPr lang="en-US" sz="2400" dirty="0"/>
              <a:t> </a:t>
            </a:r>
            <a:r>
              <a:rPr lang="en-US" sz="2400" dirty="0" err="1"/>
              <a:t>lánh</a:t>
            </a:r>
            <a:r>
              <a:rPr lang="en-US" sz="2400" dirty="0"/>
              <a:t>                 	B. lighted:  </a:t>
            </a:r>
            <a:r>
              <a:rPr lang="en-US" sz="2400" dirty="0" err="1"/>
              <a:t>sáng</a:t>
            </a:r>
            <a:r>
              <a:rPr lang="en-US" sz="2400" dirty="0"/>
              <a:t>        	 </a:t>
            </a:r>
          </a:p>
          <a:p>
            <a:r>
              <a:rPr lang="en-US" sz="2400" dirty="0"/>
              <a:t>	C. pressed : </a:t>
            </a:r>
            <a:r>
              <a:rPr lang="en-US" sz="2400" dirty="0" err="1"/>
              <a:t>ép</a:t>
            </a:r>
            <a:r>
              <a:rPr lang="en-US" sz="2400" dirty="0"/>
              <a:t>       		D. rubbed: </a:t>
            </a:r>
            <a:r>
              <a:rPr lang="en-US" sz="2400" dirty="0" err="1"/>
              <a:t>cọ</a:t>
            </a:r>
            <a:r>
              <a:rPr lang="en-US" sz="2400" dirty="0"/>
              <a:t> </a:t>
            </a:r>
            <a:r>
              <a:rPr lang="en-US" sz="2400" dirty="0" err="1"/>
              <a:t>xát</a:t>
            </a:r>
            <a:endParaRPr lang="en-US" sz="2400" dirty="0"/>
          </a:p>
          <a:p>
            <a:r>
              <a:rPr lang="en-US" sz="2400" b="1" dirty="0"/>
              <a:t>-</a:t>
            </a:r>
            <a:r>
              <a:rPr lang="en-US" sz="2400" dirty="0"/>
              <a:t> glitter : long </a:t>
            </a:r>
            <a:r>
              <a:rPr lang="en-US" sz="2400" dirty="0" err="1"/>
              <a:t>lanh</a:t>
            </a:r>
            <a:r>
              <a:rPr lang="en-US" sz="2400" dirty="0"/>
              <a:t> = sparkle: </a:t>
            </a:r>
            <a:r>
              <a:rPr lang="en-US" sz="2400" dirty="0" err="1"/>
              <a:t>lấp</a:t>
            </a:r>
            <a:r>
              <a:rPr lang="en-US" sz="2400" dirty="0"/>
              <a:t> </a:t>
            </a:r>
            <a:r>
              <a:rPr lang="en-US" sz="2400" dirty="0" err="1"/>
              <a:t>lánh</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Thông</a:t>
            </a:r>
            <a:r>
              <a:rPr lang="en-US" sz="2400" dirty="0"/>
              <a:t> tin: After dark, the whole </a:t>
            </a:r>
            <a:r>
              <a:rPr lang="en-US" sz="2400" dirty="0" err="1"/>
              <a:t>neighbourhood</a:t>
            </a:r>
            <a:r>
              <a:rPr lang="en-US" sz="2400" dirty="0"/>
              <a:t> </a:t>
            </a:r>
            <a:r>
              <a:rPr lang="en-US" sz="2400" b="1" dirty="0"/>
              <a:t>glittered</a:t>
            </a:r>
            <a:r>
              <a:rPr lang="en-US" sz="2400" dirty="0"/>
              <a:t> with thousands of tiny lights, as though in a fairy tale.</a:t>
            </a:r>
          </a:p>
          <a:p>
            <a:r>
              <a:rPr lang="en-US" sz="2400" dirty="0" err="1"/>
              <a:t>Tạm</a:t>
            </a:r>
            <a:r>
              <a:rPr lang="en-US" sz="2400" dirty="0"/>
              <a:t> </a:t>
            </a:r>
            <a:r>
              <a:rPr lang="en-US" sz="2400" dirty="0" err="1"/>
              <a:t>dịch</a:t>
            </a:r>
            <a:r>
              <a:rPr lang="en-US" sz="2400" dirty="0"/>
              <a:t>: </a:t>
            </a:r>
            <a:r>
              <a:rPr lang="en-US" sz="2400" dirty="0" err="1"/>
              <a:t>Sau</a:t>
            </a:r>
            <a:r>
              <a:rPr lang="en-US" sz="2400" dirty="0"/>
              <a:t> </a:t>
            </a:r>
            <a:r>
              <a:rPr lang="en-US" sz="2400" dirty="0" err="1"/>
              <a:t>khi</a:t>
            </a:r>
            <a:r>
              <a:rPr lang="en-US" sz="2400" dirty="0"/>
              <a:t> </a:t>
            </a:r>
            <a:r>
              <a:rPr lang="en-US" sz="2400" dirty="0" err="1"/>
              <a:t>trời</a:t>
            </a:r>
            <a:r>
              <a:rPr lang="en-US" sz="2400" dirty="0"/>
              <a:t> </a:t>
            </a:r>
            <a:r>
              <a:rPr lang="en-US" sz="2400" dirty="0" err="1"/>
              <a:t>tối</a:t>
            </a:r>
            <a:r>
              <a:rPr lang="en-US" sz="2400" dirty="0"/>
              <a:t>, </a:t>
            </a:r>
            <a:r>
              <a:rPr lang="en-US" sz="2400" dirty="0" err="1"/>
              <a:t>cả</a:t>
            </a:r>
            <a:r>
              <a:rPr lang="en-US" sz="2400" dirty="0"/>
              <a:t> </a:t>
            </a:r>
            <a:r>
              <a:rPr lang="en-US" sz="2400" dirty="0" err="1"/>
              <a:t>khu</a:t>
            </a:r>
            <a:r>
              <a:rPr lang="en-US" sz="2400" dirty="0"/>
              <a:t> </a:t>
            </a:r>
            <a:r>
              <a:rPr lang="en-US" sz="2400" dirty="0" err="1"/>
              <a:t>phố</a:t>
            </a:r>
            <a:r>
              <a:rPr lang="en-US" sz="2400" dirty="0"/>
              <a:t> </a:t>
            </a:r>
            <a:r>
              <a:rPr lang="en-US" sz="2400" dirty="0" err="1"/>
              <a:t>lấp</a:t>
            </a:r>
            <a:r>
              <a:rPr lang="en-US" sz="2400" dirty="0"/>
              <a:t> </a:t>
            </a:r>
            <a:r>
              <a:rPr lang="en-US" sz="2400" dirty="0" err="1"/>
              <a:t>lánh</a:t>
            </a:r>
            <a:r>
              <a:rPr lang="en-US" sz="2400" dirty="0"/>
              <a:t> </a:t>
            </a:r>
            <a:r>
              <a:rPr lang="en-US" sz="2400" dirty="0" err="1"/>
              <a:t>với</a:t>
            </a:r>
            <a:r>
              <a:rPr lang="en-US" sz="2400" dirty="0"/>
              <a:t> </a:t>
            </a:r>
            <a:r>
              <a:rPr lang="en-US" sz="2400" dirty="0" err="1"/>
              <a:t>hàng</a:t>
            </a:r>
            <a:r>
              <a:rPr lang="en-US" sz="2400" dirty="0"/>
              <a:t> </a:t>
            </a:r>
            <a:r>
              <a:rPr lang="en-US" sz="2400" dirty="0" err="1"/>
              <a:t>nghìn</a:t>
            </a:r>
            <a:r>
              <a:rPr lang="en-US" sz="2400" dirty="0"/>
              <a:t> </a:t>
            </a:r>
            <a:r>
              <a:rPr lang="en-US" sz="2400" dirty="0" err="1"/>
              <a:t>ngọn</a:t>
            </a:r>
            <a:r>
              <a:rPr lang="en-US" sz="2400" dirty="0"/>
              <a:t> </a:t>
            </a:r>
            <a:r>
              <a:rPr lang="en-US" sz="2400" dirty="0" err="1"/>
              <a:t>đèn</a:t>
            </a:r>
            <a:r>
              <a:rPr lang="en-US" sz="2400" dirty="0"/>
              <a:t> </a:t>
            </a:r>
            <a:r>
              <a:rPr lang="en-US" sz="2400" dirty="0" err="1"/>
              <a:t>nhỏ</a:t>
            </a:r>
            <a:r>
              <a:rPr lang="en-US" sz="2400" dirty="0"/>
              <a:t> </a:t>
            </a:r>
            <a:r>
              <a:rPr lang="en-US" sz="2400" dirty="0" err="1"/>
              <a:t>như</a:t>
            </a:r>
            <a:r>
              <a:rPr lang="en-US" sz="2400" dirty="0"/>
              <a:t> </a:t>
            </a:r>
            <a:r>
              <a:rPr lang="en-US" sz="2400" dirty="0" err="1"/>
              <a:t>trong</a:t>
            </a:r>
            <a:r>
              <a:rPr lang="en-US" sz="2400" dirty="0"/>
              <a:t> </a:t>
            </a:r>
            <a:r>
              <a:rPr lang="en-US" sz="2400" dirty="0" err="1"/>
              <a:t>truyện</a:t>
            </a:r>
            <a:r>
              <a:rPr lang="en-US" sz="2400" dirty="0"/>
              <a:t> </a:t>
            </a:r>
            <a:r>
              <a:rPr lang="en-US" sz="2400" dirty="0" err="1"/>
              <a:t>cổ</a:t>
            </a:r>
            <a:r>
              <a:rPr lang="en-US" sz="2400" dirty="0"/>
              <a:t> </a:t>
            </a:r>
            <a:r>
              <a:rPr lang="en-US" sz="2400" dirty="0" err="1"/>
              <a:t>tích</a:t>
            </a:r>
            <a:r>
              <a:rPr lang="en-US" sz="2400" dirty="0"/>
              <a:t>.</a:t>
            </a:r>
          </a:p>
          <a:p>
            <a:endParaRPr lang="en-US" sz="2400" dirty="0"/>
          </a:p>
        </p:txBody>
      </p:sp>
      <p:sp>
        <p:nvSpPr>
          <p:cNvPr id="3" name="Oval 2"/>
          <p:cNvSpPr/>
          <p:nvPr/>
        </p:nvSpPr>
        <p:spPr>
          <a:xfrm>
            <a:off x="3048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230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5262979"/>
          </a:xfrm>
          <a:prstGeom prst="rect">
            <a:avLst/>
          </a:prstGeom>
          <a:noFill/>
        </p:spPr>
        <p:txBody>
          <a:bodyPr wrap="square" rtlCol="0">
            <a:spAutoFit/>
          </a:bodyPr>
          <a:lstStyle/>
          <a:p>
            <a:r>
              <a:rPr lang="en-US" sz="2400" b="1" dirty="0"/>
              <a:t>Question 43: </a:t>
            </a:r>
            <a:r>
              <a:rPr lang="en-US" sz="2400" dirty="0"/>
              <a:t>The word </a:t>
            </a:r>
            <a:r>
              <a:rPr lang="en-US" sz="2400" b="1" u="sng" dirty="0"/>
              <a:t>others</a:t>
            </a:r>
            <a:r>
              <a:rPr lang="en-US" sz="2400" dirty="0"/>
              <a:t> in paragraph 4 refers to _________.</a:t>
            </a:r>
          </a:p>
          <a:p>
            <a:r>
              <a:rPr lang="en-US" sz="2400" b="1" dirty="0"/>
              <a:t>A. </a:t>
            </a:r>
            <a:r>
              <a:rPr lang="en-US" sz="2400" dirty="0"/>
              <a:t>people	</a:t>
            </a:r>
            <a:r>
              <a:rPr lang="en-US" sz="2400" b="1" dirty="0"/>
              <a:t>B.</a:t>
            </a:r>
            <a:r>
              <a:rPr lang="en-US" sz="2400" dirty="0"/>
              <a:t> women	</a:t>
            </a:r>
            <a:r>
              <a:rPr lang="en-US" sz="2400" b="1" dirty="0"/>
              <a:t>C.</a:t>
            </a:r>
            <a:r>
              <a:rPr lang="en-US" sz="2400" dirty="0"/>
              <a:t> sweets	</a:t>
            </a:r>
            <a:r>
              <a:rPr lang="en-US" sz="2400" b="1" dirty="0"/>
              <a:t>D.</a:t>
            </a:r>
            <a:r>
              <a:rPr lang="en-US" sz="2400" dirty="0"/>
              <a:t> clothes</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a:t>
            </a:r>
            <a:r>
              <a:rPr lang="en-US" sz="2400" b="1" u="sng" dirty="0"/>
              <a:t>others</a:t>
            </a:r>
            <a:r>
              <a:rPr lang="en-US" sz="2400" dirty="0"/>
              <a:t> </a:t>
            </a:r>
            <a:r>
              <a:rPr lang="en-US" sz="2400" dirty="0" err="1"/>
              <a:t>trong</a:t>
            </a:r>
            <a:r>
              <a:rPr lang="en-US" sz="2400" dirty="0"/>
              <a:t> </a:t>
            </a:r>
            <a:r>
              <a:rPr lang="en-US" sz="2400" dirty="0" err="1"/>
              <a:t>đoạn</a:t>
            </a:r>
            <a:r>
              <a:rPr lang="en-US" sz="2400" dirty="0"/>
              <a:t> 4 </a:t>
            </a:r>
            <a:r>
              <a:rPr lang="en-US" sz="2400" dirty="0" err="1"/>
              <a:t>đề</a:t>
            </a:r>
            <a:r>
              <a:rPr lang="en-US" sz="2400" dirty="0"/>
              <a:t> </a:t>
            </a:r>
            <a:r>
              <a:rPr lang="en-US" sz="2400" dirty="0" err="1"/>
              <a:t>cập</a:t>
            </a:r>
            <a:r>
              <a:rPr lang="en-US" sz="2400" dirty="0"/>
              <a:t> </a:t>
            </a:r>
            <a:r>
              <a:rPr lang="en-US" sz="2400" dirty="0" err="1"/>
              <a:t>đến</a:t>
            </a:r>
            <a:r>
              <a:rPr lang="en-US" sz="2400" dirty="0"/>
              <a:t> _________.</a:t>
            </a:r>
          </a:p>
          <a:p>
            <a:r>
              <a:rPr lang="en-US" sz="2400" dirty="0"/>
              <a:t>	A. </a:t>
            </a:r>
            <a:r>
              <a:rPr lang="en-US" sz="2400" dirty="0" err="1"/>
              <a:t>người</a:t>
            </a:r>
            <a:r>
              <a:rPr lang="en-US" sz="2400" dirty="0"/>
              <a:t> 	B. </a:t>
            </a:r>
            <a:r>
              <a:rPr lang="en-US" sz="2400" dirty="0" err="1"/>
              <a:t>phụ</a:t>
            </a:r>
            <a:r>
              <a:rPr lang="en-US" sz="2400" dirty="0"/>
              <a:t> </a:t>
            </a:r>
            <a:r>
              <a:rPr lang="en-US" sz="2400" dirty="0" err="1"/>
              <a:t>nữ</a:t>
            </a:r>
            <a:r>
              <a:rPr lang="en-US" sz="2400" dirty="0"/>
              <a:t> </a:t>
            </a:r>
          </a:p>
          <a:p>
            <a:r>
              <a:rPr lang="en-US" sz="2400" dirty="0"/>
              <a:t>	C. </a:t>
            </a:r>
            <a:r>
              <a:rPr lang="en-US" sz="2400" dirty="0" err="1"/>
              <a:t>đồ</a:t>
            </a:r>
            <a:r>
              <a:rPr lang="en-US" sz="2400" dirty="0"/>
              <a:t> </a:t>
            </a:r>
            <a:r>
              <a:rPr lang="en-US" sz="2400" dirty="0" err="1"/>
              <a:t>ngọt</a:t>
            </a:r>
            <a:r>
              <a:rPr lang="en-US" sz="2400" dirty="0"/>
              <a:t> 	D. </a:t>
            </a:r>
            <a:r>
              <a:rPr lang="en-US" sz="2400" dirty="0" err="1"/>
              <a:t>quần</a:t>
            </a:r>
            <a:r>
              <a:rPr lang="en-US" sz="2400" dirty="0"/>
              <a:t> </a:t>
            </a:r>
            <a:r>
              <a:rPr lang="en-US" sz="2400" dirty="0" err="1"/>
              <a:t>áo</a:t>
            </a:r>
            <a:endParaRPr lang="en-US" sz="2400" dirty="0"/>
          </a:p>
          <a:p>
            <a:r>
              <a:rPr lang="en-US" sz="2400" dirty="0" err="1" smtClean="0"/>
              <a:t>Thông</a:t>
            </a:r>
            <a:r>
              <a:rPr lang="en-US" sz="2400" dirty="0" smtClean="0"/>
              <a:t> </a:t>
            </a:r>
            <a:r>
              <a:rPr lang="en-US" sz="2400" dirty="0"/>
              <a:t>tin: They bought beautiful new clothes and jewelry to wear during the festival, and women made delicious sweets which were better than any </a:t>
            </a:r>
            <a:r>
              <a:rPr lang="en-US" sz="2400" b="1" u="sng" dirty="0"/>
              <a:t>others</a:t>
            </a:r>
            <a:r>
              <a:rPr lang="en-US" sz="2400" dirty="0"/>
              <a:t> I have ever tasted.</a:t>
            </a:r>
          </a:p>
          <a:p>
            <a:r>
              <a:rPr lang="en-US" sz="2400" dirty="0" err="1"/>
              <a:t>Tạm</a:t>
            </a:r>
            <a:r>
              <a:rPr lang="en-US" sz="2400" dirty="0"/>
              <a:t> </a:t>
            </a:r>
            <a:r>
              <a:rPr lang="en-US" sz="2400" dirty="0" err="1"/>
              <a:t>dịch</a:t>
            </a:r>
            <a:r>
              <a:rPr lang="en-US" sz="2400" dirty="0"/>
              <a:t>: </a:t>
            </a:r>
            <a:r>
              <a:rPr lang="en-US" sz="2400" dirty="0" err="1"/>
              <a:t>Họ</a:t>
            </a:r>
            <a:r>
              <a:rPr lang="en-US" sz="2400" dirty="0"/>
              <a:t> </a:t>
            </a:r>
            <a:r>
              <a:rPr lang="en-US" sz="2400" dirty="0" err="1"/>
              <a:t>mua</a:t>
            </a:r>
            <a:r>
              <a:rPr lang="en-US" sz="2400" dirty="0"/>
              <a:t> </a:t>
            </a:r>
            <a:r>
              <a:rPr lang="en-US" sz="2400" dirty="0" err="1"/>
              <a:t>những</a:t>
            </a:r>
            <a:r>
              <a:rPr lang="en-US" sz="2400" dirty="0"/>
              <a:t> </a:t>
            </a:r>
            <a:r>
              <a:rPr lang="en-US" sz="2400" dirty="0" err="1"/>
              <a:t>bộ</a:t>
            </a:r>
            <a:r>
              <a:rPr lang="en-US" sz="2400" dirty="0"/>
              <a:t> </a:t>
            </a:r>
            <a:r>
              <a:rPr lang="en-US" sz="2400" dirty="0" err="1"/>
              <a:t>quần</a:t>
            </a:r>
            <a:r>
              <a:rPr lang="en-US" sz="2400" dirty="0"/>
              <a:t> </a:t>
            </a:r>
            <a:r>
              <a:rPr lang="en-US" sz="2400" dirty="0" err="1"/>
              <a:t>áo</a:t>
            </a:r>
            <a:r>
              <a:rPr lang="en-US" sz="2400" dirty="0"/>
              <a:t> </a:t>
            </a:r>
            <a:r>
              <a:rPr lang="en-US" sz="2400" dirty="0" err="1"/>
              <a:t>mới</a:t>
            </a:r>
            <a:r>
              <a:rPr lang="en-US" sz="2400" dirty="0"/>
              <a:t> </a:t>
            </a:r>
            <a:r>
              <a:rPr lang="en-US" sz="2400" dirty="0" err="1"/>
              <a:t>và</a:t>
            </a:r>
            <a:r>
              <a:rPr lang="en-US" sz="2400" dirty="0"/>
              <a:t> </a:t>
            </a:r>
            <a:r>
              <a:rPr lang="en-US" sz="2400" dirty="0" err="1"/>
              <a:t>đồ</a:t>
            </a:r>
            <a:r>
              <a:rPr lang="en-US" sz="2400" dirty="0"/>
              <a:t> </a:t>
            </a:r>
            <a:r>
              <a:rPr lang="en-US" sz="2400" dirty="0" err="1"/>
              <a:t>trang</a:t>
            </a:r>
            <a:r>
              <a:rPr lang="en-US" sz="2400" dirty="0"/>
              <a:t> </a:t>
            </a:r>
            <a:r>
              <a:rPr lang="en-US" sz="2400" dirty="0" err="1"/>
              <a:t>sức</a:t>
            </a:r>
            <a:r>
              <a:rPr lang="en-US" sz="2400" dirty="0"/>
              <a:t> </a:t>
            </a:r>
            <a:r>
              <a:rPr lang="en-US" sz="2400" dirty="0" err="1"/>
              <a:t>đẹp</a:t>
            </a:r>
            <a:r>
              <a:rPr lang="en-US" sz="2400" dirty="0"/>
              <a:t> </a:t>
            </a:r>
            <a:r>
              <a:rPr lang="en-US" sz="2400" dirty="0" err="1"/>
              <a:t>để</a:t>
            </a:r>
            <a:r>
              <a:rPr lang="en-US" sz="2400" dirty="0"/>
              <a:t> </a:t>
            </a:r>
            <a:r>
              <a:rPr lang="en-US" sz="2400" dirty="0" err="1"/>
              <a:t>mặc</a:t>
            </a:r>
            <a:r>
              <a:rPr lang="en-US" sz="2400" dirty="0"/>
              <a:t> </a:t>
            </a:r>
            <a:r>
              <a:rPr lang="en-US" sz="2400" dirty="0" err="1"/>
              <a:t>trong</a:t>
            </a:r>
            <a:r>
              <a:rPr lang="en-US" sz="2400" dirty="0"/>
              <a:t> </a:t>
            </a:r>
            <a:r>
              <a:rPr lang="en-US" sz="2400" dirty="0" err="1"/>
              <a:t>lễ</a:t>
            </a:r>
            <a:r>
              <a:rPr lang="en-US" sz="2400" dirty="0"/>
              <a:t> </a:t>
            </a:r>
            <a:r>
              <a:rPr lang="en-US" sz="2400" dirty="0" err="1"/>
              <a:t>hội</a:t>
            </a:r>
            <a:r>
              <a:rPr lang="en-US" sz="2400" dirty="0"/>
              <a:t>, </a:t>
            </a:r>
            <a:r>
              <a:rPr lang="en-US" sz="2400" dirty="0" err="1"/>
              <a:t>và</a:t>
            </a:r>
            <a:r>
              <a:rPr lang="en-US" sz="2400" dirty="0"/>
              <a:t> </a:t>
            </a:r>
            <a:r>
              <a:rPr lang="en-US" sz="2400" dirty="0" err="1"/>
              <a:t>những</a:t>
            </a:r>
            <a:r>
              <a:rPr lang="en-US" sz="2400" dirty="0"/>
              <a:t> </a:t>
            </a:r>
            <a:r>
              <a:rPr lang="en-US" sz="2400" dirty="0" err="1"/>
              <a:t>người</a:t>
            </a:r>
            <a:r>
              <a:rPr lang="en-US" sz="2400" dirty="0"/>
              <a:t> </a:t>
            </a:r>
            <a:r>
              <a:rPr lang="en-US" sz="2400" dirty="0" err="1"/>
              <a:t>phụ</a:t>
            </a:r>
            <a:r>
              <a:rPr lang="en-US" sz="2400" dirty="0"/>
              <a:t> </a:t>
            </a:r>
            <a:r>
              <a:rPr lang="en-US" sz="2400" dirty="0" err="1"/>
              <a:t>nữ</a:t>
            </a:r>
            <a:r>
              <a:rPr lang="en-US" sz="2400" dirty="0"/>
              <a:t> </a:t>
            </a:r>
            <a:r>
              <a:rPr lang="en-US" sz="2400" dirty="0" err="1"/>
              <a:t>làm</a:t>
            </a:r>
            <a:r>
              <a:rPr lang="en-US" sz="2400" dirty="0"/>
              <a:t> </a:t>
            </a:r>
            <a:r>
              <a:rPr lang="en-US" sz="2400" dirty="0" err="1"/>
              <a:t>những</a:t>
            </a:r>
            <a:r>
              <a:rPr lang="en-US" sz="2400" dirty="0"/>
              <a:t> </a:t>
            </a:r>
            <a:r>
              <a:rPr lang="en-US" sz="2400" dirty="0" err="1"/>
              <a:t>món</a:t>
            </a:r>
            <a:r>
              <a:rPr lang="en-US" sz="2400" dirty="0"/>
              <a:t> </a:t>
            </a:r>
            <a:r>
              <a:rPr lang="en-US" sz="2400" dirty="0" err="1"/>
              <a:t>đồ</a:t>
            </a:r>
            <a:r>
              <a:rPr lang="en-US" sz="2400" dirty="0"/>
              <a:t> </a:t>
            </a:r>
            <a:r>
              <a:rPr lang="en-US" sz="2400" dirty="0" err="1"/>
              <a:t>ngọt</a:t>
            </a:r>
            <a:r>
              <a:rPr lang="en-US" sz="2400" dirty="0"/>
              <a:t> </a:t>
            </a:r>
            <a:r>
              <a:rPr lang="en-US" sz="2400" dirty="0" err="1"/>
              <a:t>ngon</a:t>
            </a:r>
            <a:r>
              <a:rPr lang="en-US" sz="2400" dirty="0"/>
              <a:t> </a:t>
            </a:r>
            <a:r>
              <a:rPr lang="en-US" sz="2400" dirty="0" err="1"/>
              <a:t>tuyệt</a:t>
            </a:r>
            <a:r>
              <a:rPr lang="en-US" sz="2400" dirty="0"/>
              <a:t> </a:t>
            </a:r>
            <a:r>
              <a:rPr lang="en-US" sz="2400" dirty="0" err="1"/>
              <a:t>hơn</a:t>
            </a:r>
            <a:r>
              <a:rPr lang="en-US" sz="2400" dirty="0"/>
              <a:t> </a:t>
            </a:r>
            <a:r>
              <a:rPr lang="en-US" sz="2400" dirty="0" err="1"/>
              <a:t>bất</a:t>
            </a:r>
            <a:r>
              <a:rPr lang="en-US" sz="2400" dirty="0"/>
              <a:t> </a:t>
            </a:r>
            <a:r>
              <a:rPr lang="en-US" sz="2400" dirty="0" err="1"/>
              <a:t>kỳ</a:t>
            </a:r>
            <a:r>
              <a:rPr lang="en-US" sz="2400" dirty="0"/>
              <a:t> </a:t>
            </a:r>
            <a:r>
              <a:rPr lang="en-US" sz="2400" dirty="0" err="1"/>
              <a:t>loại</a:t>
            </a:r>
            <a:r>
              <a:rPr lang="en-US" sz="2400" dirty="0"/>
              <a:t> </a:t>
            </a:r>
            <a:r>
              <a:rPr lang="en-US" sz="2400" dirty="0" err="1"/>
              <a:t>đồ</a:t>
            </a:r>
            <a:r>
              <a:rPr lang="en-US" sz="2400" dirty="0"/>
              <a:t> </a:t>
            </a:r>
            <a:r>
              <a:rPr lang="en-US" sz="2400" dirty="0" err="1"/>
              <a:t>ngọt</a:t>
            </a:r>
            <a:r>
              <a:rPr lang="en-US" sz="2400" dirty="0"/>
              <a:t> </a:t>
            </a:r>
            <a:r>
              <a:rPr lang="en-US" sz="2400" dirty="0" err="1"/>
              <a:t>nào</a:t>
            </a:r>
            <a:r>
              <a:rPr lang="en-US" sz="2400" dirty="0"/>
              <a:t> </a:t>
            </a:r>
            <a:r>
              <a:rPr lang="en-US" sz="2400" dirty="0" err="1"/>
              <a:t>mà</a:t>
            </a:r>
            <a:r>
              <a:rPr lang="en-US" sz="2400" dirty="0"/>
              <a:t> </a:t>
            </a:r>
            <a:r>
              <a:rPr lang="en-US" sz="2400" dirty="0" err="1"/>
              <a:t>tôi</a:t>
            </a:r>
            <a:r>
              <a:rPr lang="en-US" sz="2400" dirty="0"/>
              <a:t> </a:t>
            </a:r>
            <a:r>
              <a:rPr lang="en-US" sz="2400" dirty="0" err="1"/>
              <a:t>từng</a:t>
            </a:r>
            <a:r>
              <a:rPr lang="en-US" sz="2400" dirty="0"/>
              <a:t> </a:t>
            </a:r>
            <a:r>
              <a:rPr lang="en-US" sz="2400" dirty="0" err="1"/>
              <a:t>nếm</a:t>
            </a:r>
            <a:r>
              <a:rPr lang="en-US" sz="2400" dirty="0"/>
              <a:t>.</a:t>
            </a:r>
          </a:p>
          <a:p>
            <a:endParaRPr lang="en-US" sz="2400" dirty="0"/>
          </a:p>
        </p:txBody>
      </p:sp>
      <p:sp>
        <p:nvSpPr>
          <p:cNvPr id="3" name="Oval 2"/>
          <p:cNvSpPr/>
          <p:nvPr/>
        </p:nvSpPr>
        <p:spPr>
          <a:xfrm>
            <a:off x="3962400"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814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839200" cy="6740307"/>
          </a:xfrm>
          <a:prstGeom prst="rect">
            <a:avLst/>
          </a:prstGeom>
          <a:noFill/>
        </p:spPr>
        <p:txBody>
          <a:bodyPr wrap="square" rtlCol="0">
            <a:spAutoFit/>
          </a:bodyPr>
          <a:lstStyle/>
          <a:p>
            <a:r>
              <a:rPr lang="en-US" sz="2400" b="1" dirty="0"/>
              <a:t>Question 44:</a:t>
            </a:r>
            <a:r>
              <a:rPr lang="en-US" sz="2400" dirty="0"/>
              <a:t>  Which of the following is the best title for the passage?</a:t>
            </a:r>
          </a:p>
          <a:p>
            <a:r>
              <a:rPr lang="en-US" sz="2400" b="1" dirty="0"/>
              <a:t>	A.</a:t>
            </a:r>
            <a:r>
              <a:rPr lang="en-US" sz="2400" dirty="0"/>
              <a:t> The disappearance of food species.	</a:t>
            </a:r>
            <a:endParaRPr lang="vi-VN" sz="2400" dirty="0" smtClean="0"/>
          </a:p>
          <a:p>
            <a:r>
              <a:rPr lang="vi-VN" sz="2400" b="1" dirty="0" smtClean="0"/>
              <a:t>	</a:t>
            </a:r>
            <a:r>
              <a:rPr lang="en-US" sz="2400" b="1" dirty="0" smtClean="0"/>
              <a:t>B</a:t>
            </a:r>
            <a:r>
              <a:rPr lang="en-US" sz="2400" b="1" dirty="0"/>
              <a:t>.</a:t>
            </a:r>
            <a:r>
              <a:rPr lang="en-US" sz="2400" dirty="0"/>
              <a:t> Food for the Future.</a:t>
            </a:r>
          </a:p>
          <a:p>
            <a:r>
              <a:rPr lang="en-US" sz="2400" b="1" dirty="0"/>
              <a:t>	C.</a:t>
            </a:r>
            <a:r>
              <a:rPr lang="en-US" sz="2400" dirty="0"/>
              <a:t> Ways to increase the number of food species.	</a:t>
            </a:r>
            <a:endParaRPr lang="vi-VN" sz="2400" dirty="0" smtClean="0"/>
          </a:p>
          <a:p>
            <a:r>
              <a:rPr lang="vi-VN" sz="2400" b="1" dirty="0"/>
              <a:t>	</a:t>
            </a:r>
            <a:r>
              <a:rPr lang="en-US" sz="2400" b="1" dirty="0" smtClean="0"/>
              <a:t>D</a:t>
            </a:r>
            <a:r>
              <a:rPr lang="en-US" sz="2400" b="1" dirty="0"/>
              <a:t>.</a:t>
            </a:r>
            <a:r>
              <a:rPr lang="en-US" sz="2400" dirty="0"/>
              <a:t> How to increase the food production.</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Cái</a:t>
            </a:r>
            <a:r>
              <a:rPr lang="en-US" sz="2400" dirty="0"/>
              <a:t> </a:t>
            </a:r>
            <a:r>
              <a:rPr lang="en-US" sz="2400" dirty="0" err="1"/>
              <a:t>nào</a:t>
            </a:r>
            <a:r>
              <a:rPr lang="en-US" sz="2400" dirty="0"/>
              <a:t> </a:t>
            </a:r>
            <a:r>
              <a:rPr lang="en-US" sz="2400" dirty="0" err="1"/>
              <a:t>sau</a:t>
            </a:r>
            <a:r>
              <a:rPr lang="en-US" sz="2400" dirty="0"/>
              <a:t> </a:t>
            </a:r>
            <a:r>
              <a:rPr lang="en-US" sz="2400" dirty="0" err="1"/>
              <a:t>đây</a:t>
            </a:r>
            <a:r>
              <a:rPr lang="en-US" sz="2400" dirty="0"/>
              <a:t> </a:t>
            </a:r>
            <a:r>
              <a:rPr lang="en-US" sz="2400" dirty="0" err="1"/>
              <a:t>là</a:t>
            </a:r>
            <a:r>
              <a:rPr lang="en-US" sz="2400" dirty="0"/>
              <a:t> </a:t>
            </a:r>
            <a:r>
              <a:rPr lang="en-US" sz="2400" dirty="0" err="1"/>
              <a:t>tiêu</a:t>
            </a:r>
            <a:r>
              <a:rPr lang="en-US" sz="2400" dirty="0"/>
              <a:t> </a:t>
            </a:r>
            <a:r>
              <a:rPr lang="en-US" sz="2400" dirty="0" err="1"/>
              <a:t>đề</a:t>
            </a:r>
            <a:r>
              <a:rPr lang="en-US" sz="2400" dirty="0"/>
              <a:t> </a:t>
            </a:r>
            <a:r>
              <a:rPr lang="en-US" sz="2400" dirty="0" err="1"/>
              <a:t>tốt</a:t>
            </a:r>
            <a:r>
              <a:rPr lang="en-US" sz="2400" dirty="0"/>
              <a:t> </a:t>
            </a:r>
            <a:r>
              <a:rPr lang="en-US" sz="2400" dirty="0" err="1"/>
              <a:t>nhất</a:t>
            </a:r>
            <a:r>
              <a:rPr lang="en-US" sz="2400" dirty="0"/>
              <a:t> </a:t>
            </a:r>
            <a:r>
              <a:rPr lang="en-US" sz="2400" dirty="0" err="1"/>
              <a:t>của</a:t>
            </a:r>
            <a:r>
              <a:rPr lang="en-US" sz="2400" dirty="0"/>
              <a:t> </a:t>
            </a:r>
            <a:r>
              <a:rPr lang="en-US" sz="2400" dirty="0" err="1"/>
              <a:t>đoạn</a:t>
            </a:r>
            <a:r>
              <a:rPr lang="en-US" sz="2400" dirty="0"/>
              <a:t> </a:t>
            </a:r>
            <a:r>
              <a:rPr lang="en-US" sz="2400" dirty="0" err="1"/>
              <a:t>văn</a:t>
            </a:r>
            <a:r>
              <a:rPr lang="en-US" sz="2400" dirty="0"/>
              <a:t>?</a:t>
            </a:r>
          </a:p>
          <a:p>
            <a:r>
              <a:rPr lang="en-US" sz="2400" dirty="0"/>
              <a:t>	A. </a:t>
            </a:r>
            <a:r>
              <a:rPr lang="en-US" sz="2400" dirty="0" err="1"/>
              <a:t>Sự</a:t>
            </a:r>
            <a:r>
              <a:rPr lang="en-US" sz="2400" dirty="0"/>
              <a:t> </a:t>
            </a:r>
            <a:r>
              <a:rPr lang="en-US" sz="2400" dirty="0" err="1"/>
              <a:t>biến</a:t>
            </a:r>
            <a:r>
              <a:rPr lang="en-US" sz="2400" dirty="0"/>
              <a:t> </a:t>
            </a:r>
            <a:r>
              <a:rPr lang="en-US" sz="2400" dirty="0" err="1"/>
              <a:t>mất</a:t>
            </a:r>
            <a:r>
              <a:rPr lang="en-US" sz="2400" dirty="0"/>
              <a:t> </a:t>
            </a:r>
            <a:r>
              <a:rPr lang="en-US" sz="2400" dirty="0" err="1"/>
              <a:t>của</a:t>
            </a:r>
            <a:r>
              <a:rPr lang="en-US" sz="2400" dirty="0"/>
              <a:t> </a:t>
            </a:r>
            <a:r>
              <a:rPr lang="en-US" sz="2400" dirty="0" err="1"/>
              <a:t>các</a:t>
            </a:r>
            <a:r>
              <a:rPr lang="en-US" sz="2400" dirty="0"/>
              <a:t> </a:t>
            </a:r>
            <a:r>
              <a:rPr lang="en-US" sz="2400" dirty="0" err="1"/>
              <a:t>loài</a:t>
            </a:r>
            <a:r>
              <a:rPr lang="en-US" sz="2400" dirty="0"/>
              <a:t> </a:t>
            </a:r>
            <a:r>
              <a:rPr lang="en-US" sz="2400" dirty="0" err="1"/>
              <a:t>thực</a:t>
            </a:r>
            <a:r>
              <a:rPr lang="en-US" sz="2400" dirty="0"/>
              <a:t> </a:t>
            </a:r>
            <a:r>
              <a:rPr lang="en-US" sz="2400" dirty="0" err="1"/>
              <a:t>phẩm</a:t>
            </a:r>
            <a:r>
              <a:rPr lang="en-US" sz="2400" dirty="0"/>
              <a:t>	B. </a:t>
            </a:r>
            <a:r>
              <a:rPr lang="en-US" sz="2400" dirty="0" err="1"/>
              <a:t>Thực</a:t>
            </a:r>
            <a:r>
              <a:rPr lang="en-US" sz="2400" dirty="0"/>
              <a:t> </a:t>
            </a:r>
            <a:r>
              <a:rPr lang="en-US" sz="2400" dirty="0" err="1"/>
              <a:t>phẩm</a:t>
            </a:r>
            <a:r>
              <a:rPr lang="en-US" sz="2400" dirty="0"/>
              <a:t> </a:t>
            </a:r>
            <a:r>
              <a:rPr lang="en-US" sz="2400" dirty="0" err="1"/>
              <a:t>cho</a:t>
            </a:r>
            <a:r>
              <a:rPr lang="en-US" sz="2400" dirty="0"/>
              <a:t> </a:t>
            </a:r>
            <a:r>
              <a:rPr lang="en-US" sz="2400" dirty="0" err="1"/>
              <a:t>tương</a:t>
            </a:r>
            <a:r>
              <a:rPr lang="en-US" sz="2400" dirty="0"/>
              <a:t> </a:t>
            </a:r>
            <a:r>
              <a:rPr lang="en-US" sz="2400" dirty="0" err="1"/>
              <a:t>lai</a:t>
            </a:r>
            <a:endParaRPr lang="en-US" sz="2400" dirty="0"/>
          </a:p>
          <a:p>
            <a:r>
              <a:rPr lang="en-US" sz="2400" dirty="0"/>
              <a:t>	C. </a:t>
            </a:r>
            <a:r>
              <a:rPr lang="en-US" sz="2400" dirty="0" err="1"/>
              <a:t>Các</a:t>
            </a:r>
            <a:r>
              <a:rPr lang="en-US" sz="2400" dirty="0"/>
              <a:t> </a:t>
            </a:r>
            <a:r>
              <a:rPr lang="en-US" sz="2400" dirty="0" err="1"/>
              <a:t>cách</a:t>
            </a:r>
            <a:r>
              <a:rPr lang="en-US" sz="2400" dirty="0"/>
              <a:t> </a:t>
            </a:r>
            <a:r>
              <a:rPr lang="en-US" sz="2400" dirty="0" err="1"/>
              <a:t>để</a:t>
            </a:r>
            <a:r>
              <a:rPr lang="en-US" sz="2400" dirty="0"/>
              <a:t> </a:t>
            </a:r>
            <a:r>
              <a:rPr lang="en-US" sz="2400" dirty="0" err="1"/>
              <a:t>tăng</a:t>
            </a:r>
            <a:r>
              <a:rPr lang="en-US" sz="2400" dirty="0"/>
              <a:t> </a:t>
            </a:r>
            <a:r>
              <a:rPr lang="en-US" sz="2400" dirty="0" err="1"/>
              <a:t>số</a:t>
            </a:r>
            <a:r>
              <a:rPr lang="en-US" sz="2400" dirty="0"/>
              <a:t> </a:t>
            </a:r>
            <a:r>
              <a:rPr lang="en-US" sz="2400" dirty="0" err="1"/>
              <a:t>lượng</a:t>
            </a:r>
            <a:r>
              <a:rPr lang="en-US" sz="2400" dirty="0"/>
              <a:t> </a:t>
            </a:r>
            <a:r>
              <a:rPr lang="en-US" sz="2400" dirty="0" err="1"/>
              <a:t>loài</a:t>
            </a:r>
            <a:r>
              <a:rPr lang="en-US" sz="2400" dirty="0"/>
              <a:t> </a:t>
            </a:r>
            <a:r>
              <a:rPr lang="en-US" sz="2400" dirty="0" err="1"/>
              <a:t>thực</a:t>
            </a:r>
            <a:r>
              <a:rPr lang="en-US" sz="2400" dirty="0"/>
              <a:t> </a:t>
            </a:r>
            <a:r>
              <a:rPr lang="en-US" sz="2400" dirty="0" err="1"/>
              <a:t>phẩm</a:t>
            </a:r>
            <a:r>
              <a:rPr lang="en-US" sz="2400" dirty="0"/>
              <a:t>	D. </a:t>
            </a:r>
            <a:r>
              <a:rPr lang="en-US" sz="2400" dirty="0" err="1"/>
              <a:t>Cách</a:t>
            </a:r>
            <a:r>
              <a:rPr lang="en-US" sz="2400" dirty="0"/>
              <a:t> tang </a:t>
            </a:r>
            <a:r>
              <a:rPr lang="en-US" sz="2400" dirty="0" err="1"/>
              <a:t>sản</a:t>
            </a:r>
            <a:r>
              <a:rPr lang="en-US" sz="2400" dirty="0"/>
              <a:t> </a:t>
            </a:r>
            <a:r>
              <a:rPr lang="en-US" sz="2400" dirty="0" err="1"/>
              <a:t>lượng</a:t>
            </a:r>
            <a:r>
              <a:rPr lang="en-US" sz="2400" dirty="0"/>
              <a:t> </a:t>
            </a:r>
            <a:r>
              <a:rPr lang="en-US" sz="2400" dirty="0" err="1"/>
              <a:t>thực</a:t>
            </a:r>
            <a:r>
              <a:rPr lang="en-US" sz="2400" dirty="0"/>
              <a:t> </a:t>
            </a:r>
            <a:r>
              <a:rPr lang="en-US" sz="2400" dirty="0" err="1"/>
              <a:t>phẩm</a:t>
            </a:r>
            <a:endParaRPr lang="en-US" sz="2400" dirty="0"/>
          </a:p>
          <a:p>
            <a:r>
              <a:rPr lang="en-US" sz="2400" dirty="0"/>
              <a:t>Ta </a:t>
            </a:r>
            <a:r>
              <a:rPr lang="en-US" sz="2400" dirty="0" err="1"/>
              <a:t>thấy</a:t>
            </a:r>
            <a:r>
              <a:rPr lang="en-US" sz="2400" dirty="0"/>
              <a:t>, </a:t>
            </a:r>
            <a:r>
              <a:rPr lang="en-US" sz="2400" dirty="0" err="1"/>
              <a:t>đoạn</a:t>
            </a:r>
            <a:r>
              <a:rPr lang="en-US" sz="2400" dirty="0"/>
              <a:t> 1, 2 </a:t>
            </a:r>
            <a:r>
              <a:rPr lang="en-US" sz="2400" dirty="0" err="1"/>
              <a:t>tác</a:t>
            </a:r>
            <a:r>
              <a:rPr lang="en-US" sz="2400" dirty="0"/>
              <a:t> </a:t>
            </a:r>
            <a:r>
              <a:rPr lang="en-US" sz="2400" dirty="0" err="1"/>
              <a:t>giả</a:t>
            </a:r>
            <a:r>
              <a:rPr lang="en-US" sz="2400" dirty="0"/>
              <a:t> </a:t>
            </a:r>
            <a:r>
              <a:rPr lang="en-US" sz="2400" dirty="0" err="1"/>
              <a:t>nói</a:t>
            </a:r>
            <a:r>
              <a:rPr lang="en-US" sz="2400" dirty="0"/>
              <a:t> </a:t>
            </a:r>
            <a:r>
              <a:rPr lang="en-US" sz="2400" dirty="0" err="1"/>
              <a:t>về</a:t>
            </a:r>
            <a:r>
              <a:rPr lang="en-US" sz="2400" dirty="0"/>
              <a:t> </a:t>
            </a:r>
            <a:r>
              <a:rPr lang="en-US" sz="2400" dirty="0" err="1"/>
              <a:t>thực</a:t>
            </a:r>
            <a:r>
              <a:rPr lang="en-US" sz="2400" dirty="0"/>
              <a:t> </a:t>
            </a:r>
            <a:r>
              <a:rPr lang="en-US" sz="2400" dirty="0" err="1"/>
              <a:t>trạng</a:t>
            </a:r>
            <a:r>
              <a:rPr lang="en-US" sz="2400" dirty="0"/>
              <a:t> </a:t>
            </a:r>
            <a:r>
              <a:rPr lang="en-US" sz="2400" dirty="0" err="1"/>
              <a:t>của</a:t>
            </a:r>
            <a:r>
              <a:rPr lang="en-US" sz="2400" dirty="0"/>
              <a:t> </a:t>
            </a:r>
            <a:r>
              <a:rPr lang="en-US" sz="2400" dirty="0" err="1"/>
              <a:t>việc</a:t>
            </a:r>
            <a:r>
              <a:rPr lang="en-US" sz="2400" dirty="0"/>
              <a:t> </a:t>
            </a:r>
            <a:r>
              <a:rPr lang="en-US" sz="2400" dirty="0" err="1"/>
              <a:t>trồng</a:t>
            </a:r>
            <a:r>
              <a:rPr lang="en-US" sz="2400" dirty="0"/>
              <a:t> </a:t>
            </a:r>
            <a:r>
              <a:rPr lang="en-US" sz="2400" dirty="0" err="1"/>
              <a:t>trọt</a:t>
            </a:r>
            <a:r>
              <a:rPr lang="en-US" sz="2400" dirty="0"/>
              <a:t>, </a:t>
            </a:r>
            <a:r>
              <a:rPr lang="en-US" sz="2400" dirty="0" err="1"/>
              <a:t>canh</a:t>
            </a:r>
            <a:r>
              <a:rPr lang="en-US" sz="2400" dirty="0"/>
              <a:t> </a:t>
            </a:r>
            <a:r>
              <a:rPr lang="en-US" sz="2400" dirty="0" err="1"/>
              <a:t>tác</a:t>
            </a:r>
            <a:r>
              <a:rPr lang="en-US" sz="2400" dirty="0"/>
              <a:t> </a:t>
            </a:r>
            <a:r>
              <a:rPr lang="en-US" sz="2400" dirty="0" err="1"/>
              <a:t>các</a:t>
            </a:r>
            <a:r>
              <a:rPr lang="en-US" sz="2400" dirty="0"/>
              <a:t> </a:t>
            </a:r>
            <a:r>
              <a:rPr lang="en-US" sz="2400" dirty="0" err="1"/>
              <a:t>loài</a:t>
            </a:r>
            <a:r>
              <a:rPr lang="en-US" sz="2400" dirty="0"/>
              <a:t> </a:t>
            </a:r>
            <a:r>
              <a:rPr lang="en-US" sz="2400" dirty="0" err="1"/>
              <a:t>của</a:t>
            </a:r>
            <a:r>
              <a:rPr lang="en-US" sz="2400" dirty="0"/>
              <a:t> </a:t>
            </a:r>
            <a:r>
              <a:rPr lang="en-US" sz="2400" dirty="0" err="1"/>
              <a:t>người</a:t>
            </a:r>
            <a:r>
              <a:rPr lang="en-US" sz="2400" dirty="0"/>
              <a:t> </a:t>
            </a:r>
            <a:r>
              <a:rPr lang="en-US" sz="2400" dirty="0" err="1"/>
              <a:t>nông</a:t>
            </a:r>
            <a:r>
              <a:rPr lang="en-US" sz="2400" dirty="0"/>
              <a:t> </a:t>
            </a:r>
            <a:r>
              <a:rPr lang="en-US" sz="2400" dirty="0" err="1"/>
              <a:t>dân</a:t>
            </a:r>
            <a:r>
              <a:rPr lang="en-US" sz="2400" dirty="0"/>
              <a:t>. Do </a:t>
            </a:r>
            <a:r>
              <a:rPr lang="en-US" sz="2400" dirty="0" err="1"/>
              <a:t>nhu</a:t>
            </a:r>
            <a:r>
              <a:rPr lang="en-US" sz="2400" dirty="0"/>
              <a:t> </a:t>
            </a:r>
            <a:r>
              <a:rPr lang="en-US" sz="2400" dirty="0" err="1"/>
              <a:t>cầu</a:t>
            </a:r>
            <a:r>
              <a:rPr lang="en-US" sz="2400" dirty="0"/>
              <a:t> </a:t>
            </a:r>
            <a:r>
              <a:rPr lang="en-US" sz="2400" dirty="0" err="1"/>
              <a:t>của</a:t>
            </a:r>
            <a:r>
              <a:rPr lang="en-US" sz="2400" dirty="0"/>
              <a:t> con </a:t>
            </a:r>
            <a:r>
              <a:rPr lang="en-US" sz="2400" dirty="0" err="1"/>
              <a:t>người</a:t>
            </a:r>
            <a:r>
              <a:rPr lang="en-US" sz="2400" dirty="0"/>
              <a:t> </a:t>
            </a:r>
            <a:r>
              <a:rPr lang="en-US" sz="2400" dirty="0" err="1"/>
              <a:t>dẫn</a:t>
            </a:r>
            <a:r>
              <a:rPr lang="en-US" sz="2400" dirty="0"/>
              <a:t> </a:t>
            </a:r>
            <a:r>
              <a:rPr lang="en-US" sz="2400" dirty="0" err="1"/>
              <a:t>đến</a:t>
            </a:r>
            <a:r>
              <a:rPr lang="en-US" sz="2400" dirty="0"/>
              <a:t> </a:t>
            </a:r>
            <a:r>
              <a:rPr lang="en-US" sz="2400" dirty="0" err="1"/>
              <a:t>nhiều</a:t>
            </a:r>
            <a:r>
              <a:rPr lang="en-US" sz="2400" dirty="0"/>
              <a:t> </a:t>
            </a:r>
            <a:r>
              <a:rPr lang="en-US" sz="2400" dirty="0" err="1"/>
              <a:t>loài</a:t>
            </a:r>
            <a:r>
              <a:rPr lang="en-US" sz="2400" dirty="0"/>
              <a:t> </a:t>
            </a:r>
            <a:r>
              <a:rPr lang="en-US" sz="2400" dirty="0" err="1"/>
              <a:t>có</a:t>
            </a:r>
            <a:r>
              <a:rPr lang="en-US" sz="2400" dirty="0"/>
              <a:t> </a:t>
            </a:r>
            <a:r>
              <a:rPr lang="en-US" sz="2400" dirty="0" err="1"/>
              <a:t>nguy</a:t>
            </a:r>
            <a:r>
              <a:rPr lang="en-US" sz="2400" dirty="0"/>
              <a:t> </a:t>
            </a:r>
            <a:r>
              <a:rPr lang="en-US" sz="2400" dirty="0" err="1"/>
              <a:t>cơ</a:t>
            </a:r>
            <a:r>
              <a:rPr lang="en-US" sz="2400" dirty="0"/>
              <a:t> </a:t>
            </a:r>
            <a:r>
              <a:rPr lang="en-US" sz="2400" dirty="0" err="1"/>
              <a:t>tuyệt</a:t>
            </a:r>
            <a:r>
              <a:rPr lang="en-US" sz="2400" dirty="0"/>
              <a:t> </a:t>
            </a:r>
            <a:r>
              <a:rPr lang="en-US" sz="2400" dirty="0" err="1"/>
              <a:t>chủng</a:t>
            </a:r>
            <a:r>
              <a:rPr lang="en-US" sz="2400" dirty="0"/>
              <a:t>.</a:t>
            </a:r>
          </a:p>
          <a:p>
            <a:r>
              <a:rPr lang="en-US" sz="2400" dirty="0"/>
              <a:t>Ở </a:t>
            </a:r>
            <a:r>
              <a:rPr lang="en-US" sz="2400" dirty="0" err="1"/>
              <a:t>đoạn</a:t>
            </a:r>
            <a:r>
              <a:rPr lang="en-US" sz="2400" dirty="0"/>
              <a:t> 3, 4, </a:t>
            </a:r>
            <a:r>
              <a:rPr lang="en-US" sz="2400" dirty="0" err="1"/>
              <a:t>tác</a:t>
            </a:r>
            <a:r>
              <a:rPr lang="en-US" sz="2400" dirty="0"/>
              <a:t> </a:t>
            </a:r>
            <a:r>
              <a:rPr lang="en-US" sz="2400" dirty="0" err="1"/>
              <a:t>giả</a:t>
            </a:r>
            <a:r>
              <a:rPr lang="en-US" sz="2400" dirty="0"/>
              <a:t> </a:t>
            </a:r>
            <a:r>
              <a:rPr lang="en-US" sz="2400" dirty="0" err="1"/>
              <a:t>nói</a:t>
            </a:r>
            <a:r>
              <a:rPr lang="en-US" sz="2400" dirty="0"/>
              <a:t> </a:t>
            </a:r>
            <a:r>
              <a:rPr lang="en-US" sz="2400" dirty="0" err="1"/>
              <a:t>về</a:t>
            </a:r>
            <a:r>
              <a:rPr lang="en-US" sz="2400" dirty="0"/>
              <a:t> </a:t>
            </a:r>
            <a:r>
              <a:rPr lang="en-US" sz="2400" dirty="0" err="1"/>
              <a:t>giải</a:t>
            </a:r>
            <a:r>
              <a:rPr lang="en-US" sz="2400" dirty="0"/>
              <a:t> </a:t>
            </a:r>
            <a:r>
              <a:rPr lang="en-US" sz="2400" dirty="0" err="1"/>
              <a:t>pháp</a:t>
            </a:r>
            <a:r>
              <a:rPr lang="en-US" sz="2400" dirty="0"/>
              <a:t> </a:t>
            </a:r>
            <a:r>
              <a:rPr lang="en-US" sz="2400" dirty="0" err="1"/>
              <a:t>cho</a:t>
            </a:r>
            <a:r>
              <a:rPr lang="en-US" sz="2400" dirty="0"/>
              <a:t> </a:t>
            </a:r>
            <a:r>
              <a:rPr lang="en-US" sz="2400" dirty="0" err="1"/>
              <a:t>thực</a:t>
            </a:r>
            <a:r>
              <a:rPr lang="en-US" sz="2400" dirty="0"/>
              <a:t> </a:t>
            </a:r>
            <a:r>
              <a:rPr lang="en-US" sz="2400" dirty="0" err="1"/>
              <a:t>phẩm</a:t>
            </a:r>
            <a:r>
              <a:rPr lang="en-US" sz="2400" dirty="0"/>
              <a:t> </a:t>
            </a:r>
            <a:r>
              <a:rPr lang="en-US" sz="2400" dirty="0" err="1"/>
              <a:t>cho</a:t>
            </a:r>
            <a:r>
              <a:rPr lang="en-US" sz="2400" dirty="0"/>
              <a:t> </a:t>
            </a:r>
            <a:r>
              <a:rPr lang="en-US" sz="2400" dirty="0" err="1"/>
              <a:t>tương</a:t>
            </a:r>
            <a:r>
              <a:rPr lang="en-US" sz="2400" dirty="0"/>
              <a:t> </a:t>
            </a:r>
            <a:r>
              <a:rPr lang="en-US" sz="2400" dirty="0" err="1"/>
              <a:t>lai</a:t>
            </a:r>
            <a:r>
              <a:rPr lang="en-US" sz="2400" dirty="0"/>
              <a:t>.</a:t>
            </a:r>
          </a:p>
          <a:p>
            <a:endParaRPr lang="vi-VN" sz="2400" dirty="0" smtClean="0"/>
          </a:p>
          <a:p>
            <a:endParaRPr lang="en-US" sz="2400" dirty="0"/>
          </a:p>
        </p:txBody>
      </p:sp>
      <p:sp>
        <p:nvSpPr>
          <p:cNvPr id="3" name="Oval 2"/>
          <p:cNvSpPr/>
          <p:nvPr/>
        </p:nvSpPr>
        <p:spPr>
          <a:xfrm>
            <a:off x="1066800" y="1295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5517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6555641"/>
          </a:xfrm>
          <a:prstGeom prst="rect">
            <a:avLst/>
          </a:prstGeom>
          <a:noFill/>
        </p:spPr>
        <p:txBody>
          <a:bodyPr wrap="square" rtlCol="0">
            <a:spAutoFit/>
          </a:bodyPr>
          <a:lstStyle/>
          <a:p>
            <a:r>
              <a:rPr lang="en-US" sz="2000" b="1" dirty="0"/>
              <a:t>Question 45: </a:t>
            </a:r>
            <a:r>
              <a:rPr lang="en-US" sz="2000" dirty="0"/>
              <a:t>According to paragraph 1, why does the writer mention Ireland?</a:t>
            </a:r>
          </a:p>
          <a:p>
            <a:r>
              <a:rPr lang="en-US" sz="2000" b="1" dirty="0" smtClean="0"/>
              <a:t>A</a:t>
            </a:r>
            <a:r>
              <a:rPr lang="en-US" sz="2000" b="1" dirty="0"/>
              <a:t>.</a:t>
            </a:r>
            <a:r>
              <a:rPr lang="en-US" sz="2000" dirty="0"/>
              <a:t> To give an example of why it is dangerous to depend on a single crop species.</a:t>
            </a:r>
          </a:p>
          <a:p>
            <a:r>
              <a:rPr lang="en-US" sz="2000" b="1" dirty="0" smtClean="0"/>
              <a:t>B</a:t>
            </a:r>
            <a:r>
              <a:rPr lang="en-US" sz="2000" b="1" dirty="0"/>
              <a:t>.</a:t>
            </a:r>
            <a:r>
              <a:rPr lang="en-US" sz="2000" dirty="0"/>
              <a:t> To explain how worldwide interest in crop varieties first developed.</a:t>
            </a:r>
          </a:p>
          <a:p>
            <a:r>
              <a:rPr lang="en-US" sz="2000" b="1" dirty="0" smtClean="0"/>
              <a:t>C</a:t>
            </a:r>
            <a:r>
              <a:rPr lang="en-US" sz="2000" b="1" dirty="0"/>
              <a:t>.</a:t>
            </a:r>
            <a:r>
              <a:rPr lang="en-US" sz="2000" dirty="0"/>
              <a:t> To describe how Irish researchers are searching for a new crop variety.</a:t>
            </a:r>
          </a:p>
          <a:p>
            <a:r>
              <a:rPr lang="en-US" sz="2000" b="1" dirty="0" smtClean="0"/>
              <a:t>D</a:t>
            </a:r>
            <a:r>
              <a:rPr lang="en-US" sz="2000" b="1" dirty="0"/>
              <a:t>.</a:t>
            </a:r>
            <a:r>
              <a:rPr lang="en-US" sz="2000" dirty="0"/>
              <a:t> To illustrate how important it is to preserve potato plants.</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Theo </a:t>
            </a:r>
            <a:r>
              <a:rPr lang="en-US" sz="2000" dirty="0" err="1"/>
              <a:t>như</a:t>
            </a:r>
            <a:r>
              <a:rPr lang="en-US" sz="2000" dirty="0"/>
              <a:t> </a:t>
            </a:r>
            <a:r>
              <a:rPr lang="en-US" sz="2000" dirty="0" err="1"/>
              <a:t>đoạn</a:t>
            </a:r>
            <a:r>
              <a:rPr lang="en-US" sz="2000" dirty="0"/>
              <a:t> 1, </a:t>
            </a:r>
            <a:r>
              <a:rPr lang="en-US" sz="2000" dirty="0" err="1"/>
              <a:t>tại</a:t>
            </a:r>
            <a:r>
              <a:rPr lang="en-US" sz="2000" dirty="0"/>
              <a:t> </a:t>
            </a:r>
            <a:r>
              <a:rPr lang="en-US" sz="2000" dirty="0" err="1"/>
              <a:t>sao</a:t>
            </a:r>
            <a:r>
              <a:rPr lang="en-US" sz="2000" dirty="0"/>
              <a:t> </a:t>
            </a:r>
            <a:r>
              <a:rPr lang="en-US" sz="2000" dirty="0" err="1"/>
              <a:t>tác</a:t>
            </a:r>
            <a:r>
              <a:rPr lang="en-US" sz="2000" dirty="0"/>
              <a:t> </a:t>
            </a:r>
            <a:r>
              <a:rPr lang="en-US" sz="2000" dirty="0" err="1"/>
              <a:t>giả</a:t>
            </a:r>
            <a:r>
              <a:rPr lang="en-US" sz="2000" dirty="0"/>
              <a:t> </a:t>
            </a:r>
            <a:r>
              <a:rPr lang="en-US" sz="2000" dirty="0" err="1"/>
              <a:t>lại</a:t>
            </a:r>
            <a:r>
              <a:rPr lang="en-US" sz="2000" dirty="0"/>
              <a:t> </a:t>
            </a:r>
            <a:r>
              <a:rPr lang="en-US" sz="2000" dirty="0" err="1"/>
              <a:t>đề</a:t>
            </a:r>
            <a:r>
              <a:rPr lang="en-US" sz="2000" dirty="0"/>
              <a:t> </a:t>
            </a:r>
            <a:r>
              <a:rPr lang="en-US" sz="2000" dirty="0" err="1"/>
              <a:t>cập</a:t>
            </a:r>
            <a:r>
              <a:rPr lang="en-US" sz="2000" dirty="0"/>
              <a:t> Ireland?</a:t>
            </a:r>
          </a:p>
          <a:p>
            <a:r>
              <a:rPr lang="en-US" sz="2000" dirty="0"/>
              <a:t>A. </a:t>
            </a:r>
            <a:r>
              <a:rPr lang="en-US" sz="2000" dirty="0" err="1"/>
              <a:t>Để</a:t>
            </a:r>
            <a:r>
              <a:rPr lang="en-US" sz="2000" dirty="0"/>
              <a:t> </a:t>
            </a:r>
            <a:r>
              <a:rPr lang="en-US" sz="2000" dirty="0" err="1"/>
              <a:t>đưa</a:t>
            </a:r>
            <a:r>
              <a:rPr lang="en-US" sz="2000" dirty="0"/>
              <a:t> </a:t>
            </a:r>
            <a:r>
              <a:rPr lang="en-US" sz="2000" dirty="0" err="1"/>
              <a:t>ra</a:t>
            </a:r>
            <a:r>
              <a:rPr lang="en-US" sz="2000" dirty="0"/>
              <a:t> </a:t>
            </a:r>
            <a:r>
              <a:rPr lang="en-US" sz="2000" dirty="0" err="1"/>
              <a:t>một</a:t>
            </a:r>
            <a:r>
              <a:rPr lang="en-US" sz="2000" dirty="0"/>
              <a:t> </a:t>
            </a:r>
            <a:r>
              <a:rPr lang="en-US" sz="2000" dirty="0" err="1"/>
              <a:t>ví</a:t>
            </a:r>
            <a:r>
              <a:rPr lang="en-US" sz="2000" dirty="0"/>
              <a:t> </a:t>
            </a:r>
            <a:r>
              <a:rPr lang="en-US" sz="2000" dirty="0" err="1"/>
              <a:t>dụ</a:t>
            </a:r>
            <a:r>
              <a:rPr lang="en-US" sz="2000" dirty="0"/>
              <a:t> </a:t>
            </a:r>
            <a:r>
              <a:rPr lang="en-US" sz="2000" dirty="0" err="1"/>
              <a:t>về</a:t>
            </a:r>
            <a:r>
              <a:rPr lang="en-US" sz="2000" dirty="0"/>
              <a:t> </a:t>
            </a:r>
            <a:r>
              <a:rPr lang="en-US" sz="2000" dirty="0" err="1"/>
              <a:t>lý</a:t>
            </a:r>
            <a:r>
              <a:rPr lang="en-US" sz="2000" dirty="0"/>
              <a:t> do </a:t>
            </a:r>
            <a:r>
              <a:rPr lang="en-US" sz="2000" dirty="0" err="1"/>
              <a:t>tại</a:t>
            </a:r>
            <a:r>
              <a:rPr lang="en-US" sz="2000" dirty="0"/>
              <a:t> </a:t>
            </a:r>
            <a:r>
              <a:rPr lang="en-US" sz="2000" dirty="0" err="1"/>
              <a:t>sao</a:t>
            </a:r>
            <a:r>
              <a:rPr lang="en-US" sz="2000" dirty="0"/>
              <a:t> </a:t>
            </a:r>
            <a:r>
              <a:rPr lang="en-US" sz="2000" dirty="0" err="1"/>
              <a:t>phụ</a:t>
            </a:r>
            <a:r>
              <a:rPr lang="en-US" sz="2000" dirty="0"/>
              <a:t> </a:t>
            </a:r>
            <a:r>
              <a:rPr lang="en-US" sz="2000" dirty="0" err="1"/>
              <a:t>thuộc</a:t>
            </a:r>
            <a:r>
              <a:rPr lang="en-US" sz="2000" dirty="0"/>
              <a:t> </a:t>
            </a:r>
            <a:r>
              <a:rPr lang="en-US" sz="2000" dirty="0" err="1"/>
              <a:t>vào</a:t>
            </a:r>
            <a:r>
              <a:rPr lang="en-US" sz="2000" dirty="0"/>
              <a:t> </a:t>
            </a:r>
            <a:r>
              <a:rPr lang="en-US" sz="2000" dirty="0" err="1"/>
              <a:t>một</a:t>
            </a:r>
            <a:r>
              <a:rPr lang="en-US" sz="2000" dirty="0"/>
              <a:t> </a:t>
            </a:r>
            <a:r>
              <a:rPr lang="en-US" sz="2000" dirty="0" err="1"/>
              <a:t>loài</a:t>
            </a:r>
            <a:r>
              <a:rPr lang="en-US" sz="2000" dirty="0"/>
              <a:t> </a:t>
            </a:r>
            <a:r>
              <a:rPr lang="en-US" sz="2000" dirty="0" err="1"/>
              <a:t>cây</a:t>
            </a:r>
            <a:r>
              <a:rPr lang="en-US" sz="2000" dirty="0"/>
              <a:t> </a:t>
            </a:r>
            <a:r>
              <a:rPr lang="en-US" sz="2000" dirty="0" err="1"/>
              <a:t>trồng</a:t>
            </a:r>
            <a:r>
              <a:rPr lang="en-US" sz="2000" dirty="0"/>
              <a:t> </a:t>
            </a:r>
            <a:r>
              <a:rPr lang="en-US" sz="2000" dirty="0" err="1"/>
              <a:t>duy</a:t>
            </a:r>
            <a:r>
              <a:rPr lang="en-US" sz="2000" dirty="0"/>
              <a:t> </a:t>
            </a:r>
            <a:r>
              <a:rPr lang="en-US" sz="2000" dirty="0" err="1"/>
              <a:t>nhất</a:t>
            </a:r>
            <a:r>
              <a:rPr lang="en-US" sz="2000" dirty="0"/>
              <a:t> </a:t>
            </a:r>
            <a:r>
              <a:rPr lang="en-US" sz="2000" dirty="0" err="1"/>
              <a:t>là</a:t>
            </a:r>
            <a:r>
              <a:rPr lang="en-US" sz="2000" dirty="0"/>
              <a:t> </a:t>
            </a:r>
            <a:r>
              <a:rPr lang="en-US" sz="2000" dirty="0" err="1"/>
              <a:t>nguy</a:t>
            </a:r>
            <a:r>
              <a:rPr lang="en-US" sz="2000" dirty="0"/>
              <a:t> </a:t>
            </a:r>
            <a:r>
              <a:rPr lang="en-US" sz="2000" dirty="0" err="1"/>
              <a:t>hiểm</a:t>
            </a:r>
            <a:r>
              <a:rPr lang="en-US" sz="2000" dirty="0"/>
              <a:t>. </a:t>
            </a:r>
          </a:p>
          <a:p>
            <a:r>
              <a:rPr lang="en-US" sz="2000" dirty="0"/>
              <a:t>B. </a:t>
            </a:r>
            <a:r>
              <a:rPr lang="en-US" sz="2000" dirty="0" err="1"/>
              <a:t>Để</a:t>
            </a:r>
            <a:r>
              <a:rPr lang="en-US" sz="2000" dirty="0"/>
              <a:t> </a:t>
            </a:r>
            <a:r>
              <a:rPr lang="en-US" sz="2000" dirty="0" err="1"/>
              <a:t>giải</a:t>
            </a:r>
            <a:r>
              <a:rPr lang="en-US" sz="2000" dirty="0"/>
              <a:t> </a:t>
            </a:r>
            <a:r>
              <a:rPr lang="en-US" sz="2000" dirty="0" err="1"/>
              <a:t>thích</a:t>
            </a:r>
            <a:r>
              <a:rPr lang="en-US" sz="2000" dirty="0"/>
              <a:t> </a:t>
            </a:r>
            <a:r>
              <a:rPr lang="en-US" sz="2000" dirty="0" err="1"/>
              <a:t>mối</a:t>
            </a:r>
            <a:r>
              <a:rPr lang="en-US" sz="2000" dirty="0"/>
              <a:t> </a:t>
            </a:r>
            <a:r>
              <a:rPr lang="en-US" sz="2000" dirty="0" err="1"/>
              <a:t>quan</a:t>
            </a:r>
            <a:r>
              <a:rPr lang="en-US" sz="2000" dirty="0"/>
              <a:t> </a:t>
            </a:r>
            <a:r>
              <a:rPr lang="en-US" sz="2000" dirty="0" err="1"/>
              <a:t>tâm</a:t>
            </a:r>
            <a:r>
              <a:rPr lang="en-US" sz="2000" dirty="0"/>
              <a:t> </a:t>
            </a:r>
            <a:r>
              <a:rPr lang="en-US" sz="2000" dirty="0" err="1"/>
              <a:t>trên</a:t>
            </a:r>
            <a:r>
              <a:rPr lang="en-US" sz="2000" dirty="0"/>
              <a:t> </a:t>
            </a:r>
            <a:r>
              <a:rPr lang="en-US" sz="2000" dirty="0" err="1"/>
              <a:t>toàn</a:t>
            </a:r>
            <a:r>
              <a:rPr lang="en-US" sz="2000" dirty="0"/>
              <a:t> </a:t>
            </a:r>
            <a:r>
              <a:rPr lang="en-US" sz="2000" dirty="0" err="1"/>
              <a:t>thế</a:t>
            </a:r>
            <a:r>
              <a:rPr lang="en-US" sz="2000" dirty="0"/>
              <a:t> </a:t>
            </a:r>
            <a:r>
              <a:rPr lang="en-US" sz="2000" dirty="0" err="1"/>
              <a:t>giới</a:t>
            </a:r>
            <a:r>
              <a:rPr lang="en-US" sz="2000" dirty="0"/>
              <a:t> </a:t>
            </a:r>
            <a:r>
              <a:rPr lang="en-US" sz="2000" dirty="0" err="1"/>
              <a:t>về</a:t>
            </a:r>
            <a:r>
              <a:rPr lang="en-US" sz="2000" dirty="0"/>
              <a:t> </a:t>
            </a:r>
            <a:r>
              <a:rPr lang="en-US" sz="2000" dirty="0" err="1"/>
              <a:t>các</a:t>
            </a:r>
            <a:r>
              <a:rPr lang="en-US" sz="2000" dirty="0"/>
              <a:t> </a:t>
            </a:r>
            <a:r>
              <a:rPr lang="en-US" sz="2000" dirty="0" err="1"/>
              <a:t>giống</a:t>
            </a:r>
            <a:r>
              <a:rPr lang="en-US" sz="2000" dirty="0"/>
              <a:t> </a:t>
            </a:r>
            <a:r>
              <a:rPr lang="en-US" sz="2000" dirty="0" err="1"/>
              <a:t>cây</a:t>
            </a:r>
            <a:r>
              <a:rPr lang="en-US" sz="2000" dirty="0"/>
              <a:t> </a:t>
            </a:r>
            <a:r>
              <a:rPr lang="en-US" sz="2000" dirty="0" err="1"/>
              <a:t>trồng</a:t>
            </a:r>
            <a:r>
              <a:rPr lang="en-US" sz="2000" dirty="0"/>
              <a:t> </a:t>
            </a:r>
            <a:r>
              <a:rPr lang="en-US" sz="2000" dirty="0" err="1"/>
              <a:t>lần</a:t>
            </a:r>
            <a:r>
              <a:rPr lang="en-US" sz="2000" dirty="0"/>
              <a:t> </a:t>
            </a:r>
            <a:r>
              <a:rPr lang="en-US" sz="2000" dirty="0" err="1"/>
              <a:t>đầu</a:t>
            </a:r>
            <a:r>
              <a:rPr lang="en-US" sz="2000" dirty="0"/>
              <a:t> </a:t>
            </a:r>
            <a:r>
              <a:rPr lang="en-US" sz="2000" dirty="0" err="1"/>
              <a:t>tiên</a:t>
            </a:r>
            <a:r>
              <a:rPr lang="en-US" sz="2000" dirty="0"/>
              <a:t> </a:t>
            </a:r>
            <a:r>
              <a:rPr lang="en-US" sz="2000" dirty="0" err="1"/>
              <a:t>phát</a:t>
            </a:r>
            <a:r>
              <a:rPr lang="en-US" sz="2000" dirty="0"/>
              <a:t> </a:t>
            </a:r>
            <a:r>
              <a:rPr lang="en-US" sz="2000" dirty="0" err="1"/>
              <a:t>triển</a:t>
            </a:r>
            <a:r>
              <a:rPr lang="en-US" sz="2000" dirty="0"/>
              <a:t> </a:t>
            </a:r>
            <a:r>
              <a:rPr lang="en-US" sz="2000" dirty="0" err="1"/>
              <a:t>như</a:t>
            </a:r>
            <a:r>
              <a:rPr lang="en-US" sz="2000" dirty="0"/>
              <a:t> </a:t>
            </a:r>
            <a:r>
              <a:rPr lang="en-US" sz="2000" dirty="0" err="1"/>
              <a:t>thế</a:t>
            </a:r>
            <a:r>
              <a:rPr lang="en-US" sz="2000" dirty="0"/>
              <a:t> </a:t>
            </a:r>
            <a:r>
              <a:rPr lang="en-US" sz="2000" dirty="0" err="1"/>
              <a:t>nào</a:t>
            </a:r>
            <a:r>
              <a:rPr lang="en-US" sz="2000" dirty="0"/>
              <a:t>.</a:t>
            </a:r>
          </a:p>
          <a:p>
            <a:r>
              <a:rPr lang="en-US" sz="2000" dirty="0"/>
              <a:t>C. </a:t>
            </a:r>
            <a:r>
              <a:rPr lang="en-US" sz="2000" dirty="0" err="1"/>
              <a:t>Để</a:t>
            </a:r>
            <a:r>
              <a:rPr lang="en-US" sz="2000" dirty="0"/>
              <a:t> </a:t>
            </a:r>
            <a:r>
              <a:rPr lang="en-US" sz="2000" dirty="0" err="1"/>
              <a:t>mô</a:t>
            </a:r>
            <a:r>
              <a:rPr lang="en-US" sz="2000" dirty="0"/>
              <a:t> </a:t>
            </a:r>
            <a:r>
              <a:rPr lang="en-US" sz="2000" dirty="0" err="1"/>
              <a:t>tả</a:t>
            </a:r>
            <a:r>
              <a:rPr lang="en-US" sz="2000" dirty="0"/>
              <a:t> </a:t>
            </a:r>
            <a:r>
              <a:rPr lang="en-US" sz="2000" dirty="0" err="1"/>
              <a:t>cách</a:t>
            </a:r>
            <a:r>
              <a:rPr lang="en-US" sz="2000" dirty="0"/>
              <a:t> </a:t>
            </a:r>
            <a:r>
              <a:rPr lang="en-US" sz="2000" dirty="0" err="1"/>
              <a:t>các</a:t>
            </a:r>
            <a:r>
              <a:rPr lang="en-US" sz="2000" dirty="0"/>
              <a:t> </a:t>
            </a:r>
            <a:r>
              <a:rPr lang="en-US" sz="2000" dirty="0" err="1"/>
              <a:t>nhà</a:t>
            </a:r>
            <a:r>
              <a:rPr lang="en-US" sz="2000" dirty="0"/>
              <a:t> </a:t>
            </a:r>
            <a:r>
              <a:rPr lang="en-US" sz="2000" dirty="0" err="1"/>
              <a:t>nghiên</a:t>
            </a:r>
            <a:r>
              <a:rPr lang="en-US" sz="2000" dirty="0"/>
              <a:t> </a:t>
            </a:r>
            <a:r>
              <a:rPr lang="en-US" sz="2000" dirty="0" err="1"/>
              <a:t>cứu</a:t>
            </a:r>
            <a:r>
              <a:rPr lang="en-US" sz="2000" dirty="0"/>
              <a:t> Ireland </a:t>
            </a:r>
            <a:r>
              <a:rPr lang="en-US" sz="2000" dirty="0" err="1"/>
              <a:t>đang</a:t>
            </a:r>
            <a:r>
              <a:rPr lang="en-US" sz="2000" dirty="0"/>
              <a:t> </a:t>
            </a:r>
            <a:r>
              <a:rPr lang="en-US" sz="2000" dirty="0" err="1"/>
              <a:t>tìm</a:t>
            </a:r>
            <a:r>
              <a:rPr lang="en-US" sz="2000" dirty="0"/>
              <a:t> </a:t>
            </a:r>
            <a:r>
              <a:rPr lang="en-US" sz="2000" dirty="0" err="1"/>
              <a:t>kiếm</a:t>
            </a:r>
            <a:r>
              <a:rPr lang="en-US" sz="2000" dirty="0"/>
              <a:t> </a:t>
            </a:r>
            <a:r>
              <a:rPr lang="en-US" sz="2000" dirty="0" err="1"/>
              <a:t>một</a:t>
            </a:r>
            <a:r>
              <a:rPr lang="en-US" sz="2000" dirty="0"/>
              <a:t> </a:t>
            </a:r>
            <a:r>
              <a:rPr lang="en-US" sz="2000" dirty="0" err="1"/>
              <a:t>giống</a:t>
            </a:r>
            <a:r>
              <a:rPr lang="en-US" sz="2000" dirty="0"/>
              <a:t> </a:t>
            </a:r>
            <a:r>
              <a:rPr lang="en-US" sz="2000" dirty="0" err="1"/>
              <a:t>cây</a:t>
            </a:r>
            <a:r>
              <a:rPr lang="en-US" sz="2000" dirty="0"/>
              <a:t> </a:t>
            </a:r>
            <a:r>
              <a:rPr lang="en-US" sz="2000" dirty="0" err="1"/>
              <a:t>trồng</a:t>
            </a:r>
            <a:r>
              <a:rPr lang="en-US" sz="2000" dirty="0"/>
              <a:t> </a:t>
            </a:r>
            <a:r>
              <a:rPr lang="en-US" sz="2000" dirty="0" err="1"/>
              <a:t>mới</a:t>
            </a:r>
            <a:r>
              <a:rPr lang="en-US" sz="2000" dirty="0"/>
              <a:t>.</a:t>
            </a:r>
          </a:p>
          <a:p>
            <a:r>
              <a:rPr lang="en-US" sz="2000" dirty="0"/>
              <a:t>D. </a:t>
            </a:r>
            <a:r>
              <a:rPr lang="en-US" sz="2000" dirty="0" err="1"/>
              <a:t>Để</a:t>
            </a:r>
            <a:r>
              <a:rPr lang="en-US" sz="2000" dirty="0"/>
              <a:t> minh </a:t>
            </a:r>
            <a:r>
              <a:rPr lang="en-US" sz="2000" dirty="0" err="1"/>
              <a:t>họa</a:t>
            </a:r>
            <a:r>
              <a:rPr lang="en-US" sz="2000" dirty="0"/>
              <a:t> </a:t>
            </a:r>
            <a:r>
              <a:rPr lang="en-US" sz="2000" dirty="0" err="1"/>
              <a:t>tầm</a:t>
            </a:r>
            <a:r>
              <a:rPr lang="en-US" sz="2000" dirty="0"/>
              <a:t> </a:t>
            </a:r>
            <a:r>
              <a:rPr lang="en-US" sz="2000" dirty="0" err="1"/>
              <a:t>quan</a:t>
            </a:r>
            <a:r>
              <a:rPr lang="en-US" sz="2000" dirty="0"/>
              <a:t> </a:t>
            </a:r>
            <a:r>
              <a:rPr lang="en-US" sz="2000" dirty="0" err="1"/>
              <a:t>trọng</a:t>
            </a:r>
            <a:r>
              <a:rPr lang="en-US" sz="2000" dirty="0"/>
              <a:t> </a:t>
            </a:r>
            <a:r>
              <a:rPr lang="en-US" sz="2000" dirty="0" err="1"/>
              <a:t>của</a:t>
            </a:r>
            <a:r>
              <a:rPr lang="en-US" sz="2000" dirty="0"/>
              <a:t> </a:t>
            </a:r>
            <a:r>
              <a:rPr lang="en-US" sz="2000" dirty="0" err="1"/>
              <a:t>việc</a:t>
            </a:r>
            <a:r>
              <a:rPr lang="en-US" sz="2000" dirty="0"/>
              <a:t> </a:t>
            </a:r>
            <a:r>
              <a:rPr lang="en-US" sz="2000" dirty="0" err="1"/>
              <a:t>bảo</a:t>
            </a:r>
            <a:r>
              <a:rPr lang="en-US" sz="2000" dirty="0"/>
              <a:t> </a:t>
            </a:r>
            <a:r>
              <a:rPr lang="en-US" sz="2000" dirty="0" err="1"/>
              <a:t>quản</a:t>
            </a:r>
            <a:r>
              <a:rPr lang="en-US" sz="2000" dirty="0"/>
              <a:t> </a:t>
            </a:r>
            <a:r>
              <a:rPr lang="en-US" sz="2000" dirty="0" err="1"/>
              <a:t>cây</a:t>
            </a:r>
            <a:r>
              <a:rPr lang="en-US" sz="2000" dirty="0"/>
              <a:t> </a:t>
            </a:r>
            <a:r>
              <a:rPr lang="en-US" sz="2000" dirty="0" err="1"/>
              <a:t>khoai</a:t>
            </a:r>
            <a:r>
              <a:rPr lang="en-US" sz="2000" dirty="0"/>
              <a:t> </a:t>
            </a:r>
            <a:r>
              <a:rPr lang="en-US" sz="2000" dirty="0" err="1"/>
              <a:t>tây</a:t>
            </a:r>
            <a:r>
              <a:rPr lang="en-US" sz="2000" dirty="0"/>
              <a:t>.</a:t>
            </a:r>
          </a:p>
          <a:p>
            <a:r>
              <a:rPr lang="en-US" sz="2000" dirty="0" err="1"/>
              <a:t>Thông</a:t>
            </a:r>
            <a:r>
              <a:rPr lang="en-US" sz="2000" dirty="0"/>
              <a:t> tin: But in Ireland, in 1845, people depended almost solely on the potato for food. The death of one species caused a terrible famine.</a:t>
            </a:r>
          </a:p>
          <a:p>
            <a:r>
              <a:rPr lang="en-US" sz="2000" dirty="0" err="1"/>
              <a:t>Tạm</a:t>
            </a:r>
            <a:r>
              <a:rPr lang="en-US" sz="2000" dirty="0"/>
              <a:t> </a:t>
            </a:r>
            <a:r>
              <a:rPr lang="en-US" sz="2000" dirty="0" err="1"/>
              <a:t>dịch</a:t>
            </a:r>
            <a:r>
              <a:rPr lang="en-US" sz="2000" dirty="0"/>
              <a:t>: </a:t>
            </a:r>
            <a:r>
              <a:rPr lang="en-US" sz="2000" dirty="0" err="1"/>
              <a:t>Nhưng</a:t>
            </a:r>
            <a:r>
              <a:rPr lang="en-US" sz="2000" dirty="0"/>
              <a:t> ở Ireland, </a:t>
            </a:r>
            <a:r>
              <a:rPr lang="en-US" sz="2000" dirty="0" err="1"/>
              <a:t>vào</a:t>
            </a:r>
            <a:r>
              <a:rPr lang="en-US" sz="2000" dirty="0"/>
              <a:t> </a:t>
            </a:r>
            <a:r>
              <a:rPr lang="en-US" sz="2000" dirty="0" err="1"/>
              <a:t>năm</a:t>
            </a:r>
            <a:r>
              <a:rPr lang="en-US" sz="2000" dirty="0"/>
              <a:t> 1845, </a:t>
            </a:r>
            <a:r>
              <a:rPr lang="en-US" sz="2000" dirty="0" err="1"/>
              <a:t>mọi</a:t>
            </a:r>
            <a:r>
              <a:rPr lang="en-US" sz="2000" dirty="0"/>
              <a:t> </a:t>
            </a:r>
            <a:r>
              <a:rPr lang="en-US" sz="2000" dirty="0" err="1"/>
              <a:t>người</a:t>
            </a:r>
            <a:r>
              <a:rPr lang="en-US" sz="2000" dirty="0"/>
              <a:t> </a:t>
            </a:r>
            <a:r>
              <a:rPr lang="en-US" sz="2000" dirty="0" err="1"/>
              <a:t>hầu</a:t>
            </a:r>
            <a:r>
              <a:rPr lang="en-US" sz="2000" dirty="0"/>
              <a:t> </a:t>
            </a:r>
            <a:r>
              <a:rPr lang="en-US" sz="2000" dirty="0" err="1"/>
              <a:t>như</a:t>
            </a:r>
            <a:r>
              <a:rPr lang="en-US" sz="2000" dirty="0"/>
              <a:t> </a:t>
            </a:r>
            <a:r>
              <a:rPr lang="en-US" sz="2000" dirty="0" err="1"/>
              <a:t>chỉ</a:t>
            </a:r>
            <a:r>
              <a:rPr lang="en-US" sz="2000" dirty="0"/>
              <a:t> </a:t>
            </a:r>
            <a:r>
              <a:rPr lang="en-US" sz="2000" dirty="0" err="1"/>
              <a:t>phụ</a:t>
            </a:r>
            <a:r>
              <a:rPr lang="en-US" sz="2000" dirty="0"/>
              <a:t> </a:t>
            </a:r>
            <a:r>
              <a:rPr lang="en-US" sz="2000" dirty="0" err="1"/>
              <a:t>thuộc</a:t>
            </a:r>
            <a:r>
              <a:rPr lang="en-US" sz="2000" dirty="0"/>
              <a:t> </a:t>
            </a:r>
            <a:r>
              <a:rPr lang="en-US" sz="2000" dirty="0" err="1"/>
              <a:t>vào</a:t>
            </a:r>
            <a:r>
              <a:rPr lang="en-US" sz="2000" dirty="0"/>
              <a:t> </a:t>
            </a:r>
            <a:r>
              <a:rPr lang="en-US" sz="2000" dirty="0" err="1"/>
              <a:t>khoai</a:t>
            </a:r>
            <a:r>
              <a:rPr lang="en-US" sz="2000" dirty="0"/>
              <a:t> </a:t>
            </a:r>
            <a:r>
              <a:rPr lang="en-US" sz="2000" dirty="0" err="1"/>
              <a:t>tây</a:t>
            </a:r>
            <a:r>
              <a:rPr lang="en-US" sz="2000" dirty="0"/>
              <a:t> </a:t>
            </a:r>
            <a:r>
              <a:rPr lang="en-US" sz="2000" dirty="0" err="1"/>
              <a:t>để</a:t>
            </a:r>
            <a:r>
              <a:rPr lang="en-US" sz="2000" dirty="0"/>
              <a:t> </a:t>
            </a:r>
            <a:r>
              <a:rPr lang="en-US" sz="2000" dirty="0" err="1"/>
              <a:t>làm</a:t>
            </a:r>
            <a:r>
              <a:rPr lang="en-US" sz="2000" dirty="0"/>
              <a:t> </a:t>
            </a:r>
            <a:r>
              <a:rPr lang="en-US" sz="2000" dirty="0" err="1"/>
              <a:t>thực</a:t>
            </a:r>
            <a:r>
              <a:rPr lang="en-US" sz="2000" dirty="0"/>
              <a:t> </a:t>
            </a:r>
            <a:r>
              <a:rPr lang="en-US" sz="2000" dirty="0" err="1"/>
              <a:t>phẩm</a:t>
            </a:r>
            <a:r>
              <a:rPr lang="en-US" sz="2000" dirty="0"/>
              <a:t>. </a:t>
            </a:r>
            <a:r>
              <a:rPr lang="en-US" sz="2000" dirty="0" err="1"/>
              <a:t>Cái</a:t>
            </a:r>
            <a:r>
              <a:rPr lang="en-US" sz="2000" dirty="0"/>
              <a:t> </a:t>
            </a:r>
            <a:r>
              <a:rPr lang="en-US" sz="2000" dirty="0" err="1"/>
              <a:t>chết</a:t>
            </a:r>
            <a:r>
              <a:rPr lang="en-US" sz="2000" dirty="0"/>
              <a:t> </a:t>
            </a:r>
            <a:r>
              <a:rPr lang="en-US" sz="2000" dirty="0" err="1"/>
              <a:t>của</a:t>
            </a:r>
            <a:r>
              <a:rPr lang="en-US" sz="2000" dirty="0"/>
              <a:t> </a:t>
            </a:r>
            <a:r>
              <a:rPr lang="en-US" sz="2000" dirty="0" err="1"/>
              <a:t>một</a:t>
            </a:r>
            <a:r>
              <a:rPr lang="en-US" sz="2000" dirty="0"/>
              <a:t> </a:t>
            </a:r>
            <a:r>
              <a:rPr lang="en-US" sz="2000" dirty="0" err="1"/>
              <a:t>loài</a:t>
            </a:r>
            <a:r>
              <a:rPr lang="en-US" sz="2000" dirty="0"/>
              <a:t> </a:t>
            </a:r>
            <a:r>
              <a:rPr lang="en-US" sz="2000" dirty="0" err="1"/>
              <a:t>đã</a:t>
            </a:r>
            <a:r>
              <a:rPr lang="en-US" sz="2000" dirty="0"/>
              <a:t> </a:t>
            </a:r>
            <a:r>
              <a:rPr lang="en-US" sz="2000" dirty="0" err="1"/>
              <a:t>gây</a:t>
            </a:r>
            <a:r>
              <a:rPr lang="en-US" sz="2000" dirty="0"/>
              <a:t> </a:t>
            </a:r>
            <a:r>
              <a:rPr lang="en-US" sz="2000" dirty="0" err="1"/>
              <a:t>ra</a:t>
            </a:r>
            <a:r>
              <a:rPr lang="en-US" sz="2000" dirty="0"/>
              <a:t> </a:t>
            </a:r>
            <a:r>
              <a:rPr lang="en-US" sz="2000" dirty="0" err="1"/>
              <a:t>nạn</a:t>
            </a:r>
            <a:r>
              <a:rPr lang="en-US" sz="2000" dirty="0"/>
              <a:t> </a:t>
            </a:r>
            <a:r>
              <a:rPr lang="en-US" sz="2000" dirty="0" err="1"/>
              <a:t>đói</a:t>
            </a:r>
            <a:r>
              <a:rPr lang="en-US" sz="2000" dirty="0"/>
              <a:t> </a:t>
            </a:r>
            <a:r>
              <a:rPr lang="en-US" sz="2000" dirty="0" err="1"/>
              <a:t>khủng</a:t>
            </a:r>
            <a:r>
              <a:rPr lang="en-US" sz="2000" dirty="0"/>
              <a:t> </a:t>
            </a:r>
            <a:r>
              <a:rPr lang="en-US" sz="2000" dirty="0" err="1"/>
              <a:t>khiếp</a:t>
            </a:r>
            <a:r>
              <a:rPr lang="en-US" sz="2000" dirty="0"/>
              <a:t>.</a:t>
            </a:r>
          </a:p>
          <a:p>
            <a:endParaRPr lang="vi-VN" sz="2000" dirty="0" smtClean="0"/>
          </a:p>
          <a:p>
            <a:endParaRPr lang="en-US" sz="2000" dirty="0"/>
          </a:p>
        </p:txBody>
      </p:sp>
      <p:sp>
        <p:nvSpPr>
          <p:cNvPr id="3" name="Oval 2"/>
          <p:cNvSpPr/>
          <p:nvPr/>
        </p:nvSpPr>
        <p:spPr>
          <a:xfrm>
            <a:off x="228600" y="838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61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839200" cy="6001643"/>
          </a:xfrm>
          <a:prstGeom prst="rect">
            <a:avLst/>
          </a:prstGeom>
          <a:noFill/>
        </p:spPr>
        <p:txBody>
          <a:bodyPr wrap="square" rtlCol="0">
            <a:spAutoFit/>
          </a:bodyPr>
          <a:lstStyle/>
          <a:p>
            <a:r>
              <a:rPr lang="en-US" sz="2400" b="1" dirty="0"/>
              <a:t>Question 46: </a:t>
            </a:r>
            <a:r>
              <a:rPr lang="en-US" sz="2400" dirty="0"/>
              <a:t>The word </a:t>
            </a:r>
            <a:r>
              <a:rPr lang="en-US" sz="2400" b="1" u="sng" dirty="0"/>
              <a:t>struck </a:t>
            </a:r>
            <a:r>
              <a:rPr lang="en-US" sz="2400" dirty="0"/>
              <a:t>in paragraph 1 is closest in meaning to _________.</a:t>
            </a:r>
          </a:p>
          <a:p>
            <a:r>
              <a:rPr lang="en-US" sz="2400" b="1" dirty="0"/>
              <a:t>	A.</a:t>
            </a:r>
            <a:r>
              <a:rPr lang="en-US" sz="2400" dirty="0"/>
              <a:t> approached	</a:t>
            </a:r>
            <a:r>
              <a:rPr lang="en-US" sz="2400" b="1" dirty="0"/>
              <a:t>B.</a:t>
            </a:r>
            <a:r>
              <a:rPr lang="en-US" sz="2400" dirty="0"/>
              <a:t> touched	</a:t>
            </a:r>
            <a:r>
              <a:rPr lang="en-US" sz="2400" b="1" dirty="0"/>
              <a:t>C.</a:t>
            </a:r>
            <a:r>
              <a:rPr lang="en-US" sz="2400" dirty="0"/>
              <a:t> damaged	</a:t>
            </a:r>
            <a:r>
              <a:rPr lang="en-US" sz="2400" b="1" dirty="0"/>
              <a:t>D.</a:t>
            </a:r>
            <a:r>
              <a:rPr lang="en-US" sz="2400" dirty="0"/>
              <a:t> reached</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p>
          <a:p>
            <a:r>
              <a:rPr lang="en-US" sz="2400" dirty="0" err="1"/>
              <a:t>Từ</a:t>
            </a:r>
            <a:r>
              <a:rPr lang="en-US" sz="2400" dirty="0"/>
              <a:t> </a:t>
            </a:r>
            <a:r>
              <a:rPr lang="en-US" sz="2400" b="1" dirty="0"/>
              <a:t>struck</a:t>
            </a:r>
            <a:r>
              <a:rPr lang="en-US" sz="2400" dirty="0"/>
              <a:t> </a:t>
            </a:r>
            <a:r>
              <a:rPr lang="en-US" sz="2400" dirty="0" err="1"/>
              <a:t>trong</a:t>
            </a:r>
            <a:r>
              <a:rPr lang="en-US" sz="2400" dirty="0"/>
              <a:t> </a:t>
            </a:r>
            <a:r>
              <a:rPr lang="en-US" sz="2400" dirty="0" err="1"/>
              <a:t>đoạn</a:t>
            </a:r>
            <a:r>
              <a:rPr lang="en-US" sz="2400" dirty="0"/>
              <a:t> 1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_________.</a:t>
            </a:r>
          </a:p>
          <a:p>
            <a:r>
              <a:rPr lang="en-US" sz="2400" dirty="0"/>
              <a:t>	A. </a:t>
            </a:r>
            <a:r>
              <a:rPr lang="en-US" sz="2400" dirty="0" err="1"/>
              <a:t>dính</a:t>
            </a:r>
            <a:r>
              <a:rPr lang="en-US" sz="2400" dirty="0"/>
              <a:t> </a:t>
            </a:r>
            <a:r>
              <a:rPr lang="en-US" sz="2400" dirty="0" err="1"/>
              <a:t>vào</a:t>
            </a:r>
            <a:r>
              <a:rPr lang="en-US" sz="2400" dirty="0"/>
              <a:t> 	B. </a:t>
            </a:r>
            <a:r>
              <a:rPr lang="en-US" sz="2400" dirty="0" err="1"/>
              <a:t>chạm</a:t>
            </a:r>
            <a:r>
              <a:rPr lang="en-US" sz="2400" dirty="0"/>
              <a:t> </a:t>
            </a:r>
            <a:r>
              <a:rPr lang="en-US" sz="2400" dirty="0" err="1"/>
              <a:t>vào</a:t>
            </a:r>
            <a:r>
              <a:rPr lang="en-US" sz="2400" dirty="0"/>
              <a:t> </a:t>
            </a:r>
          </a:p>
          <a:p>
            <a:r>
              <a:rPr lang="en-US" sz="2400" dirty="0"/>
              <a:t>	C. </a:t>
            </a:r>
            <a:r>
              <a:rPr lang="en-US" sz="2400" dirty="0" err="1"/>
              <a:t>gây</a:t>
            </a:r>
            <a:r>
              <a:rPr lang="en-US" sz="2400" dirty="0"/>
              <a:t> </a:t>
            </a:r>
            <a:r>
              <a:rPr lang="en-US" sz="2400" dirty="0" err="1"/>
              <a:t>tổn</a:t>
            </a:r>
            <a:r>
              <a:rPr lang="en-US" sz="2400" dirty="0"/>
              <a:t> </a:t>
            </a:r>
            <a:r>
              <a:rPr lang="en-US" sz="2400" dirty="0" err="1"/>
              <a:t>hại</a:t>
            </a:r>
            <a:r>
              <a:rPr lang="en-US" sz="2400" dirty="0"/>
              <a:t>	D. </a:t>
            </a:r>
            <a:r>
              <a:rPr lang="en-US" sz="2400" dirty="0" err="1"/>
              <a:t>đạt</a:t>
            </a:r>
            <a:r>
              <a:rPr lang="en-US" sz="2400" dirty="0"/>
              <a:t> </a:t>
            </a:r>
            <a:r>
              <a:rPr lang="en-US" sz="2400" dirty="0" err="1"/>
              <a:t>tới</a:t>
            </a:r>
            <a:endParaRPr lang="en-US" sz="2400" dirty="0"/>
          </a:p>
          <a:p>
            <a:r>
              <a:rPr lang="en-US" sz="2400" dirty="0"/>
              <a:t>- strike = damage: </a:t>
            </a:r>
            <a:r>
              <a:rPr lang="en-US" sz="2400" dirty="0" err="1"/>
              <a:t>gây</a:t>
            </a:r>
            <a:r>
              <a:rPr lang="en-US" sz="2400" dirty="0"/>
              <a:t> </a:t>
            </a:r>
            <a:r>
              <a:rPr lang="en-US" sz="2400" dirty="0" err="1"/>
              <a:t>tổn</a:t>
            </a:r>
            <a:r>
              <a:rPr lang="en-US" sz="2400" dirty="0"/>
              <a:t> </a:t>
            </a:r>
            <a:r>
              <a:rPr lang="en-US" sz="2400" dirty="0" err="1"/>
              <a:t>hại</a:t>
            </a:r>
            <a:r>
              <a:rPr lang="en-US" sz="2400" dirty="0"/>
              <a:t>, </a:t>
            </a:r>
            <a:r>
              <a:rPr lang="en-US" sz="2400" dirty="0" err="1"/>
              <a:t>tổn</a:t>
            </a:r>
            <a:r>
              <a:rPr lang="en-US" sz="2400" dirty="0"/>
              <a:t> </a:t>
            </a:r>
            <a:r>
              <a:rPr lang="en-US" sz="2400" dirty="0" err="1"/>
              <a:t>thất</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Thông</a:t>
            </a:r>
            <a:r>
              <a:rPr lang="en-US" sz="2400" dirty="0"/>
              <a:t> tin: In 1845, a deadly disease </a:t>
            </a:r>
            <a:r>
              <a:rPr lang="en-US" sz="2400" b="1" u="sng" dirty="0"/>
              <a:t>struck</a:t>
            </a:r>
            <a:r>
              <a:rPr lang="en-US" sz="2400" dirty="0"/>
              <a:t> the farms of Ireland, killing all the </a:t>
            </a:r>
            <a:r>
              <a:rPr lang="en-US" sz="2400" dirty="0" err="1"/>
              <a:t>Lumper</a:t>
            </a:r>
            <a:r>
              <a:rPr lang="en-US" sz="2400" dirty="0"/>
              <a:t> potato plants.</a:t>
            </a:r>
          </a:p>
          <a:p>
            <a:r>
              <a:rPr lang="en-US" sz="2400" dirty="0" err="1"/>
              <a:t>Tạm</a:t>
            </a:r>
            <a:r>
              <a:rPr lang="en-US" sz="2400" dirty="0"/>
              <a:t> </a:t>
            </a:r>
            <a:r>
              <a:rPr lang="en-US" sz="2400" dirty="0" err="1"/>
              <a:t>dịch</a:t>
            </a:r>
            <a:r>
              <a:rPr lang="en-US" sz="2400" dirty="0"/>
              <a:t>: </a:t>
            </a:r>
            <a:r>
              <a:rPr lang="en-US" sz="2400" dirty="0" err="1"/>
              <a:t>Năm</a:t>
            </a:r>
            <a:r>
              <a:rPr lang="en-US" sz="2400" dirty="0"/>
              <a:t> 1845, </a:t>
            </a:r>
            <a:r>
              <a:rPr lang="en-US" sz="2400" dirty="0" err="1"/>
              <a:t>một</a:t>
            </a:r>
            <a:r>
              <a:rPr lang="en-US" sz="2400" dirty="0"/>
              <a:t> </a:t>
            </a:r>
            <a:r>
              <a:rPr lang="en-US" sz="2400" dirty="0" err="1"/>
              <a:t>căn</a:t>
            </a:r>
            <a:r>
              <a:rPr lang="en-US" sz="2400" dirty="0"/>
              <a:t> </a:t>
            </a:r>
            <a:r>
              <a:rPr lang="en-US" sz="2400" dirty="0" err="1"/>
              <a:t>bệnh</a:t>
            </a:r>
            <a:r>
              <a:rPr lang="en-US" sz="2400" dirty="0"/>
              <a:t> </a:t>
            </a:r>
            <a:r>
              <a:rPr lang="en-US" sz="2400" dirty="0" err="1"/>
              <a:t>chết</a:t>
            </a:r>
            <a:r>
              <a:rPr lang="en-US" sz="2400" dirty="0"/>
              <a:t> </a:t>
            </a:r>
            <a:r>
              <a:rPr lang="en-US" sz="2400" dirty="0" err="1"/>
              <a:t>người</a:t>
            </a:r>
            <a:r>
              <a:rPr lang="en-US" sz="2400" dirty="0"/>
              <a:t> </a:t>
            </a:r>
            <a:r>
              <a:rPr lang="en-US" sz="2400" dirty="0" err="1"/>
              <a:t>đã</a:t>
            </a:r>
            <a:r>
              <a:rPr lang="en-US" sz="2400" dirty="0"/>
              <a:t> </a:t>
            </a:r>
            <a:r>
              <a:rPr lang="en-US" sz="2400" dirty="0" err="1"/>
              <a:t>gây</a:t>
            </a:r>
            <a:r>
              <a:rPr lang="en-US" sz="2400" dirty="0"/>
              <a:t> </a:t>
            </a:r>
            <a:r>
              <a:rPr lang="en-US" sz="2400" dirty="0" err="1"/>
              <a:t>tổn</a:t>
            </a:r>
            <a:r>
              <a:rPr lang="en-US" sz="2400" dirty="0"/>
              <a:t> </a:t>
            </a:r>
            <a:r>
              <a:rPr lang="en-US" sz="2400" dirty="0" err="1"/>
              <a:t>hại</a:t>
            </a:r>
            <a:r>
              <a:rPr lang="en-US" sz="2400" dirty="0"/>
              <a:t> </a:t>
            </a:r>
            <a:r>
              <a:rPr lang="en-US" sz="2400" dirty="0" err="1"/>
              <a:t>các</a:t>
            </a:r>
            <a:r>
              <a:rPr lang="en-US" sz="2400" dirty="0"/>
              <a:t> </a:t>
            </a:r>
            <a:r>
              <a:rPr lang="en-US" sz="2400" dirty="0" err="1"/>
              <a:t>trang</a:t>
            </a:r>
            <a:r>
              <a:rPr lang="en-US" sz="2400" dirty="0"/>
              <a:t> </a:t>
            </a:r>
            <a:r>
              <a:rPr lang="en-US" sz="2400" dirty="0" err="1"/>
              <a:t>trại</a:t>
            </a:r>
            <a:r>
              <a:rPr lang="en-US" sz="2400" dirty="0"/>
              <a:t> </a:t>
            </a:r>
            <a:r>
              <a:rPr lang="en-US" sz="2400" dirty="0" err="1"/>
              <a:t>của</a:t>
            </a:r>
            <a:r>
              <a:rPr lang="en-US" sz="2400" dirty="0"/>
              <a:t> Ireland, </a:t>
            </a:r>
            <a:r>
              <a:rPr lang="en-US" sz="2400" dirty="0" err="1"/>
              <a:t>giết</a:t>
            </a:r>
            <a:r>
              <a:rPr lang="en-US" sz="2400" dirty="0"/>
              <a:t> </a:t>
            </a:r>
            <a:r>
              <a:rPr lang="en-US" sz="2400" dirty="0" err="1"/>
              <a:t>chết</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cây</a:t>
            </a:r>
            <a:r>
              <a:rPr lang="en-US" sz="2400" dirty="0"/>
              <a:t> </a:t>
            </a:r>
            <a:r>
              <a:rPr lang="en-US" sz="2400" dirty="0" err="1"/>
              <a:t>khoai</a:t>
            </a:r>
            <a:r>
              <a:rPr lang="en-US" sz="2400" dirty="0"/>
              <a:t> </a:t>
            </a:r>
            <a:r>
              <a:rPr lang="en-US" sz="2400" dirty="0" err="1"/>
              <a:t>tây</a:t>
            </a:r>
            <a:r>
              <a:rPr lang="en-US" sz="2400" dirty="0"/>
              <a:t> </a:t>
            </a:r>
            <a:r>
              <a:rPr lang="en-US" sz="2400" dirty="0" err="1"/>
              <a:t>Lumper</a:t>
            </a:r>
            <a:r>
              <a:rPr lang="en-US" sz="2400" dirty="0"/>
              <a:t>.</a:t>
            </a:r>
          </a:p>
          <a:p>
            <a:endParaRPr lang="en-US" sz="2400" dirty="0"/>
          </a:p>
        </p:txBody>
      </p:sp>
      <p:sp>
        <p:nvSpPr>
          <p:cNvPr id="3" name="Oval 2"/>
          <p:cNvSpPr/>
          <p:nvPr/>
        </p:nvSpPr>
        <p:spPr>
          <a:xfrm>
            <a:off x="47244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914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5632311"/>
          </a:xfrm>
          <a:prstGeom prst="rect">
            <a:avLst/>
          </a:prstGeom>
          <a:noFill/>
        </p:spPr>
        <p:txBody>
          <a:bodyPr wrap="square" rtlCol="0">
            <a:spAutoFit/>
          </a:bodyPr>
          <a:lstStyle/>
          <a:p>
            <a:r>
              <a:rPr lang="en-US" sz="2400" b="1" dirty="0"/>
              <a:t>Question 47:</a:t>
            </a:r>
            <a:r>
              <a:rPr lang="en-US" sz="2400" dirty="0"/>
              <a:t> The word </a:t>
            </a:r>
            <a:r>
              <a:rPr lang="en-US" sz="2400" b="1" u="sng" dirty="0"/>
              <a:t>them</a:t>
            </a:r>
            <a:r>
              <a:rPr lang="en-US" sz="2400" dirty="0"/>
              <a:t> in the final paragraph refers to _________.</a:t>
            </a:r>
          </a:p>
          <a:p>
            <a:r>
              <a:rPr lang="en-US" sz="2400" b="1" dirty="0"/>
              <a:t>	A. </a:t>
            </a:r>
            <a:r>
              <a:rPr lang="en-US" sz="2400" dirty="0"/>
              <a:t>people</a:t>
            </a:r>
            <a:r>
              <a:rPr lang="en-US" sz="2400" b="1" dirty="0"/>
              <a:t>	B. </a:t>
            </a:r>
            <a:r>
              <a:rPr lang="en-US" sz="2400" dirty="0"/>
              <a:t>seeds</a:t>
            </a:r>
            <a:r>
              <a:rPr lang="en-US" sz="2400" b="1" dirty="0"/>
              <a:t>	C. </a:t>
            </a:r>
            <a:r>
              <a:rPr lang="en-US" sz="2400" dirty="0"/>
              <a:t>foods</a:t>
            </a:r>
            <a:r>
              <a:rPr lang="en-US" sz="2400" b="1" dirty="0"/>
              <a:t>	D. </a:t>
            </a:r>
            <a:r>
              <a:rPr lang="en-US" sz="2400" dirty="0"/>
              <a:t>years</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r>
              <a:rPr lang="en-US" sz="2400" dirty="0"/>
              <a:t> </a:t>
            </a:r>
          </a:p>
          <a:p>
            <a:r>
              <a:rPr lang="en-US" sz="2400" dirty="0" err="1"/>
              <a:t>Giải</a:t>
            </a:r>
            <a:r>
              <a:rPr lang="en-US" sz="2400" dirty="0"/>
              <a:t> </a:t>
            </a:r>
            <a:r>
              <a:rPr lang="en-US" sz="2400" dirty="0" err="1"/>
              <a:t>thích</a:t>
            </a:r>
            <a:r>
              <a:rPr lang="en-US" sz="2400" dirty="0"/>
              <a:t>: </a:t>
            </a:r>
            <a:r>
              <a:rPr lang="en-US" sz="2400" dirty="0" err="1"/>
              <a:t>Từ</a:t>
            </a:r>
            <a:r>
              <a:rPr lang="en-US" sz="2400" dirty="0"/>
              <a:t> </a:t>
            </a:r>
            <a:r>
              <a:rPr lang="en-US" sz="2400" b="1" u="sng" dirty="0"/>
              <a:t>them</a:t>
            </a:r>
            <a:r>
              <a:rPr lang="en-US" sz="2400" dirty="0"/>
              <a:t> </a:t>
            </a:r>
            <a:r>
              <a:rPr lang="en-US" sz="2400" dirty="0" err="1"/>
              <a:t>trong</a:t>
            </a:r>
            <a:r>
              <a:rPr lang="en-US" sz="2400" dirty="0"/>
              <a:t> </a:t>
            </a:r>
            <a:r>
              <a:rPr lang="en-US" sz="2400" dirty="0" err="1"/>
              <a:t>đoạn</a:t>
            </a:r>
            <a:r>
              <a:rPr lang="en-US" sz="2400" dirty="0"/>
              <a:t> </a:t>
            </a:r>
            <a:r>
              <a:rPr lang="en-US" sz="2400" dirty="0" err="1"/>
              <a:t>văn</a:t>
            </a:r>
            <a:r>
              <a:rPr lang="en-US" sz="2400" dirty="0"/>
              <a:t> </a:t>
            </a:r>
            <a:r>
              <a:rPr lang="en-US" sz="2400" dirty="0" err="1"/>
              <a:t>cuối</a:t>
            </a:r>
            <a:r>
              <a:rPr lang="en-US" sz="2400" dirty="0"/>
              <a:t> </a:t>
            </a:r>
            <a:r>
              <a:rPr lang="en-US" sz="2400" dirty="0" err="1"/>
              <a:t>cùng</a:t>
            </a:r>
            <a:r>
              <a:rPr lang="en-US" sz="2400" dirty="0"/>
              <a:t> </a:t>
            </a:r>
            <a:r>
              <a:rPr lang="en-US" sz="2400" dirty="0" err="1"/>
              <a:t>đề</a:t>
            </a:r>
            <a:r>
              <a:rPr lang="en-US" sz="2400" dirty="0"/>
              <a:t> </a:t>
            </a:r>
            <a:r>
              <a:rPr lang="en-US" sz="2400" dirty="0" err="1"/>
              <a:t>cập</a:t>
            </a:r>
            <a:r>
              <a:rPr lang="en-US" sz="2400" dirty="0"/>
              <a:t> </a:t>
            </a:r>
            <a:r>
              <a:rPr lang="en-US" sz="2400" dirty="0" err="1"/>
              <a:t>đến</a:t>
            </a:r>
            <a:r>
              <a:rPr lang="en-US" sz="2400" dirty="0"/>
              <a:t> _________.</a:t>
            </a:r>
          </a:p>
          <a:p>
            <a:r>
              <a:rPr lang="en-US" sz="2400" dirty="0"/>
              <a:t>	A. con </a:t>
            </a:r>
            <a:r>
              <a:rPr lang="en-US" sz="2400" dirty="0" err="1"/>
              <a:t>người</a:t>
            </a:r>
            <a:r>
              <a:rPr lang="en-US" sz="2400" dirty="0"/>
              <a:t> 	B. </a:t>
            </a:r>
            <a:r>
              <a:rPr lang="en-US" sz="2400" dirty="0" err="1"/>
              <a:t>hạt</a:t>
            </a:r>
            <a:r>
              <a:rPr lang="en-US" sz="2400" dirty="0"/>
              <a:t> </a:t>
            </a:r>
            <a:r>
              <a:rPr lang="en-US" sz="2400" dirty="0" err="1"/>
              <a:t>giống</a:t>
            </a:r>
            <a:r>
              <a:rPr lang="en-US" sz="2400" dirty="0"/>
              <a:t> </a:t>
            </a:r>
          </a:p>
          <a:p>
            <a:r>
              <a:rPr lang="en-US" sz="2400" dirty="0"/>
              <a:t>	C. </a:t>
            </a:r>
            <a:r>
              <a:rPr lang="en-US" sz="2400" dirty="0" err="1"/>
              <a:t>thực</a:t>
            </a:r>
            <a:r>
              <a:rPr lang="en-US" sz="2400" dirty="0"/>
              <a:t> </a:t>
            </a:r>
            <a:r>
              <a:rPr lang="en-US" sz="2400" dirty="0" err="1"/>
              <a:t>phẩm</a:t>
            </a:r>
            <a:r>
              <a:rPr lang="en-US" sz="2400" dirty="0"/>
              <a:t> 	D. </a:t>
            </a:r>
            <a:r>
              <a:rPr lang="en-US" sz="2400" dirty="0" err="1"/>
              <a:t>năm</a:t>
            </a:r>
            <a:endParaRPr lang="en-US" sz="2400" dirty="0"/>
          </a:p>
          <a:p>
            <a:r>
              <a:rPr lang="en-US" sz="2400" dirty="0" err="1"/>
              <a:t>Thông</a:t>
            </a:r>
            <a:r>
              <a:rPr lang="en-US" sz="2400" dirty="0"/>
              <a:t> tin: But the people at Heritage Farm don’t just store the seeds; they plant </a:t>
            </a:r>
            <a:r>
              <a:rPr lang="en-US" sz="2400" b="1" dirty="0"/>
              <a:t>them</a:t>
            </a:r>
            <a:r>
              <a:rPr lang="en-US" sz="2400" dirty="0"/>
              <a:t>.</a:t>
            </a:r>
          </a:p>
          <a:p>
            <a:r>
              <a:rPr lang="en-US" sz="2400" dirty="0" err="1"/>
              <a:t>Tạm</a:t>
            </a:r>
            <a:r>
              <a:rPr lang="en-US" sz="2400" dirty="0"/>
              <a:t> </a:t>
            </a:r>
            <a:r>
              <a:rPr lang="en-US" sz="2400" dirty="0" err="1"/>
              <a:t>dịch</a:t>
            </a:r>
            <a:r>
              <a:rPr lang="en-US" sz="2400" dirty="0"/>
              <a:t>: </a:t>
            </a:r>
            <a:r>
              <a:rPr lang="en-US" sz="2400" dirty="0" err="1"/>
              <a:t>Nhưng</a:t>
            </a:r>
            <a:r>
              <a:rPr lang="en-US" sz="2400" dirty="0"/>
              <a:t> </a:t>
            </a:r>
            <a:r>
              <a:rPr lang="en-US" sz="2400" dirty="0" err="1"/>
              <a:t>những</a:t>
            </a:r>
            <a:r>
              <a:rPr lang="en-US" sz="2400" dirty="0"/>
              <a:t> </a:t>
            </a:r>
            <a:r>
              <a:rPr lang="en-US" sz="2400" dirty="0" err="1"/>
              <a:t>người</a:t>
            </a:r>
            <a:r>
              <a:rPr lang="en-US" sz="2400" dirty="0"/>
              <a:t> ở </a:t>
            </a:r>
            <a:r>
              <a:rPr lang="en-US" sz="2400" dirty="0" err="1"/>
              <a:t>Trang</a:t>
            </a:r>
            <a:r>
              <a:rPr lang="en-US" sz="2400" dirty="0"/>
              <a:t> </a:t>
            </a:r>
            <a:r>
              <a:rPr lang="en-US" sz="2400" dirty="0" err="1"/>
              <a:t>trại</a:t>
            </a:r>
            <a:r>
              <a:rPr lang="en-US" sz="2400" dirty="0"/>
              <a:t> Di </a:t>
            </a:r>
            <a:r>
              <a:rPr lang="en-US" sz="2400" dirty="0" err="1"/>
              <a:t>sản</a:t>
            </a:r>
            <a:r>
              <a:rPr lang="en-US" sz="2400" dirty="0"/>
              <a:t> </a:t>
            </a:r>
            <a:r>
              <a:rPr lang="en-US" sz="2400" dirty="0" err="1"/>
              <a:t>không</a:t>
            </a:r>
            <a:r>
              <a:rPr lang="en-US" sz="2400" dirty="0"/>
              <a:t> </a:t>
            </a:r>
            <a:r>
              <a:rPr lang="en-US" sz="2400" dirty="0" err="1"/>
              <a:t>chỉ</a:t>
            </a:r>
            <a:r>
              <a:rPr lang="en-US" sz="2400" dirty="0"/>
              <a:t> </a:t>
            </a:r>
            <a:r>
              <a:rPr lang="en-US" sz="2400" dirty="0" err="1"/>
              <a:t>lưu</a:t>
            </a:r>
            <a:r>
              <a:rPr lang="en-US" sz="2400" dirty="0"/>
              <a:t> </a:t>
            </a:r>
            <a:r>
              <a:rPr lang="en-US" sz="2400" dirty="0" err="1"/>
              <a:t>trữ</a:t>
            </a:r>
            <a:r>
              <a:rPr lang="en-US" sz="2400" dirty="0"/>
              <a:t> </a:t>
            </a:r>
            <a:r>
              <a:rPr lang="en-US" sz="2400" dirty="0" err="1"/>
              <a:t>hạt</a:t>
            </a:r>
            <a:r>
              <a:rPr lang="en-US" sz="2400" dirty="0"/>
              <a:t> </a:t>
            </a:r>
            <a:r>
              <a:rPr lang="en-US" sz="2400" dirty="0" err="1"/>
              <a:t>giống</a:t>
            </a:r>
            <a:r>
              <a:rPr lang="en-US" sz="2400" dirty="0"/>
              <a:t>; </a:t>
            </a:r>
            <a:r>
              <a:rPr lang="en-US" sz="2400" dirty="0" err="1"/>
              <a:t>họ</a:t>
            </a:r>
            <a:r>
              <a:rPr lang="en-US" sz="2400" dirty="0"/>
              <a:t> </a:t>
            </a:r>
            <a:r>
              <a:rPr lang="en-US" sz="2400" dirty="0" err="1"/>
              <a:t>trồng</a:t>
            </a:r>
            <a:r>
              <a:rPr lang="en-US" sz="2400" dirty="0"/>
              <a:t> </a:t>
            </a:r>
            <a:r>
              <a:rPr lang="en-US" sz="2400" dirty="0" err="1"/>
              <a:t>chúng</a:t>
            </a:r>
            <a:r>
              <a:rPr lang="en-US" sz="2400" dirty="0"/>
              <a:t>.</a:t>
            </a:r>
          </a:p>
          <a:p>
            <a:endParaRPr lang="vi-VN" sz="2400" dirty="0" smtClean="0"/>
          </a:p>
          <a:p>
            <a:endParaRPr lang="en-US" sz="2400" dirty="0"/>
          </a:p>
        </p:txBody>
      </p:sp>
      <p:sp>
        <p:nvSpPr>
          <p:cNvPr id="3" name="Oval 2"/>
          <p:cNvSpPr/>
          <p:nvPr/>
        </p:nvSpPr>
        <p:spPr>
          <a:xfrm>
            <a:off x="30480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02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6001643"/>
          </a:xfrm>
          <a:prstGeom prst="rect">
            <a:avLst/>
          </a:prstGeom>
          <a:noFill/>
        </p:spPr>
        <p:txBody>
          <a:bodyPr wrap="square" rtlCol="0">
            <a:spAutoFit/>
          </a:bodyPr>
          <a:lstStyle/>
          <a:p>
            <a:r>
              <a:rPr lang="en-US" sz="2400" b="1" dirty="0"/>
              <a:t>Question 48: </a:t>
            </a:r>
            <a:r>
              <a:rPr lang="en-US" sz="2400" dirty="0"/>
              <a:t>The word </a:t>
            </a:r>
            <a:r>
              <a:rPr lang="en-US" sz="2400" b="1" u="sng" dirty="0"/>
              <a:t>flavor</a:t>
            </a:r>
            <a:r>
              <a:rPr lang="en-US" sz="2400" b="1" dirty="0"/>
              <a:t> </a:t>
            </a:r>
            <a:r>
              <a:rPr lang="en-US" sz="2400" dirty="0"/>
              <a:t>in the final paragraph is closest in meaning to _________.</a:t>
            </a:r>
          </a:p>
          <a:p>
            <a:r>
              <a:rPr lang="en-US" sz="2400" b="1" dirty="0"/>
              <a:t>	A</a:t>
            </a:r>
            <a:r>
              <a:rPr lang="en-US" sz="2400" dirty="0"/>
              <a:t>. smell	</a:t>
            </a:r>
            <a:r>
              <a:rPr lang="en-US" sz="2400" b="1" dirty="0"/>
              <a:t>B.</a:t>
            </a:r>
            <a:r>
              <a:rPr lang="en-US" sz="2400" dirty="0"/>
              <a:t> taste	</a:t>
            </a:r>
            <a:r>
              <a:rPr lang="en-US" sz="2400" b="1" dirty="0"/>
              <a:t>C.</a:t>
            </a:r>
            <a:r>
              <a:rPr lang="en-US" sz="2400" dirty="0"/>
              <a:t> sense	</a:t>
            </a:r>
            <a:r>
              <a:rPr lang="en-US" sz="2400" b="1" dirty="0"/>
              <a:t>D.</a:t>
            </a:r>
            <a:r>
              <a:rPr lang="en-US" sz="2400" dirty="0"/>
              <a:t> feeling</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a:t>
            </a:r>
            <a:r>
              <a:rPr lang="en-US" sz="2400" b="1" dirty="0"/>
              <a:t>flavor</a:t>
            </a:r>
            <a:r>
              <a:rPr lang="en-US" sz="2400" dirty="0"/>
              <a:t> </a:t>
            </a:r>
            <a:r>
              <a:rPr lang="en-US" sz="2400" dirty="0" err="1"/>
              <a:t>trong</a:t>
            </a:r>
            <a:r>
              <a:rPr lang="en-US" sz="2400" dirty="0"/>
              <a:t> </a:t>
            </a:r>
            <a:r>
              <a:rPr lang="en-US" sz="2400" dirty="0" err="1"/>
              <a:t>đoạn</a:t>
            </a:r>
            <a:r>
              <a:rPr lang="en-US" sz="2400" dirty="0"/>
              <a:t> </a:t>
            </a:r>
            <a:r>
              <a:rPr lang="en-US" sz="2400" dirty="0" err="1"/>
              <a:t>văn</a:t>
            </a:r>
            <a:r>
              <a:rPr lang="en-US" sz="2400" dirty="0"/>
              <a:t> </a:t>
            </a:r>
            <a:r>
              <a:rPr lang="en-US" sz="2400" dirty="0" err="1"/>
              <a:t>cuối</a:t>
            </a:r>
            <a:r>
              <a:rPr lang="en-US" sz="2400" dirty="0"/>
              <a:t> </a:t>
            </a:r>
            <a:r>
              <a:rPr lang="en-US" sz="2400" dirty="0" err="1"/>
              <a:t>cùng</a:t>
            </a:r>
            <a:r>
              <a:rPr lang="en-US" sz="2400" dirty="0"/>
              <a:t>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_________.</a:t>
            </a:r>
          </a:p>
          <a:p>
            <a:r>
              <a:rPr lang="en-US" sz="2400" dirty="0"/>
              <a:t>	A. smell: </a:t>
            </a:r>
            <a:r>
              <a:rPr lang="en-US" sz="2400" dirty="0" err="1"/>
              <a:t>ngửi</a:t>
            </a:r>
            <a:r>
              <a:rPr lang="en-US" sz="2400" dirty="0"/>
              <a:t>		B. Taste: </a:t>
            </a:r>
            <a:r>
              <a:rPr lang="en-US" sz="2400" dirty="0" err="1"/>
              <a:t>nếm</a:t>
            </a:r>
            <a:r>
              <a:rPr lang="en-US" sz="2400" dirty="0"/>
              <a:t>		</a:t>
            </a:r>
          </a:p>
          <a:p>
            <a:r>
              <a:rPr lang="en-US" sz="2400" dirty="0"/>
              <a:t>	C. sense: </a:t>
            </a:r>
            <a:r>
              <a:rPr lang="en-US" sz="2400" dirty="0" err="1"/>
              <a:t>giác</a:t>
            </a:r>
            <a:r>
              <a:rPr lang="en-US" sz="2400" dirty="0"/>
              <a:t> </a:t>
            </a:r>
            <a:r>
              <a:rPr lang="en-US" sz="2400" dirty="0" err="1"/>
              <a:t>quan</a:t>
            </a:r>
            <a:r>
              <a:rPr lang="en-US" sz="2400" dirty="0"/>
              <a:t>		D. feeling: </a:t>
            </a:r>
            <a:r>
              <a:rPr lang="en-US" sz="2400" dirty="0" err="1"/>
              <a:t>cảm</a:t>
            </a:r>
            <a:r>
              <a:rPr lang="en-US" sz="2400" dirty="0"/>
              <a:t> </a:t>
            </a:r>
            <a:r>
              <a:rPr lang="en-US" sz="2400" dirty="0" err="1"/>
              <a:t>giác</a:t>
            </a:r>
            <a:endParaRPr lang="en-US" sz="2400" dirty="0"/>
          </a:p>
          <a:p>
            <a:r>
              <a:rPr lang="en-US" sz="2400" dirty="0"/>
              <a:t>- flavor = taste: </a:t>
            </a:r>
            <a:r>
              <a:rPr lang="en-US" sz="2400" dirty="0" err="1"/>
              <a:t>hương</a:t>
            </a:r>
            <a:r>
              <a:rPr lang="en-US" sz="2400" dirty="0"/>
              <a:t> </a:t>
            </a:r>
            <a:r>
              <a:rPr lang="en-US" sz="2400" dirty="0" err="1"/>
              <a:t>vị</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Thông</a:t>
            </a:r>
            <a:r>
              <a:rPr lang="en-US" sz="2400" dirty="0"/>
              <a:t> tin: These food species are not just special in terms of appearance or </a:t>
            </a:r>
            <a:r>
              <a:rPr lang="en-US" sz="2400" b="1" dirty="0"/>
              <a:t>flavor</a:t>
            </a:r>
            <a:r>
              <a:rPr lang="en-US" sz="2400" dirty="0"/>
              <a:t>.</a:t>
            </a:r>
          </a:p>
          <a:p>
            <a:r>
              <a:rPr lang="en-US" sz="2400" dirty="0" err="1"/>
              <a:t>Tạm</a:t>
            </a:r>
            <a:r>
              <a:rPr lang="en-US" sz="2400" dirty="0"/>
              <a:t> </a:t>
            </a:r>
            <a:r>
              <a:rPr lang="en-US" sz="2400" dirty="0" err="1"/>
              <a:t>dịch</a:t>
            </a:r>
            <a:r>
              <a:rPr lang="en-US" sz="2400" dirty="0"/>
              <a:t>: </a:t>
            </a:r>
            <a:r>
              <a:rPr lang="en-US" sz="2400" dirty="0" err="1"/>
              <a:t>Những</a:t>
            </a:r>
            <a:r>
              <a:rPr lang="en-US" sz="2400" dirty="0"/>
              <a:t> </a:t>
            </a:r>
            <a:r>
              <a:rPr lang="en-US" sz="2400" dirty="0" err="1"/>
              <a:t>loài</a:t>
            </a:r>
            <a:r>
              <a:rPr lang="en-US" sz="2400" dirty="0"/>
              <a:t> </a:t>
            </a:r>
            <a:r>
              <a:rPr lang="en-US" sz="2400" dirty="0" err="1"/>
              <a:t>thực</a:t>
            </a:r>
            <a:r>
              <a:rPr lang="en-US" sz="2400" dirty="0"/>
              <a:t> </a:t>
            </a:r>
            <a:r>
              <a:rPr lang="en-US" sz="2400" dirty="0" err="1"/>
              <a:t>phẩm</a:t>
            </a:r>
            <a:r>
              <a:rPr lang="en-US" sz="2400" dirty="0"/>
              <a:t> </a:t>
            </a:r>
            <a:r>
              <a:rPr lang="en-US" sz="2400" dirty="0" err="1"/>
              <a:t>này</a:t>
            </a:r>
            <a:r>
              <a:rPr lang="en-US" sz="2400" dirty="0"/>
              <a:t> </a:t>
            </a:r>
            <a:r>
              <a:rPr lang="en-US" sz="2400" dirty="0" err="1"/>
              <a:t>không</a:t>
            </a:r>
            <a:r>
              <a:rPr lang="en-US" sz="2400" dirty="0"/>
              <a:t> </a:t>
            </a:r>
            <a:r>
              <a:rPr lang="en-US" sz="2400" dirty="0" err="1"/>
              <a:t>chỉ</a:t>
            </a:r>
            <a:r>
              <a:rPr lang="en-US" sz="2400" dirty="0"/>
              <a:t> </a:t>
            </a:r>
            <a:r>
              <a:rPr lang="en-US" sz="2400" dirty="0" err="1"/>
              <a:t>đặc</a:t>
            </a:r>
            <a:r>
              <a:rPr lang="en-US" sz="2400" dirty="0"/>
              <a:t> </a:t>
            </a:r>
            <a:r>
              <a:rPr lang="en-US" sz="2400" dirty="0" err="1"/>
              <a:t>biệt</a:t>
            </a:r>
            <a:r>
              <a:rPr lang="en-US" sz="2400" dirty="0"/>
              <a:t> </a:t>
            </a:r>
            <a:r>
              <a:rPr lang="en-US" sz="2400" dirty="0" err="1"/>
              <a:t>về</a:t>
            </a:r>
            <a:r>
              <a:rPr lang="en-US" sz="2400" dirty="0"/>
              <a:t> </a:t>
            </a:r>
            <a:r>
              <a:rPr lang="en-US" sz="2400" dirty="0" err="1"/>
              <a:t>hình</a:t>
            </a:r>
            <a:r>
              <a:rPr lang="en-US" sz="2400" dirty="0"/>
              <a:t> </a:t>
            </a:r>
            <a:r>
              <a:rPr lang="en-US" sz="2400" dirty="0" err="1"/>
              <a:t>thức</a:t>
            </a:r>
            <a:r>
              <a:rPr lang="en-US" sz="2400" dirty="0"/>
              <a:t> </a:t>
            </a:r>
            <a:r>
              <a:rPr lang="en-US" sz="2400" dirty="0" err="1"/>
              <a:t>hoặc</a:t>
            </a:r>
            <a:r>
              <a:rPr lang="en-US" sz="2400" dirty="0"/>
              <a:t> </a:t>
            </a:r>
            <a:r>
              <a:rPr lang="en-US" sz="2400" dirty="0" err="1"/>
              <a:t>hương</a:t>
            </a:r>
            <a:r>
              <a:rPr lang="en-US" sz="2400" dirty="0"/>
              <a:t> </a:t>
            </a:r>
            <a:r>
              <a:rPr lang="en-US" sz="2400" dirty="0" err="1"/>
              <a:t>vị</a:t>
            </a:r>
            <a:r>
              <a:rPr lang="en-US" sz="2400" dirty="0"/>
              <a:t>.</a:t>
            </a:r>
          </a:p>
          <a:p>
            <a:endParaRPr lang="en-US" sz="2400" dirty="0"/>
          </a:p>
        </p:txBody>
      </p:sp>
      <p:sp>
        <p:nvSpPr>
          <p:cNvPr id="3" name="Oval 2"/>
          <p:cNvSpPr/>
          <p:nvPr/>
        </p:nvSpPr>
        <p:spPr>
          <a:xfrm>
            <a:off x="2971800" y="1295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426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86800" cy="6463308"/>
          </a:xfrm>
          <a:prstGeom prst="rect">
            <a:avLst/>
          </a:prstGeom>
          <a:noFill/>
        </p:spPr>
        <p:txBody>
          <a:bodyPr wrap="square" rtlCol="0">
            <a:spAutoFit/>
          </a:bodyPr>
          <a:lstStyle/>
          <a:p>
            <a:r>
              <a:rPr lang="en-US" b="1" dirty="0"/>
              <a:t>Question 49. </a:t>
            </a:r>
            <a:r>
              <a:rPr lang="en-US" dirty="0"/>
              <a:t>Which of the following is NOT true according to the passage? </a:t>
            </a:r>
          </a:p>
          <a:p>
            <a:r>
              <a:rPr lang="en-US" b="1" dirty="0"/>
              <a:t>	A.</a:t>
            </a:r>
            <a:r>
              <a:rPr lang="en-US" dirty="0"/>
              <a:t> </a:t>
            </a:r>
            <a:r>
              <a:rPr lang="en-US" dirty="0" err="1"/>
              <a:t>Nikolay</a:t>
            </a:r>
            <a:r>
              <a:rPr lang="en-US" dirty="0"/>
              <a:t> </a:t>
            </a:r>
            <a:r>
              <a:rPr lang="en-US" dirty="0" err="1"/>
              <a:t>Vavilov</a:t>
            </a:r>
            <a:r>
              <a:rPr lang="en-US" dirty="0"/>
              <a:t> make suggestions of collecting plant seeds.</a:t>
            </a:r>
          </a:p>
          <a:p>
            <a:r>
              <a:rPr lang="en-US" b="1" dirty="0"/>
              <a:t>	B.</a:t>
            </a:r>
            <a:r>
              <a:rPr lang="en-US" dirty="0"/>
              <a:t> In Ireland, in 1845, there was a serious shortage of food.</a:t>
            </a:r>
          </a:p>
          <a:p>
            <a:r>
              <a:rPr lang="en-US" b="1" dirty="0"/>
              <a:t>	C.</a:t>
            </a:r>
            <a:r>
              <a:rPr lang="en-US" dirty="0"/>
              <a:t> </a:t>
            </a:r>
            <a:r>
              <a:rPr lang="en-US" dirty="0" err="1"/>
              <a:t>Nikolay</a:t>
            </a:r>
            <a:r>
              <a:rPr lang="en-US" dirty="0"/>
              <a:t> </a:t>
            </a:r>
            <a:r>
              <a:rPr lang="en-US" dirty="0" err="1"/>
              <a:t>Vavilov</a:t>
            </a:r>
            <a:r>
              <a:rPr lang="en-US" dirty="0"/>
              <a:t> has worked in many seed banks around the world.</a:t>
            </a:r>
          </a:p>
          <a:p>
            <a:r>
              <a:rPr lang="en-US" b="1" dirty="0"/>
              <a:t>	D.</a:t>
            </a:r>
            <a:r>
              <a:rPr lang="en-US" dirty="0"/>
              <a:t> </a:t>
            </a:r>
            <a:r>
              <a:rPr lang="en-US" dirty="0" err="1"/>
              <a:t>Nikolay</a:t>
            </a:r>
            <a:r>
              <a:rPr lang="en-US" dirty="0"/>
              <a:t> </a:t>
            </a:r>
            <a:r>
              <a:rPr lang="en-US" dirty="0" err="1"/>
              <a:t>Vavilov</a:t>
            </a:r>
            <a:r>
              <a:rPr lang="en-US" dirty="0"/>
              <a:t> was one of the pioneers to research a new crop.</a:t>
            </a:r>
          </a:p>
          <a:p>
            <a:endParaRPr lang="vi-VN" b="1" dirty="0" smtClean="0"/>
          </a:p>
          <a:p>
            <a:r>
              <a:rPr lang="en-US" dirty="0" err="1" smtClean="0"/>
              <a:t>Kiến</a:t>
            </a:r>
            <a:r>
              <a:rPr lang="en-US" dirty="0" smtClean="0"/>
              <a:t> </a:t>
            </a:r>
            <a:r>
              <a:rPr lang="en-US" dirty="0" err="1"/>
              <a:t>thức</a:t>
            </a:r>
            <a:r>
              <a:rPr lang="en-US" dirty="0"/>
              <a:t>: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en-US" dirty="0" err="1"/>
              <a:t>Câu</a:t>
            </a:r>
            <a:r>
              <a:rPr lang="en-US" dirty="0"/>
              <a:t> </a:t>
            </a:r>
            <a:r>
              <a:rPr lang="en-US" dirty="0" err="1"/>
              <a:t>nào</a:t>
            </a:r>
            <a:r>
              <a:rPr lang="en-US" dirty="0"/>
              <a:t> </a:t>
            </a:r>
            <a:r>
              <a:rPr lang="en-US" dirty="0" err="1"/>
              <a:t>sau</a:t>
            </a:r>
            <a:r>
              <a:rPr lang="en-US" dirty="0"/>
              <a:t> </a:t>
            </a:r>
            <a:r>
              <a:rPr lang="en-US" dirty="0" err="1"/>
              <a:t>đây</a:t>
            </a:r>
            <a:r>
              <a:rPr lang="en-US" dirty="0"/>
              <a:t> </a:t>
            </a:r>
            <a:r>
              <a:rPr lang="en-US" dirty="0" err="1"/>
              <a:t>là</a:t>
            </a:r>
            <a:r>
              <a:rPr lang="en-US" dirty="0"/>
              <a:t> </a:t>
            </a:r>
            <a:r>
              <a:rPr lang="en-US" dirty="0" err="1"/>
              <a:t>không</a:t>
            </a:r>
            <a:r>
              <a:rPr lang="en-US" dirty="0"/>
              <a:t> </a:t>
            </a:r>
            <a:r>
              <a:rPr lang="en-US" dirty="0" err="1"/>
              <a:t>đúng</a:t>
            </a:r>
            <a:r>
              <a:rPr lang="en-US" dirty="0"/>
              <a:t> </a:t>
            </a:r>
            <a:r>
              <a:rPr lang="en-US" dirty="0" err="1"/>
              <a:t>theo</a:t>
            </a:r>
            <a:r>
              <a:rPr lang="en-US" dirty="0"/>
              <a:t> </a:t>
            </a:r>
            <a:r>
              <a:rPr lang="en-US" dirty="0" err="1"/>
              <a:t>đoạn</a:t>
            </a:r>
            <a:r>
              <a:rPr lang="en-US" dirty="0"/>
              <a:t> </a:t>
            </a:r>
            <a:r>
              <a:rPr lang="en-US" dirty="0" err="1"/>
              <a:t>văn</a:t>
            </a:r>
            <a:r>
              <a:rPr lang="en-US" dirty="0"/>
              <a:t>?</a:t>
            </a:r>
          </a:p>
          <a:p>
            <a:r>
              <a:rPr lang="en-US" dirty="0"/>
              <a:t>A. </a:t>
            </a:r>
            <a:r>
              <a:rPr lang="en-US" dirty="0" err="1"/>
              <a:t>Nikolay</a:t>
            </a:r>
            <a:r>
              <a:rPr lang="en-US" dirty="0"/>
              <a:t> </a:t>
            </a:r>
            <a:r>
              <a:rPr lang="en-US" dirty="0" err="1"/>
              <a:t>Vavilov</a:t>
            </a:r>
            <a:r>
              <a:rPr lang="en-US" dirty="0"/>
              <a:t> </a:t>
            </a:r>
            <a:r>
              <a:rPr lang="en-US" dirty="0" err="1"/>
              <a:t>đưa</a:t>
            </a:r>
            <a:r>
              <a:rPr lang="en-US" dirty="0"/>
              <a:t> </a:t>
            </a:r>
            <a:r>
              <a:rPr lang="en-US" dirty="0" err="1"/>
              <a:t>ra</a:t>
            </a:r>
            <a:r>
              <a:rPr lang="en-US" dirty="0"/>
              <a:t> </a:t>
            </a:r>
            <a:r>
              <a:rPr lang="en-US" dirty="0" err="1"/>
              <a:t>đề</a:t>
            </a:r>
            <a:r>
              <a:rPr lang="en-US" dirty="0"/>
              <a:t> </a:t>
            </a:r>
            <a:r>
              <a:rPr lang="en-US" dirty="0" err="1"/>
              <a:t>nghị</a:t>
            </a:r>
            <a:r>
              <a:rPr lang="en-US" dirty="0"/>
              <a:t> </a:t>
            </a:r>
            <a:r>
              <a:rPr lang="en-US" dirty="0" err="1"/>
              <a:t>tập</a:t>
            </a:r>
            <a:r>
              <a:rPr lang="en-US" dirty="0"/>
              <a:t> </a:t>
            </a:r>
            <a:r>
              <a:rPr lang="en-US" dirty="0" err="1"/>
              <a:t>hợp</a:t>
            </a:r>
            <a:r>
              <a:rPr lang="en-US" dirty="0"/>
              <a:t> </a:t>
            </a:r>
            <a:r>
              <a:rPr lang="en-US" dirty="0" err="1"/>
              <a:t>những</a:t>
            </a:r>
            <a:r>
              <a:rPr lang="en-US" dirty="0"/>
              <a:t> </a:t>
            </a:r>
            <a:r>
              <a:rPr lang="en-US" dirty="0" err="1"/>
              <a:t>hạt</a:t>
            </a:r>
            <a:r>
              <a:rPr lang="en-US" dirty="0"/>
              <a:t> </a:t>
            </a:r>
            <a:r>
              <a:rPr lang="en-US" dirty="0" err="1"/>
              <a:t>giống</a:t>
            </a:r>
            <a:r>
              <a:rPr lang="en-US" dirty="0"/>
              <a:t> </a:t>
            </a:r>
          </a:p>
          <a:p>
            <a:r>
              <a:rPr lang="en-US" dirty="0"/>
              <a:t>B. Ở Ireland, </a:t>
            </a:r>
            <a:r>
              <a:rPr lang="en-US" dirty="0" err="1"/>
              <a:t>năm</a:t>
            </a:r>
            <a:r>
              <a:rPr lang="en-US" dirty="0"/>
              <a:t> 1845, </a:t>
            </a:r>
            <a:r>
              <a:rPr lang="en-US" dirty="0" err="1"/>
              <a:t>thực</a:t>
            </a:r>
            <a:r>
              <a:rPr lang="en-US" dirty="0"/>
              <a:t> </a:t>
            </a:r>
            <a:r>
              <a:rPr lang="en-US" dirty="0" err="1"/>
              <a:t>phẩm</a:t>
            </a:r>
            <a:r>
              <a:rPr lang="en-US" dirty="0"/>
              <a:t> </a:t>
            </a:r>
            <a:r>
              <a:rPr lang="en-US" dirty="0" err="1"/>
              <a:t>thiếu</a:t>
            </a:r>
            <a:r>
              <a:rPr lang="en-US" dirty="0"/>
              <a:t> </a:t>
            </a:r>
            <a:r>
              <a:rPr lang="en-US" dirty="0" err="1"/>
              <a:t>trầm</a:t>
            </a:r>
            <a:r>
              <a:rPr lang="en-US" dirty="0"/>
              <a:t> </a:t>
            </a:r>
            <a:r>
              <a:rPr lang="en-US" dirty="0" err="1"/>
              <a:t>trọng</a:t>
            </a:r>
            <a:r>
              <a:rPr lang="en-US" dirty="0"/>
              <a:t> </a:t>
            </a:r>
          </a:p>
          <a:p>
            <a:r>
              <a:rPr lang="en-US" dirty="0"/>
              <a:t>C. </a:t>
            </a:r>
            <a:r>
              <a:rPr lang="en-US" dirty="0" err="1"/>
              <a:t>Nikolay</a:t>
            </a:r>
            <a:r>
              <a:rPr lang="en-US" dirty="0"/>
              <a:t> </a:t>
            </a:r>
            <a:r>
              <a:rPr lang="en-US" dirty="0" err="1"/>
              <a:t>Vavilov</a:t>
            </a:r>
            <a:r>
              <a:rPr lang="en-US" dirty="0"/>
              <a:t> </a:t>
            </a:r>
            <a:r>
              <a:rPr lang="en-US" dirty="0" err="1"/>
              <a:t>đã</a:t>
            </a:r>
            <a:r>
              <a:rPr lang="en-US" dirty="0"/>
              <a:t> </a:t>
            </a:r>
            <a:r>
              <a:rPr lang="en-US" dirty="0" err="1"/>
              <a:t>làm</a:t>
            </a:r>
            <a:r>
              <a:rPr lang="en-US" dirty="0"/>
              <a:t> </a:t>
            </a:r>
            <a:r>
              <a:rPr lang="en-US" dirty="0" err="1"/>
              <a:t>việc</a:t>
            </a:r>
            <a:r>
              <a:rPr lang="en-US" dirty="0"/>
              <a:t> </a:t>
            </a:r>
            <a:r>
              <a:rPr lang="en-US" dirty="0" err="1"/>
              <a:t>tại</a:t>
            </a:r>
            <a:r>
              <a:rPr lang="en-US" dirty="0"/>
              <a:t> </a:t>
            </a:r>
            <a:r>
              <a:rPr lang="en-US" dirty="0" err="1"/>
              <a:t>nhiều</a:t>
            </a:r>
            <a:r>
              <a:rPr lang="en-US" dirty="0"/>
              <a:t> </a:t>
            </a:r>
            <a:r>
              <a:rPr lang="en-US" dirty="0" err="1"/>
              <a:t>ngân</a:t>
            </a:r>
            <a:r>
              <a:rPr lang="en-US" dirty="0"/>
              <a:t> </a:t>
            </a:r>
            <a:r>
              <a:rPr lang="en-US" dirty="0" err="1"/>
              <a:t>hàng</a:t>
            </a:r>
            <a:r>
              <a:rPr lang="en-US" dirty="0"/>
              <a:t> </a:t>
            </a:r>
            <a:r>
              <a:rPr lang="en-US" dirty="0" err="1"/>
              <a:t>hạt</a:t>
            </a:r>
            <a:r>
              <a:rPr lang="en-US" dirty="0"/>
              <a:t> </a:t>
            </a:r>
            <a:r>
              <a:rPr lang="en-US" dirty="0" err="1"/>
              <a:t>giống</a:t>
            </a:r>
            <a:r>
              <a:rPr lang="en-US" dirty="0"/>
              <a:t> </a:t>
            </a:r>
            <a:r>
              <a:rPr lang="en-US" dirty="0" err="1"/>
              <a:t>trên</a:t>
            </a:r>
            <a:r>
              <a:rPr lang="en-US" dirty="0"/>
              <a:t> </a:t>
            </a:r>
            <a:r>
              <a:rPr lang="en-US" dirty="0" err="1"/>
              <a:t>khắp</a:t>
            </a:r>
            <a:r>
              <a:rPr lang="en-US" dirty="0"/>
              <a:t> </a:t>
            </a:r>
            <a:r>
              <a:rPr lang="en-US" dirty="0" err="1"/>
              <a:t>thế</a:t>
            </a:r>
            <a:r>
              <a:rPr lang="en-US" dirty="0"/>
              <a:t> </a:t>
            </a:r>
            <a:r>
              <a:rPr lang="en-US" dirty="0" err="1"/>
              <a:t>giới</a:t>
            </a:r>
            <a:r>
              <a:rPr lang="en-US" dirty="0"/>
              <a:t>. (</a:t>
            </a:r>
            <a:r>
              <a:rPr lang="en-US" dirty="0" err="1"/>
              <a:t>Không</a:t>
            </a:r>
            <a:r>
              <a:rPr lang="en-US" dirty="0"/>
              <a:t> </a:t>
            </a:r>
            <a:r>
              <a:rPr lang="en-US" dirty="0" err="1"/>
              <a:t>có</a:t>
            </a:r>
            <a:r>
              <a:rPr lang="en-US" dirty="0"/>
              <a:t> </a:t>
            </a:r>
            <a:r>
              <a:rPr lang="en-US" dirty="0" err="1"/>
              <a:t>thông</a:t>
            </a:r>
            <a:r>
              <a:rPr lang="en-US" dirty="0"/>
              <a:t> tin)</a:t>
            </a:r>
          </a:p>
          <a:p>
            <a:r>
              <a:rPr lang="en-US" dirty="0"/>
              <a:t>D. </a:t>
            </a:r>
            <a:r>
              <a:rPr lang="en-US" dirty="0" err="1"/>
              <a:t>Nikolay</a:t>
            </a:r>
            <a:r>
              <a:rPr lang="en-US" dirty="0"/>
              <a:t> </a:t>
            </a:r>
            <a:r>
              <a:rPr lang="en-US" dirty="0" err="1"/>
              <a:t>Vavilov</a:t>
            </a:r>
            <a:r>
              <a:rPr lang="en-US" dirty="0"/>
              <a:t> </a:t>
            </a:r>
            <a:r>
              <a:rPr lang="en-US" dirty="0" err="1"/>
              <a:t>là</a:t>
            </a:r>
            <a:r>
              <a:rPr lang="en-US" dirty="0"/>
              <a:t> </a:t>
            </a:r>
            <a:r>
              <a:rPr lang="en-US" dirty="0" err="1"/>
              <a:t>một</a:t>
            </a:r>
            <a:r>
              <a:rPr lang="en-US" dirty="0"/>
              <a:t> </a:t>
            </a:r>
            <a:r>
              <a:rPr lang="en-US" dirty="0" err="1"/>
              <a:t>trong</a:t>
            </a:r>
            <a:r>
              <a:rPr lang="en-US" dirty="0"/>
              <a:t> </a:t>
            </a:r>
            <a:r>
              <a:rPr lang="en-US" dirty="0" err="1"/>
              <a:t>những</a:t>
            </a:r>
            <a:r>
              <a:rPr lang="en-US" dirty="0"/>
              <a:t> </a:t>
            </a:r>
            <a:r>
              <a:rPr lang="en-US" dirty="0" err="1"/>
              <a:t>nhà</a:t>
            </a:r>
            <a:r>
              <a:rPr lang="en-US" dirty="0"/>
              <a:t> </a:t>
            </a:r>
            <a:r>
              <a:rPr lang="en-US" dirty="0" err="1"/>
              <a:t>tiên</a:t>
            </a:r>
            <a:r>
              <a:rPr lang="en-US" dirty="0"/>
              <a:t> </a:t>
            </a:r>
            <a:r>
              <a:rPr lang="en-US" dirty="0" err="1"/>
              <a:t>phong</a:t>
            </a:r>
            <a:r>
              <a:rPr lang="en-US" dirty="0"/>
              <a:t> </a:t>
            </a:r>
            <a:r>
              <a:rPr lang="en-US" dirty="0" err="1"/>
              <a:t>trong</a:t>
            </a:r>
            <a:r>
              <a:rPr lang="en-US" dirty="0"/>
              <a:t> </a:t>
            </a:r>
            <a:r>
              <a:rPr lang="en-US" dirty="0" err="1"/>
              <a:t>nghiên</a:t>
            </a:r>
            <a:r>
              <a:rPr lang="en-US" dirty="0"/>
              <a:t> </a:t>
            </a:r>
            <a:r>
              <a:rPr lang="en-US" dirty="0" err="1"/>
              <a:t>cứu</a:t>
            </a:r>
            <a:r>
              <a:rPr lang="en-US" dirty="0"/>
              <a:t> </a:t>
            </a:r>
            <a:r>
              <a:rPr lang="en-US" dirty="0" err="1"/>
              <a:t>vụ</a:t>
            </a:r>
            <a:r>
              <a:rPr lang="en-US" dirty="0"/>
              <a:t> </a:t>
            </a:r>
            <a:r>
              <a:rPr lang="en-US" dirty="0" err="1"/>
              <a:t>mùa</a:t>
            </a:r>
            <a:r>
              <a:rPr lang="en-US" dirty="0"/>
              <a:t> </a:t>
            </a:r>
            <a:r>
              <a:rPr lang="en-US" dirty="0" err="1"/>
              <a:t>mới</a:t>
            </a:r>
            <a:r>
              <a:rPr lang="en-US" dirty="0"/>
              <a:t>.</a:t>
            </a:r>
          </a:p>
          <a:p>
            <a:r>
              <a:rPr lang="en-US" dirty="0" err="1"/>
              <a:t>Thông</a:t>
            </a:r>
            <a:r>
              <a:rPr lang="en-US" dirty="0"/>
              <a:t> tin 1:  One solution to this problem is to collect and preserve the seeds of as many different plant varieties as we can before they disappear. The idea was first suggested by Russian scientist </a:t>
            </a:r>
            <a:r>
              <a:rPr lang="en-US" dirty="0" err="1"/>
              <a:t>Nikolay</a:t>
            </a:r>
            <a:r>
              <a:rPr lang="en-US" dirty="0"/>
              <a:t> </a:t>
            </a:r>
            <a:r>
              <a:rPr lang="en-US" dirty="0" err="1"/>
              <a:t>Vavilov</a:t>
            </a:r>
            <a:r>
              <a:rPr lang="en-US" dirty="0"/>
              <a:t>: </a:t>
            </a:r>
          </a:p>
          <a:p>
            <a:r>
              <a:rPr lang="en-US" dirty="0" err="1"/>
              <a:t>Tạm</a:t>
            </a:r>
            <a:r>
              <a:rPr lang="en-US" dirty="0"/>
              <a:t> </a:t>
            </a:r>
            <a:r>
              <a:rPr lang="en-US" dirty="0" err="1"/>
              <a:t>dịch</a:t>
            </a:r>
            <a:r>
              <a:rPr lang="en-US" dirty="0"/>
              <a:t>: </a:t>
            </a:r>
            <a:r>
              <a:rPr lang="en-US" dirty="0" err="1"/>
              <a:t>Một</a:t>
            </a:r>
            <a:r>
              <a:rPr lang="en-US" dirty="0"/>
              <a:t> </a:t>
            </a:r>
            <a:r>
              <a:rPr lang="en-US" dirty="0" err="1"/>
              <a:t>giải</a:t>
            </a:r>
            <a:r>
              <a:rPr lang="en-US" dirty="0"/>
              <a:t> </a:t>
            </a:r>
            <a:r>
              <a:rPr lang="en-US" dirty="0" err="1"/>
              <a:t>pháp</a:t>
            </a:r>
            <a:r>
              <a:rPr lang="en-US" dirty="0"/>
              <a:t> </a:t>
            </a:r>
            <a:r>
              <a:rPr lang="en-US" dirty="0" err="1"/>
              <a:t>cho</a:t>
            </a:r>
            <a:r>
              <a:rPr lang="en-US" dirty="0"/>
              <a:t> </a:t>
            </a:r>
            <a:r>
              <a:rPr lang="en-US" dirty="0" err="1"/>
              <a:t>vấn</a:t>
            </a:r>
            <a:r>
              <a:rPr lang="en-US" dirty="0"/>
              <a:t> </a:t>
            </a:r>
            <a:r>
              <a:rPr lang="en-US" dirty="0" err="1"/>
              <a:t>đề</a:t>
            </a:r>
            <a:r>
              <a:rPr lang="en-US" dirty="0"/>
              <a:t> </a:t>
            </a:r>
            <a:r>
              <a:rPr lang="en-US" dirty="0" err="1"/>
              <a:t>này</a:t>
            </a:r>
            <a:r>
              <a:rPr lang="en-US" dirty="0"/>
              <a:t> </a:t>
            </a:r>
            <a:r>
              <a:rPr lang="en-US" dirty="0" err="1"/>
              <a:t>là</a:t>
            </a:r>
            <a:r>
              <a:rPr lang="en-US" dirty="0"/>
              <a:t> </a:t>
            </a:r>
            <a:r>
              <a:rPr lang="en-US" dirty="0" err="1"/>
              <a:t>thu</a:t>
            </a:r>
            <a:r>
              <a:rPr lang="en-US" dirty="0"/>
              <a:t> </a:t>
            </a:r>
            <a:r>
              <a:rPr lang="en-US" dirty="0" err="1"/>
              <a:t>thập</a:t>
            </a:r>
            <a:r>
              <a:rPr lang="en-US" dirty="0"/>
              <a:t> </a:t>
            </a:r>
            <a:r>
              <a:rPr lang="en-US" dirty="0" err="1"/>
              <a:t>và</a:t>
            </a:r>
            <a:r>
              <a:rPr lang="en-US" dirty="0"/>
              <a:t> </a:t>
            </a:r>
            <a:r>
              <a:rPr lang="en-US" dirty="0" err="1"/>
              <a:t>bảo</a:t>
            </a:r>
            <a:r>
              <a:rPr lang="en-US" dirty="0"/>
              <a:t> </a:t>
            </a:r>
            <a:r>
              <a:rPr lang="en-US" dirty="0" err="1"/>
              <a:t>quản</a:t>
            </a:r>
            <a:r>
              <a:rPr lang="en-US" dirty="0"/>
              <a:t> </a:t>
            </a:r>
            <a:r>
              <a:rPr lang="en-US" dirty="0" err="1"/>
              <a:t>hạt</a:t>
            </a:r>
            <a:r>
              <a:rPr lang="en-US" dirty="0"/>
              <a:t> </a:t>
            </a:r>
            <a:r>
              <a:rPr lang="en-US" dirty="0" err="1"/>
              <a:t>giống</a:t>
            </a:r>
            <a:r>
              <a:rPr lang="en-US" dirty="0"/>
              <a:t> </a:t>
            </a:r>
            <a:r>
              <a:rPr lang="en-US" dirty="0" err="1"/>
              <a:t>của</a:t>
            </a:r>
            <a:r>
              <a:rPr lang="en-US" dirty="0"/>
              <a:t> </a:t>
            </a:r>
            <a:r>
              <a:rPr lang="en-US" dirty="0" err="1"/>
              <a:t>càng</a:t>
            </a:r>
            <a:r>
              <a:rPr lang="en-US" dirty="0"/>
              <a:t> </a:t>
            </a:r>
            <a:r>
              <a:rPr lang="en-US" dirty="0" err="1"/>
              <a:t>nhiều</a:t>
            </a:r>
            <a:r>
              <a:rPr lang="en-US" dirty="0"/>
              <a:t> </a:t>
            </a:r>
            <a:r>
              <a:rPr lang="en-US" dirty="0" err="1"/>
              <a:t>giống</a:t>
            </a:r>
            <a:r>
              <a:rPr lang="en-US" dirty="0"/>
              <a:t> </a:t>
            </a:r>
            <a:r>
              <a:rPr lang="en-US" dirty="0" err="1"/>
              <a:t>cây</a:t>
            </a:r>
            <a:r>
              <a:rPr lang="en-US" dirty="0"/>
              <a:t> </a:t>
            </a:r>
            <a:r>
              <a:rPr lang="en-US" dirty="0" err="1"/>
              <a:t>trồng</a:t>
            </a:r>
            <a:r>
              <a:rPr lang="en-US" dirty="0"/>
              <a:t> </a:t>
            </a:r>
            <a:r>
              <a:rPr lang="en-US" dirty="0" err="1"/>
              <a:t>khác</a:t>
            </a:r>
            <a:r>
              <a:rPr lang="en-US" dirty="0"/>
              <a:t> </a:t>
            </a:r>
            <a:r>
              <a:rPr lang="en-US" dirty="0" err="1"/>
              <a:t>nhau</a:t>
            </a:r>
            <a:r>
              <a:rPr lang="en-US" dirty="0"/>
              <a:t> </a:t>
            </a:r>
            <a:r>
              <a:rPr lang="en-US" dirty="0" err="1"/>
              <a:t>càng</a:t>
            </a:r>
            <a:r>
              <a:rPr lang="en-US" dirty="0"/>
              <a:t> </a:t>
            </a:r>
            <a:r>
              <a:rPr lang="en-US" dirty="0" err="1"/>
              <a:t>tốt</a:t>
            </a:r>
            <a:r>
              <a:rPr lang="en-US" dirty="0"/>
              <a:t> </a:t>
            </a:r>
            <a:r>
              <a:rPr lang="en-US" dirty="0" err="1"/>
              <a:t>trước</a:t>
            </a:r>
            <a:r>
              <a:rPr lang="en-US" dirty="0"/>
              <a:t> </a:t>
            </a:r>
            <a:r>
              <a:rPr lang="en-US" dirty="0" err="1"/>
              <a:t>khi</a:t>
            </a:r>
            <a:r>
              <a:rPr lang="en-US" dirty="0"/>
              <a:t> </a:t>
            </a:r>
            <a:r>
              <a:rPr lang="en-US" dirty="0" err="1"/>
              <a:t>chúng</a:t>
            </a:r>
            <a:r>
              <a:rPr lang="en-US" dirty="0"/>
              <a:t> </a:t>
            </a:r>
            <a:r>
              <a:rPr lang="en-US" dirty="0" err="1"/>
              <a:t>biến</a:t>
            </a:r>
            <a:r>
              <a:rPr lang="en-US" dirty="0"/>
              <a:t> </a:t>
            </a:r>
            <a:r>
              <a:rPr lang="en-US" dirty="0" err="1"/>
              <a:t>mất</a:t>
            </a:r>
            <a:r>
              <a:rPr lang="en-US" dirty="0"/>
              <a:t>. Ý </a:t>
            </a:r>
            <a:r>
              <a:rPr lang="en-US" dirty="0" err="1"/>
              <a:t>tưởng</a:t>
            </a:r>
            <a:r>
              <a:rPr lang="en-US" dirty="0"/>
              <a:t> </a:t>
            </a:r>
            <a:r>
              <a:rPr lang="en-US" dirty="0" err="1"/>
              <a:t>lần</a:t>
            </a:r>
            <a:r>
              <a:rPr lang="en-US" dirty="0"/>
              <a:t> </a:t>
            </a:r>
            <a:r>
              <a:rPr lang="en-US" dirty="0" err="1"/>
              <a:t>đầu</a:t>
            </a:r>
            <a:r>
              <a:rPr lang="en-US" dirty="0"/>
              <a:t> </a:t>
            </a:r>
            <a:r>
              <a:rPr lang="en-US" dirty="0" err="1"/>
              <a:t>tiên</a:t>
            </a:r>
            <a:r>
              <a:rPr lang="en-US" dirty="0"/>
              <a:t> </a:t>
            </a:r>
            <a:r>
              <a:rPr lang="en-US" dirty="0" err="1"/>
              <a:t>được</a:t>
            </a:r>
            <a:r>
              <a:rPr lang="en-US" dirty="0"/>
              <a:t> </a:t>
            </a:r>
            <a:r>
              <a:rPr lang="en-US" dirty="0" err="1"/>
              <a:t>đề</a:t>
            </a:r>
            <a:r>
              <a:rPr lang="en-US" dirty="0"/>
              <a:t> </a:t>
            </a:r>
            <a:r>
              <a:rPr lang="en-US" dirty="0" err="1"/>
              <a:t>xuất</a:t>
            </a:r>
            <a:r>
              <a:rPr lang="en-US" dirty="0"/>
              <a:t> </a:t>
            </a:r>
            <a:r>
              <a:rPr lang="en-US" dirty="0" err="1"/>
              <a:t>bởi</a:t>
            </a:r>
            <a:r>
              <a:rPr lang="en-US" dirty="0"/>
              <a:t> </a:t>
            </a:r>
            <a:r>
              <a:rPr lang="en-US" dirty="0" err="1"/>
              <a:t>nhà</a:t>
            </a:r>
            <a:r>
              <a:rPr lang="en-US" dirty="0"/>
              <a:t> </a:t>
            </a:r>
            <a:r>
              <a:rPr lang="en-US" dirty="0" err="1"/>
              <a:t>khoa</a:t>
            </a:r>
            <a:r>
              <a:rPr lang="en-US" dirty="0"/>
              <a:t> </a:t>
            </a:r>
            <a:r>
              <a:rPr lang="en-US" dirty="0" err="1"/>
              <a:t>học</a:t>
            </a:r>
            <a:r>
              <a:rPr lang="en-US" dirty="0"/>
              <a:t> </a:t>
            </a:r>
            <a:r>
              <a:rPr lang="en-US" dirty="0" err="1"/>
              <a:t>người</a:t>
            </a:r>
            <a:r>
              <a:rPr lang="en-US" dirty="0"/>
              <a:t> </a:t>
            </a:r>
            <a:r>
              <a:rPr lang="en-US" dirty="0" err="1"/>
              <a:t>Nga</a:t>
            </a:r>
            <a:r>
              <a:rPr lang="en-US" dirty="0"/>
              <a:t> </a:t>
            </a:r>
            <a:r>
              <a:rPr lang="en-US" dirty="0" err="1"/>
              <a:t>Nikolay</a:t>
            </a:r>
            <a:r>
              <a:rPr lang="en-US" dirty="0"/>
              <a:t> </a:t>
            </a:r>
            <a:r>
              <a:rPr lang="en-US" dirty="0" err="1"/>
              <a:t>Vavilov</a:t>
            </a:r>
            <a:r>
              <a:rPr lang="en-US" dirty="0"/>
              <a:t>.</a:t>
            </a:r>
          </a:p>
          <a:p>
            <a:r>
              <a:rPr lang="en-US" dirty="0" err="1"/>
              <a:t>Thông</a:t>
            </a:r>
            <a:r>
              <a:rPr lang="en-US" dirty="0"/>
              <a:t> tin 2.  The death of one species caused a terrible famine.</a:t>
            </a:r>
          </a:p>
          <a:p>
            <a:r>
              <a:rPr lang="en-US" dirty="0" err="1"/>
              <a:t>Tạm</a:t>
            </a:r>
            <a:r>
              <a:rPr lang="en-US" dirty="0"/>
              <a:t> </a:t>
            </a:r>
            <a:r>
              <a:rPr lang="en-US" dirty="0" err="1"/>
              <a:t>dịch</a:t>
            </a:r>
            <a:r>
              <a:rPr lang="en-US" dirty="0"/>
              <a:t>: </a:t>
            </a:r>
            <a:r>
              <a:rPr lang="en-US" dirty="0" err="1"/>
              <a:t>Cái</a:t>
            </a:r>
            <a:r>
              <a:rPr lang="en-US" dirty="0"/>
              <a:t> </a:t>
            </a:r>
            <a:r>
              <a:rPr lang="en-US" dirty="0" err="1"/>
              <a:t>chết</a:t>
            </a:r>
            <a:r>
              <a:rPr lang="en-US" dirty="0"/>
              <a:t> </a:t>
            </a:r>
            <a:r>
              <a:rPr lang="en-US" dirty="0" err="1"/>
              <a:t>của</a:t>
            </a:r>
            <a:r>
              <a:rPr lang="en-US" dirty="0"/>
              <a:t> </a:t>
            </a:r>
            <a:r>
              <a:rPr lang="en-US" dirty="0" err="1"/>
              <a:t>một</a:t>
            </a:r>
            <a:r>
              <a:rPr lang="en-US" dirty="0"/>
              <a:t> </a:t>
            </a:r>
            <a:r>
              <a:rPr lang="en-US" dirty="0" err="1"/>
              <a:t>loài</a:t>
            </a:r>
            <a:r>
              <a:rPr lang="en-US" dirty="0"/>
              <a:t> </a:t>
            </a:r>
            <a:r>
              <a:rPr lang="en-US" dirty="0" err="1"/>
              <a:t>đã</a:t>
            </a:r>
            <a:r>
              <a:rPr lang="en-US" dirty="0"/>
              <a:t> </a:t>
            </a:r>
            <a:r>
              <a:rPr lang="en-US" dirty="0" err="1"/>
              <a:t>gây</a:t>
            </a:r>
            <a:r>
              <a:rPr lang="en-US" dirty="0"/>
              <a:t> </a:t>
            </a:r>
            <a:r>
              <a:rPr lang="en-US" dirty="0" err="1"/>
              <a:t>ra</a:t>
            </a:r>
            <a:r>
              <a:rPr lang="en-US" dirty="0"/>
              <a:t> </a:t>
            </a:r>
            <a:r>
              <a:rPr lang="en-US" dirty="0" err="1"/>
              <a:t>nạn</a:t>
            </a:r>
            <a:r>
              <a:rPr lang="en-US" dirty="0"/>
              <a:t> </a:t>
            </a:r>
            <a:r>
              <a:rPr lang="en-US" dirty="0" err="1"/>
              <a:t>đói</a:t>
            </a:r>
            <a:r>
              <a:rPr lang="en-US" dirty="0"/>
              <a:t> </a:t>
            </a:r>
            <a:r>
              <a:rPr lang="en-US" dirty="0" err="1"/>
              <a:t>khủng</a:t>
            </a:r>
            <a:r>
              <a:rPr lang="en-US" dirty="0"/>
              <a:t> </a:t>
            </a:r>
            <a:r>
              <a:rPr lang="en-US" dirty="0" err="1"/>
              <a:t>khiếp</a:t>
            </a:r>
            <a:r>
              <a:rPr lang="en-US" dirty="0"/>
              <a:t>.</a:t>
            </a:r>
          </a:p>
          <a:p>
            <a:endParaRPr lang="vi-VN" dirty="0" smtClean="0"/>
          </a:p>
          <a:p>
            <a:endParaRPr lang="en-US" dirty="0"/>
          </a:p>
        </p:txBody>
      </p:sp>
      <p:sp>
        <p:nvSpPr>
          <p:cNvPr id="3" name="Oval 2"/>
          <p:cNvSpPr/>
          <p:nvPr/>
        </p:nvSpPr>
        <p:spPr>
          <a:xfrm>
            <a:off x="12192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015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anim calcmode="lin" valueType="num">
                                      <p:cBhvr additive="base">
                                        <p:cTn id="4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6370975"/>
          </a:xfrm>
          <a:prstGeom prst="rect">
            <a:avLst/>
          </a:prstGeom>
          <a:noFill/>
        </p:spPr>
        <p:txBody>
          <a:bodyPr wrap="square" rtlCol="0">
            <a:spAutoFit/>
          </a:bodyPr>
          <a:lstStyle/>
          <a:p>
            <a:r>
              <a:rPr lang="en-US" sz="2400" b="1" dirty="0"/>
              <a:t>Question 5: </a:t>
            </a:r>
            <a:r>
              <a:rPr lang="en-US" sz="2400" dirty="0"/>
              <a:t>Poteet will receive a $100 cash _______ and $200 for his school to purchase books.</a:t>
            </a:r>
            <a:r>
              <a:rPr lang="en-US" sz="2400" b="1" dirty="0"/>
              <a:t> </a:t>
            </a:r>
            <a:endParaRPr lang="en-US" sz="2400" dirty="0"/>
          </a:p>
          <a:p>
            <a:r>
              <a:rPr lang="en-US" sz="2400" b="1" dirty="0"/>
              <a:t>	A. </a:t>
            </a:r>
            <a:r>
              <a:rPr lang="en-US" sz="2400" dirty="0"/>
              <a:t>bonus</a:t>
            </a:r>
            <a:r>
              <a:rPr lang="en-US" sz="2400" b="1" dirty="0"/>
              <a:t>      	B. </a:t>
            </a:r>
            <a:r>
              <a:rPr lang="en-US" sz="2400" dirty="0"/>
              <a:t>award </a:t>
            </a:r>
            <a:r>
              <a:rPr lang="en-US" sz="2400" b="1" dirty="0"/>
              <a:t>         	C.</a:t>
            </a:r>
            <a:r>
              <a:rPr lang="en-US" sz="2400" dirty="0"/>
              <a:t> gift </a:t>
            </a:r>
            <a:r>
              <a:rPr lang="en-US" sz="2400" b="1" dirty="0"/>
              <a:t>           </a:t>
            </a:r>
            <a:r>
              <a:rPr lang="en-US" sz="2400" dirty="0"/>
              <a:t>	</a:t>
            </a:r>
            <a:r>
              <a:rPr lang="en-US" sz="2400" b="1" dirty="0"/>
              <a:t>D. </a:t>
            </a:r>
            <a:r>
              <a:rPr lang="en-US" sz="2400" dirty="0"/>
              <a:t>prize</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b="1" dirty="0"/>
              <a:t>- </a:t>
            </a:r>
            <a:r>
              <a:rPr lang="en-US" sz="2400" dirty="0"/>
              <a:t>prize : </a:t>
            </a:r>
            <a:r>
              <a:rPr lang="en-US" sz="2400" dirty="0" err="1"/>
              <a:t>giải</a:t>
            </a:r>
            <a:r>
              <a:rPr lang="en-US" sz="2400" dirty="0"/>
              <a:t> </a:t>
            </a:r>
            <a:r>
              <a:rPr lang="en-US" sz="2400" dirty="0" err="1"/>
              <a:t>thưởng</a:t>
            </a:r>
            <a:r>
              <a:rPr lang="en-US" sz="2400" dirty="0"/>
              <a:t>, </a:t>
            </a:r>
            <a:r>
              <a:rPr lang="en-US" sz="2400" dirty="0" err="1"/>
              <a:t>phần</a:t>
            </a:r>
            <a:r>
              <a:rPr lang="en-US" sz="2400" dirty="0"/>
              <a:t> </a:t>
            </a:r>
            <a:r>
              <a:rPr lang="en-US" sz="2400" dirty="0" err="1"/>
              <a:t>thưởng</a:t>
            </a:r>
            <a:r>
              <a:rPr lang="en-US" sz="2400" dirty="0"/>
              <a:t> (</a:t>
            </a:r>
            <a:r>
              <a:rPr lang="en-US" sz="2400" dirty="0" err="1"/>
              <a:t>ít</a:t>
            </a:r>
            <a:r>
              <a:rPr lang="en-US" sz="2400" dirty="0"/>
              <a:t> </a:t>
            </a:r>
            <a:r>
              <a:rPr lang="en-US" sz="2400" dirty="0" err="1"/>
              <a:t>trang</a:t>
            </a:r>
            <a:r>
              <a:rPr lang="en-US" sz="2400" dirty="0"/>
              <a:t> </a:t>
            </a:r>
            <a:r>
              <a:rPr lang="en-US" sz="2400" dirty="0" err="1"/>
              <a:t>trọng</a:t>
            </a:r>
            <a:r>
              <a:rPr lang="en-US" sz="2400" dirty="0"/>
              <a:t>, </a:t>
            </a:r>
            <a:r>
              <a:rPr lang="en-US" sz="2400" dirty="0" err="1"/>
              <a:t>dùng</a:t>
            </a:r>
            <a:r>
              <a:rPr lang="en-US" sz="2400" dirty="0"/>
              <a:t> </a:t>
            </a:r>
            <a:r>
              <a:rPr lang="en-US" sz="2400" dirty="0" err="1"/>
              <a:t>cho</a:t>
            </a:r>
            <a:r>
              <a:rPr lang="en-US" sz="2400" dirty="0"/>
              <a:t> </a:t>
            </a:r>
            <a:r>
              <a:rPr lang="en-US" sz="2400" dirty="0" err="1"/>
              <a:t>người</a:t>
            </a:r>
            <a:r>
              <a:rPr lang="en-US" sz="2400" dirty="0"/>
              <a:t> </a:t>
            </a:r>
            <a:r>
              <a:rPr lang="en-US" sz="2400" dirty="0" err="1"/>
              <a:t>có</a:t>
            </a:r>
            <a:r>
              <a:rPr lang="en-US" sz="2400" dirty="0"/>
              <a:t> </a:t>
            </a:r>
            <a:r>
              <a:rPr lang="en-US" sz="2400" dirty="0" err="1"/>
              <a:t>hành</a:t>
            </a:r>
            <a:r>
              <a:rPr lang="en-US" sz="2400" dirty="0"/>
              <a:t> </a:t>
            </a:r>
            <a:r>
              <a:rPr lang="en-US" sz="2400" dirty="0" err="1"/>
              <a:t>động</a:t>
            </a:r>
            <a:r>
              <a:rPr lang="en-US" sz="2400" dirty="0"/>
              <a:t> </a:t>
            </a:r>
            <a:r>
              <a:rPr lang="en-US" sz="2400" dirty="0" err="1"/>
              <a:t>tốt</a:t>
            </a:r>
            <a:r>
              <a:rPr lang="en-US" sz="2400" dirty="0"/>
              <a:t>)</a:t>
            </a:r>
          </a:p>
          <a:p>
            <a:r>
              <a:rPr lang="en-US" sz="2400" dirty="0"/>
              <a:t>- award: </a:t>
            </a:r>
            <a:r>
              <a:rPr lang="en-US" sz="2400" dirty="0" err="1"/>
              <a:t>giải</a:t>
            </a:r>
            <a:r>
              <a:rPr lang="en-US" sz="2400" dirty="0"/>
              <a:t> </a:t>
            </a:r>
            <a:r>
              <a:rPr lang="en-US" sz="2400" dirty="0" err="1"/>
              <a:t>thưởng</a:t>
            </a:r>
            <a:r>
              <a:rPr lang="en-US" sz="2400" dirty="0"/>
              <a:t>, </a:t>
            </a:r>
            <a:r>
              <a:rPr lang="en-US" sz="2400" dirty="0" err="1"/>
              <a:t>phần</a:t>
            </a:r>
            <a:r>
              <a:rPr lang="en-US" sz="2400" dirty="0"/>
              <a:t> </a:t>
            </a:r>
            <a:r>
              <a:rPr lang="en-US" sz="2400" dirty="0" err="1"/>
              <a:t>thưởng</a:t>
            </a:r>
            <a:r>
              <a:rPr lang="en-US" sz="2400" dirty="0"/>
              <a:t> (</a:t>
            </a:r>
            <a:r>
              <a:rPr lang="en-US" sz="2400" dirty="0" err="1"/>
              <a:t>dùng</a:t>
            </a:r>
            <a:r>
              <a:rPr lang="en-US" sz="2400" dirty="0"/>
              <a:t> </a:t>
            </a:r>
            <a:r>
              <a:rPr lang="en-US" sz="2400" dirty="0" err="1"/>
              <a:t>cho</a:t>
            </a:r>
            <a:r>
              <a:rPr lang="en-US" sz="2400" dirty="0"/>
              <a:t> </a:t>
            </a:r>
            <a:r>
              <a:rPr lang="en-US" sz="2400" dirty="0" err="1"/>
              <a:t>người</a:t>
            </a:r>
            <a:r>
              <a:rPr lang="en-US" sz="2400" dirty="0"/>
              <a:t> </a:t>
            </a:r>
            <a:r>
              <a:rPr lang="en-US" sz="2400" dirty="0" err="1"/>
              <a:t>nào</a:t>
            </a:r>
            <a:r>
              <a:rPr lang="en-US" sz="2400" dirty="0"/>
              <a:t> </a:t>
            </a:r>
            <a:r>
              <a:rPr lang="en-US" sz="2400" dirty="0" err="1"/>
              <a:t>đó</a:t>
            </a:r>
            <a:r>
              <a:rPr lang="en-US" sz="2400" dirty="0"/>
              <a:t> </a:t>
            </a:r>
            <a:r>
              <a:rPr lang="en-US" sz="2400" dirty="0" err="1"/>
              <a:t>làm</a:t>
            </a:r>
            <a:r>
              <a:rPr lang="en-US" sz="2400" dirty="0"/>
              <a:t> </a:t>
            </a:r>
            <a:r>
              <a:rPr lang="en-US" sz="2400" dirty="0" err="1"/>
              <a:t>hành</a:t>
            </a:r>
            <a:r>
              <a:rPr lang="en-US" sz="2400" dirty="0"/>
              <a:t> </a:t>
            </a:r>
            <a:r>
              <a:rPr lang="en-US" sz="2400" dirty="0" err="1"/>
              <a:t>động</a:t>
            </a:r>
            <a:r>
              <a:rPr lang="en-US" sz="2400" dirty="0"/>
              <a:t> </a:t>
            </a:r>
            <a:r>
              <a:rPr lang="en-US" sz="2400" dirty="0" err="1"/>
              <a:t>lớn</a:t>
            </a:r>
            <a:r>
              <a:rPr lang="en-US" sz="2400" dirty="0"/>
              <a:t> </a:t>
            </a:r>
            <a:r>
              <a:rPr lang="en-US" sz="2400" dirty="0" err="1"/>
              <a:t>lao</a:t>
            </a:r>
            <a:r>
              <a:rPr lang="en-US" sz="2400" dirty="0"/>
              <a:t> )</a:t>
            </a:r>
          </a:p>
          <a:p>
            <a:r>
              <a:rPr lang="en-US" sz="2400" dirty="0"/>
              <a:t>- gift: </a:t>
            </a:r>
            <a:r>
              <a:rPr lang="en-US" sz="2400" dirty="0" err="1"/>
              <a:t>món</a:t>
            </a:r>
            <a:r>
              <a:rPr lang="en-US" sz="2400" dirty="0"/>
              <a:t> </a:t>
            </a:r>
            <a:r>
              <a:rPr lang="en-US" sz="2400" dirty="0" err="1"/>
              <a:t>quà</a:t>
            </a:r>
            <a:endParaRPr lang="en-US" sz="2400" dirty="0"/>
          </a:p>
          <a:p>
            <a:r>
              <a:rPr lang="en-US" sz="2400" dirty="0"/>
              <a:t>- bonus: </a:t>
            </a:r>
            <a:r>
              <a:rPr lang="en-US" sz="2400" dirty="0" err="1"/>
              <a:t>phần</a:t>
            </a:r>
            <a:r>
              <a:rPr lang="en-US" sz="2400" dirty="0"/>
              <a:t> </a:t>
            </a:r>
            <a:r>
              <a:rPr lang="en-US" sz="2400" dirty="0" err="1"/>
              <a:t>thưởng</a:t>
            </a:r>
            <a:r>
              <a:rPr lang="en-US" sz="2400" dirty="0"/>
              <a:t> </a:t>
            </a:r>
            <a:r>
              <a:rPr lang="en-US" sz="2400" dirty="0" err="1"/>
              <a:t>thêm</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err="1"/>
              <a:t>Tạm</a:t>
            </a:r>
            <a:r>
              <a:rPr lang="en-US" sz="2400" dirty="0"/>
              <a:t> </a:t>
            </a:r>
            <a:r>
              <a:rPr lang="en-US" sz="2400" dirty="0" err="1"/>
              <a:t>dịch</a:t>
            </a:r>
            <a:r>
              <a:rPr lang="en-US" sz="2400" dirty="0"/>
              <a:t>: Poteet </a:t>
            </a:r>
            <a:r>
              <a:rPr lang="en-US" sz="2400" dirty="0" err="1"/>
              <a:t>sẽ</a:t>
            </a:r>
            <a:r>
              <a:rPr lang="en-US" sz="2400" dirty="0"/>
              <a:t> </a:t>
            </a:r>
            <a:r>
              <a:rPr lang="en-US" sz="2400" dirty="0" err="1"/>
              <a:t>nhận</a:t>
            </a:r>
            <a:r>
              <a:rPr lang="en-US" sz="2400" dirty="0"/>
              <a:t> </a:t>
            </a:r>
            <a:r>
              <a:rPr lang="en-US" sz="2400" dirty="0" err="1"/>
              <a:t>được</a:t>
            </a:r>
            <a:r>
              <a:rPr lang="en-US" sz="2400" dirty="0"/>
              <a:t> </a:t>
            </a:r>
            <a:r>
              <a:rPr lang="en-US" sz="2400" dirty="0" err="1"/>
              <a:t>một</a:t>
            </a:r>
            <a:r>
              <a:rPr lang="en-US" sz="2400" dirty="0"/>
              <a:t> </a:t>
            </a:r>
            <a:r>
              <a:rPr lang="en-US" sz="2400" dirty="0" err="1"/>
              <a:t>phần</a:t>
            </a:r>
            <a:r>
              <a:rPr lang="en-US" sz="2400" dirty="0"/>
              <a:t> </a:t>
            </a:r>
            <a:r>
              <a:rPr lang="en-US" sz="2400" dirty="0" err="1"/>
              <a:t>thưởng</a:t>
            </a:r>
            <a:r>
              <a:rPr lang="en-US" sz="2400" dirty="0"/>
              <a:t> </a:t>
            </a:r>
            <a:r>
              <a:rPr lang="en-US" sz="2400" dirty="0" err="1"/>
              <a:t>tiền</a:t>
            </a:r>
            <a:r>
              <a:rPr lang="en-US" sz="2400" dirty="0"/>
              <a:t> </a:t>
            </a:r>
            <a:r>
              <a:rPr lang="en-US" sz="2400" dirty="0" err="1"/>
              <a:t>mặt</a:t>
            </a:r>
            <a:r>
              <a:rPr lang="en-US" sz="2400" dirty="0"/>
              <a:t> 200 </a:t>
            </a:r>
            <a:r>
              <a:rPr lang="en-US" sz="2400" dirty="0" err="1"/>
              <a:t>đô</a:t>
            </a:r>
            <a:r>
              <a:rPr lang="en-US" sz="2400" dirty="0"/>
              <a:t> </a:t>
            </a:r>
            <a:r>
              <a:rPr lang="en-US" sz="2400" dirty="0" err="1"/>
              <a:t>và</a:t>
            </a:r>
            <a:r>
              <a:rPr lang="en-US" sz="2400" dirty="0"/>
              <a:t> 200 </a:t>
            </a:r>
            <a:r>
              <a:rPr lang="en-US" sz="2400" dirty="0" err="1"/>
              <a:t>đô</a:t>
            </a:r>
            <a:r>
              <a:rPr lang="en-US" sz="2400" dirty="0"/>
              <a:t> </a:t>
            </a:r>
            <a:r>
              <a:rPr lang="en-US" sz="2400" dirty="0" err="1"/>
              <a:t>cho</a:t>
            </a:r>
            <a:r>
              <a:rPr lang="en-US" sz="2400" dirty="0"/>
              <a:t> </a:t>
            </a:r>
            <a:r>
              <a:rPr lang="en-US" sz="2400" dirty="0" err="1"/>
              <a:t>trường</a:t>
            </a:r>
            <a:r>
              <a:rPr lang="en-US" sz="2400" dirty="0"/>
              <a:t> </a:t>
            </a:r>
            <a:r>
              <a:rPr lang="en-US" sz="2400" dirty="0" err="1"/>
              <a:t>anh</a:t>
            </a:r>
            <a:r>
              <a:rPr lang="en-US" sz="2400" dirty="0"/>
              <a:t> </a:t>
            </a:r>
            <a:r>
              <a:rPr lang="en-US" sz="2400" dirty="0" err="1"/>
              <a:t>ấy</a:t>
            </a:r>
            <a:r>
              <a:rPr lang="en-US" sz="2400" dirty="0"/>
              <a:t> </a:t>
            </a:r>
            <a:r>
              <a:rPr lang="en-US" sz="2400" dirty="0" err="1"/>
              <a:t>để</a:t>
            </a:r>
            <a:r>
              <a:rPr lang="en-US" sz="2400" dirty="0"/>
              <a:t> </a:t>
            </a:r>
            <a:r>
              <a:rPr lang="en-US" sz="2400" dirty="0" err="1"/>
              <a:t>mua</a:t>
            </a:r>
            <a:r>
              <a:rPr lang="en-US" sz="2400" dirty="0"/>
              <a:t> </a:t>
            </a:r>
            <a:r>
              <a:rPr lang="en-US" sz="2400" dirty="0" err="1"/>
              <a:t>sách</a:t>
            </a:r>
            <a:r>
              <a:rPr lang="en-US" sz="2400" dirty="0"/>
              <a:t>.</a:t>
            </a:r>
          </a:p>
          <a:p>
            <a:endParaRPr lang="en-US" sz="2400" dirty="0"/>
          </a:p>
        </p:txBody>
      </p:sp>
      <p:sp>
        <p:nvSpPr>
          <p:cNvPr id="3" name="Oval 2"/>
          <p:cNvSpPr/>
          <p:nvPr/>
        </p:nvSpPr>
        <p:spPr>
          <a:xfrm>
            <a:off x="6553200" y="12192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911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839200" cy="5940088"/>
          </a:xfrm>
          <a:prstGeom prst="rect">
            <a:avLst/>
          </a:prstGeom>
          <a:noFill/>
        </p:spPr>
        <p:txBody>
          <a:bodyPr wrap="square" rtlCol="0">
            <a:spAutoFit/>
          </a:bodyPr>
          <a:lstStyle/>
          <a:p>
            <a:r>
              <a:rPr lang="en-US" sz="2000" b="1" dirty="0"/>
              <a:t>Question 50.  </a:t>
            </a:r>
            <a:r>
              <a:rPr lang="en-US" sz="2000" dirty="0"/>
              <a:t>Which of the following can be inferred from </a:t>
            </a:r>
            <a:r>
              <a:rPr lang="en-US" sz="2000" dirty="0" err="1"/>
              <a:t>Daine</a:t>
            </a:r>
            <a:r>
              <a:rPr lang="en-US" sz="2000" dirty="0"/>
              <a:t> </a:t>
            </a:r>
            <a:r>
              <a:rPr lang="en-US" sz="2000" dirty="0" err="1"/>
              <a:t>Ott</a:t>
            </a:r>
            <a:r>
              <a:rPr lang="en-US" sz="2000" dirty="0"/>
              <a:t> </a:t>
            </a:r>
            <a:r>
              <a:rPr lang="en-US" sz="2000" dirty="0" err="1"/>
              <a:t>Whealy’s</a:t>
            </a:r>
            <a:r>
              <a:rPr lang="en-US" sz="2000" dirty="0"/>
              <a:t> opinion?</a:t>
            </a:r>
          </a:p>
          <a:p>
            <a:r>
              <a:rPr lang="en-US" sz="2000" b="1" dirty="0"/>
              <a:t>	A.</a:t>
            </a:r>
            <a:r>
              <a:rPr lang="en-US" sz="2000" dirty="0"/>
              <a:t> Historic seeds are usually difficult to reintroduce to the marketplace.</a:t>
            </a:r>
          </a:p>
          <a:p>
            <a:r>
              <a:rPr lang="en-US" sz="2000" b="1" dirty="0"/>
              <a:t>	B</a:t>
            </a:r>
            <a:r>
              <a:rPr lang="en-US" sz="2000" dirty="0"/>
              <a:t>. It’s important to not only store seeds but also plant them.</a:t>
            </a:r>
          </a:p>
          <a:p>
            <a:r>
              <a:rPr lang="en-US" sz="2000" b="1" dirty="0"/>
              <a:t>	C.</a:t>
            </a:r>
            <a:r>
              <a:rPr lang="en-US" sz="2000" dirty="0"/>
              <a:t> Food grown from historic and new seeds generally have a similar taste.</a:t>
            </a:r>
          </a:p>
          <a:p>
            <a:r>
              <a:rPr lang="en-US" sz="2000" b="1" dirty="0"/>
              <a:t>	D.</a:t>
            </a:r>
            <a:r>
              <a:rPr lang="en-US" sz="2000" dirty="0"/>
              <a:t> Storing the seeds is likely to be time-consuming.</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r>
              <a:rPr lang="en-US" sz="2000" dirty="0" err="1"/>
              <a:t>Điều</a:t>
            </a:r>
            <a:r>
              <a:rPr lang="en-US" sz="2000" dirty="0"/>
              <a:t> </a:t>
            </a:r>
            <a:r>
              <a:rPr lang="en-US" sz="2000" dirty="0" err="1"/>
              <a:t>nào</a:t>
            </a:r>
            <a:r>
              <a:rPr lang="en-US" sz="2000" dirty="0"/>
              <a:t> </a:t>
            </a:r>
            <a:r>
              <a:rPr lang="en-US" sz="2000" dirty="0" err="1"/>
              <a:t>sau</a:t>
            </a:r>
            <a:r>
              <a:rPr lang="en-US" sz="2000" dirty="0"/>
              <a:t> </a:t>
            </a:r>
            <a:r>
              <a:rPr lang="en-US" sz="2000" dirty="0" err="1"/>
              <a:t>đây</a:t>
            </a:r>
            <a:r>
              <a:rPr lang="en-US" sz="2000" dirty="0"/>
              <a:t> </a:t>
            </a:r>
            <a:r>
              <a:rPr lang="en-US" sz="2000" dirty="0" err="1"/>
              <a:t>có</a:t>
            </a:r>
            <a:r>
              <a:rPr lang="en-US" sz="2000" dirty="0"/>
              <a:t> </a:t>
            </a:r>
            <a:r>
              <a:rPr lang="en-US" sz="2000" dirty="0" err="1"/>
              <a:t>thể</a:t>
            </a:r>
            <a:r>
              <a:rPr lang="en-US" sz="2000" dirty="0"/>
              <a:t> </a:t>
            </a:r>
            <a:r>
              <a:rPr lang="en-US" sz="2000" dirty="0" err="1"/>
              <a:t>được</a:t>
            </a:r>
            <a:r>
              <a:rPr lang="en-US" sz="2000" dirty="0"/>
              <a:t> </a:t>
            </a:r>
            <a:r>
              <a:rPr lang="en-US" sz="2000" dirty="0" err="1"/>
              <a:t>suy</a:t>
            </a:r>
            <a:r>
              <a:rPr lang="en-US" sz="2000" dirty="0"/>
              <a:t> </a:t>
            </a:r>
            <a:r>
              <a:rPr lang="en-US" sz="2000" dirty="0" err="1"/>
              <a:t>ra</a:t>
            </a:r>
            <a:r>
              <a:rPr lang="en-US" sz="2000" dirty="0"/>
              <a:t> </a:t>
            </a:r>
            <a:r>
              <a:rPr lang="en-US" sz="2000" dirty="0" err="1"/>
              <a:t>từ</a:t>
            </a:r>
            <a:r>
              <a:rPr lang="en-US" sz="2000" dirty="0"/>
              <a:t> ý </a:t>
            </a:r>
            <a:r>
              <a:rPr lang="en-US" sz="2000" dirty="0" err="1"/>
              <a:t>kiến</a:t>
            </a:r>
            <a:r>
              <a:rPr lang="en-US" sz="2000" dirty="0"/>
              <a:t> ​​</a:t>
            </a:r>
            <a:r>
              <a:rPr lang="en-US" sz="2000" dirty="0" err="1"/>
              <a:t>của</a:t>
            </a:r>
            <a:r>
              <a:rPr lang="en-US" sz="2000" dirty="0"/>
              <a:t> </a:t>
            </a:r>
            <a:r>
              <a:rPr lang="en-US" sz="2000" dirty="0" err="1"/>
              <a:t>Daine</a:t>
            </a:r>
            <a:r>
              <a:rPr lang="en-US" sz="2000" dirty="0"/>
              <a:t> </a:t>
            </a:r>
            <a:r>
              <a:rPr lang="en-US" sz="2000" dirty="0" err="1"/>
              <a:t>Ott</a:t>
            </a:r>
            <a:r>
              <a:rPr lang="en-US" sz="2000" dirty="0"/>
              <a:t> </a:t>
            </a:r>
            <a:r>
              <a:rPr lang="en-US" sz="2000" dirty="0" err="1"/>
              <a:t>Whealy</a:t>
            </a:r>
            <a:r>
              <a:rPr lang="en-US" sz="2000" dirty="0"/>
              <a:t>?</a:t>
            </a:r>
          </a:p>
          <a:p>
            <a:r>
              <a:rPr lang="en-US" sz="2000" dirty="0"/>
              <a:t>A. </a:t>
            </a:r>
            <a:r>
              <a:rPr lang="en-US" sz="2000" dirty="0" err="1"/>
              <a:t>Hạt</a:t>
            </a:r>
            <a:r>
              <a:rPr lang="en-US" sz="2000" dirty="0"/>
              <a:t> </a:t>
            </a:r>
            <a:r>
              <a:rPr lang="en-US" sz="2000" dirty="0" err="1"/>
              <a:t>giống</a:t>
            </a:r>
            <a:r>
              <a:rPr lang="en-US" sz="2000" dirty="0"/>
              <a:t> </a:t>
            </a:r>
            <a:r>
              <a:rPr lang="en-US" sz="2000" dirty="0" err="1"/>
              <a:t>lịch</a:t>
            </a:r>
            <a:r>
              <a:rPr lang="en-US" sz="2000" dirty="0"/>
              <a:t> </a:t>
            </a:r>
            <a:r>
              <a:rPr lang="en-US" sz="2000" dirty="0" err="1"/>
              <a:t>sử</a:t>
            </a:r>
            <a:r>
              <a:rPr lang="en-US" sz="2000" dirty="0"/>
              <a:t> </a:t>
            </a:r>
            <a:r>
              <a:rPr lang="en-US" sz="2000" dirty="0" err="1"/>
              <a:t>thường</a:t>
            </a:r>
            <a:r>
              <a:rPr lang="en-US" sz="2000" dirty="0"/>
              <a:t> </a:t>
            </a:r>
            <a:r>
              <a:rPr lang="en-US" sz="2000" dirty="0" err="1"/>
              <a:t>khó</a:t>
            </a:r>
            <a:r>
              <a:rPr lang="en-US" sz="2000" dirty="0"/>
              <a:t> </a:t>
            </a:r>
            <a:r>
              <a:rPr lang="en-US" sz="2000" dirty="0" err="1"/>
              <a:t>được</a:t>
            </a:r>
            <a:r>
              <a:rPr lang="en-US" sz="2000" dirty="0"/>
              <a:t> </a:t>
            </a:r>
            <a:r>
              <a:rPr lang="en-US" sz="2000" dirty="0" err="1"/>
              <a:t>giới</a:t>
            </a:r>
            <a:r>
              <a:rPr lang="en-US" sz="2000" dirty="0"/>
              <a:t> </a:t>
            </a:r>
            <a:r>
              <a:rPr lang="en-US" sz="2000" dirty="0" err="1"/>
              <a:t>thiệu</a:t>
            </a:r>
            <a:r>
              <a:rPr lang="en-US" sz="2000" dirty="0"/>
              <a:t> </a:t>
            </a:r>
            <a:r>
              <a:rPr lang="en-US" sz="2000" dirty="0" err="1"/>
              <a:t>lại</a:t>
            </a:r>
            <a:r>
              <a:rPr lang="en-US" sz="2000" dirty="0"/>
              <a:t> </a:t>
            </a:r>
            <a:r>
              <a:rPr lang="en-US" sz="2000" dirty="0" err="1"/>
              <a:t>trên</a:t>
            </a:r>
            <a:r>
              <a:rPr lang="en-US" sz="2000" dirty="0"/>
              <a:t> </a:t>
            </a:r>
            <a:r>
              <a:rPr lang="en-US" sz="2000" dirty="0" err="1"/>
              <a:t>thị</a:t>
            </a:r>
            <a:r>
              <a:rPr lang="en-US" sz="2000" dirty="0"/>
              <a:t> </a:t>
            </a:r>
            <a:r>
              <a:rPr lang="en-US" sz="2000" dirty="0" err="1"/>
              <a:t>trường</a:t>
            </a:r>
            <a:r>
              <a:rPr lang="en-US" sz="2000" dirty="0"/>
              <a:t>.</a:t>
            </a:r>
          </a:p>
          <a:p>
            <a:r>
              <a:rPr lang="en-US" sz="2000" dirty="0"/>
              <a:t>B. </a:t>
            </a:r>
            <a:r>
              <a:rPr lang="en-US" sz="2000" dirty="0" err="1"/>
              <a:t>Điều</a:t>
            </a:r>
            <a:r>
              <a:rPr lang="en-US" sz="2000" dirty="0"/>
              <a:t> </a:t>
            </a:r>
            <a:r>
              <a:rPr lang="en-US" sz="2000" dirty="0" err="1"/>
              <a:t>quan</a:t>
            </a:r>
            <a:r>
              <a:rPr lang="en-US" sz="2000" dirty="0"/>
              <a:t> </a:t>
            </a:r>
            <a:r>
              <a:rPr lang="en-US" sz="2000" dirty="0" err="1"/>
              <a:t>trọng</a:t>
            </a:r>
            <a:r>
              <a:rPr lang="en-US" sz="2000" dirty="0"/>
              <a:t> </a:t>
            </a:r>
            <a:r>
              <a:rPr lang="en-US" sz="2000" dirty="0" err="1"/>
              <a:t>là</a:t>
            </a:r>
            <a:r>
              <a:rPr lang="en-US" sz="2000" dirty="0"/>
              <a:t> </a:t>
            </a:r>
            <a:r>
              <a:rPr lang="en-US" sz="2000" dirty="0" err="1"/>
              <a:t>không</a:t>
            </a:r>
            <a:r>
              <a:rPr lang="en-US" sz="2000" dirty="0"/>
              <a:t> </a:t>
            </a:r>
            <a:r>
              <a:rPr lang="en-US" sz="2000" dirty="0" err="1"/>
              <a:t>chỉ</a:t>
            </a:r>
            <a:r>
              <a:rPr lang="en-US" sz="2000" dirty="0"/>
              <a:t> </a:t>
            </a:r>
            <a:r>
              <a:rPr lang="en-US" sz="2000" dirty="0" err="1"/>
              <a:t>lưu</a:t>
            </a:r>
            <a:r>
              <a:rPr lang="en-US" sz="2000" dirty="0"/>
              <a:t> </a:t>
            </a:r>
            <a:r>
              <a:rPr lang="en-US" sz="2000" dirty="0" err="1"/>
              <a:t>trữ</a:t>
            </a:r>
            <a:r>
              <a:rPr lang="en-US" sz="2000" dirty="0"/>
              <a:t> </a:t>
            </a:r>
            <a:r>
              <a:rPr lang="en-US" sz="2000" dirty="0" err="1"/>
              <a:t>hạt</a:t>
            </a:r>
            <a:r>
              <a:rPr lang="en-US" sz="2000" dirty="0"/>
              <a:t> </a:t>
            </a:r>
            <a:r>
              <a:rPr lang="en-US" sz="2000" dirty="0" err="1"/>
              <a:t>giống</a:t>
            </a:r>
            <a:r>
              <a:rPr lang="en-US" sz="2000" dirty="0"/>
              <a:t> </a:t>
            </a:r>
            <a:r>
              <a:rPr lang="en-US" sz="2000" dirty="0" err="1"/>
              <a:t>mà</a:t>
            </a:r>
            <a:r>
              <a:rPr lang="en-US" sz="2000" dirty="0"/>
              <a:t> </a:t>
            </a:r>
            <a:r>
              <a:rPr lang="en-US" sz="2000" dirty="0" err="1"/>
              <a:t>còn</a:t>
            </a:r>
            <a:r>
              <a:rPr lang="en-US" sz="2000" dirty="0"/>
              <a:t> </a:t>
            </a:r>
            <a:r>
              <a:rPr lang="en-US" sz="2000" dirty="0" err="1"/>
              <a:t>phải</a:t>
            </a:r>
            <a:r>
              <a:rPr lang="en-US" sz="2000" dirty="0"/>
              <a:t> </a:t>
            </a:r>
            <a:r>
              <a:rPr lang="en-US" sz="2000" dirty="0" err="1"/>
              <a:t>trồng</a:t>
            </a:r>
            <a:r>
              <a:rPr lang="en-US" sz="2000" dirty="0"/>
              <a:t> </a:t>
            </a:r>
            <a:r>
              <a:rPr lang="en-US" sz="2000" dirty="0" err="1"/>
              <a:t>chúng</a:t>
            </a:r>
            <a:r>
              <a:rPr lang="en-US" sz="2000" dirty="0"/>
              <a:t>.</a:t>
            </a:r>
          </a:p>
          <a:p>
            <a:r>
              <a:rPr lang="en-US" sz="2000" dirty="0"/>
              <a:t>C. </a:t>
            </a:r>
            <a:r>
              <a:rPr lang="en-US" sz="2000" dirty="0" err="1"/>
              <a:t>Thức</a:t>
            </a:r>
            <a:r>
              <a:rPr lang="en-US" sz="2000" dirty="0"/>
              <a:t> </a:t>
            </a:r>
            <a:r>
              <a:rPr lang="en-US" sz="2000" dirty="0" err="1"/>
              <a:t>ăn</a:t>
            </a:r>
            <a:r>
              <a:rPr lang="en-US" sz="2000" dirty="0"/>
              <a:t> </a:t>
            </a:r>
            <a:r>
              <a:rPr lang="en-US" sz="2000" dirty="0" err="1"/>
              <a:t>được</a:t>
            </a:r>
            <a:r>
              <a:rPr lang="en-US" sz="2000" dirty="0"/>
              <a:t> </a:t>
            </a:r>
            <a:r>
              <a:rPr lang="en-US" sz="2000" dirty="0" err="1"/>
              <a:t>trồng</a:t>
            </a:r>
            <a:r>
              <a:rPr lang="en-US" sz="2000" dirty="0"/>
              <a:t> </a:t>
            </a:r>
            <a:r>
              <a:rPr lang="en-US" sz="2000" dirty="0" err="1"/>
              <a:t>từ</a:t>
            </a:r>
            <a:r>
              <a:rPr lang="en-US" sz="2000" dirty="0"/>
              <a:t> </a:t>
            </a:r>
            <a:r>
              <a:rPr lang="en-US" sz="2000" dirty="0" err="1"/>
              <a:t>hạt</a:t>
            </a:r>
            <a:r>
              <a:rPr lang="en-US" sz="2000" dirty="0"/>
              <a:t> </a:t>
            </a:r>
            <a:r>
              <a:rPr lang="en-US" sz="2000" dirty="0" err="1"/>
              <a:t>cũ</a:t>
            </a:r>
            <a:r>
              <a:rPr lang="en-US" sz="2000" dirty="0"/>
              <a:t> </a:t>
            </a:r>
            <a:r>
              <a:rPr lang="en-US" sz="2000" dirty="0" err="1"/>
              <a:t>và</a:t>
            </a:r>
            <a:r>
              <a:rPr lang="en-US" sz="2000" dirty="0"/>
              <a:t> </a:t>
            </a:r>
            <a:r>
              <a:rPr lang="en-US" sz="2000" dirty="0" err="1"/>
              <a:t>hạt</a:t>
            </a:r>
            <a:r>
              <a:rPr lang="en-US" sz="2000" dirty="0"/>
              <a:t> </a:t>
            </a:r>
            <a:r>
              <a:rPr lang="en-US" sz="2000" dirty="0" err="1"/>
              <a:t>mới</a:t>
            </a:r>
            <a:r>
              <a:rPr lang="en-US" sz="2000" dirty="0"/>
              <a:t> </a:t>
            </a:r>
            <a:r>
              <a:rPr lang="en-US" sz="2000" dirty="0" err="1"/>
              <a:t>thường</a:t>
            </a:r>
            <a:r>
              <a:rPr lang="en-US" sz="2000" dirty="0"/>
              <a:t> </a:t>
            </a:r>
            <a:r>
              <a:rPr lang="en-US" sz="2000" dirty="0" err="1"/>
              <a:t>có</a:t>
            </a:r>
            <a:r>
              <a:rPr lang="en-US" sz="2000" dirty="0"/>
              <a:t> </a:t>
            </a:r>
            <a:r>
              <a:rPr lang="en-US" sz="2000" dirty="0" err="1"/>
              <a:t>mùi</a:t>
            </a:r>
            <a:r>
              <a:rPr lang="en-US" sz="2000" dirty="0"/>
              <a:t> </a:t>
            </a:r>
            <a:r>
              <a:rPr lang="en-US" sz="2000" dirty="0" err="1"/>
              <a:t>vị</a:t>
            </a:r>
            <a:r>
              <a:rPr lang="en-US" sz="2000" dirty="0"/>
              <a:t> </a:t>
            </a:r>
            <a:r>
              <a:rPr lang="en-US" sz="2000" dirty="0" err="1"/>
              <a:t>tương</a:t>
            </a:r>
            <a:r>
              <a:rPr lang="en-US" sz="2000" dirty="0"/>
              <a:t> </a:t>
            </a:r>
            <a:r>
              <a:rPr lang="en-US" sz="2000" dirty="0" err="1"/>
              <a:t>tự</a:t>
            </a:r>
            <a:r>
              <a:rPr lang="en-US" sz="2000" dirty="0"/>
              <a:t> </a:t>
            </a:r>
            <a:r>
              <a:rPr lang="en-US" sz="2000" dirty="0" err="1"/>
              <a:t>nhau</a:t>
            </a:r>
            <a:r>
              <a:rPr lang="en-US" sz="2000" dirty="0"/>
              <a:t>.</a:t>
            </a:r>
          </a:p>
          <a:p>
            <a:r>
              <a:rPr lang="en-US" sz="2000" dirty="0"/>
              <a:t>D. </a:t>
            </a:r>
            <a:r>
              <a:rPr lang="en-US" sz="2000" dirty="0" err="1"/>
              <a:t>Bảo</a:t>
            </a:r>
            <a:r>
              <a:rPr lang="en-US" sz="2000" dirty="0"/>
              <a:t> </a:t>
            </a:r>
            <a:r>
              <a:rPr lang="en-US" sz="2000" dirty="0" err="1"/>
              <a:t>quản</a:t>
            </a:r>
            <a:r>
              <a:rPr lang="en-US" sz="2000" dirty="0"/>
              <a:t> </a:t>
            </a:r>
            <a:r>
              <a:rPr lang="en-US" sz="2000" dirty="0" err="1"/>
              <a:t>hạt</a:t>
            </a:r>
            <a:r>
              <a:rPr lang="en-US" sz="2000" dirty="0"/>
              <a:t> </a:t>
            </a:r>
            <a:r>
              <a:rPr lang="en-US" sz="2000" dirty="0" err="1"/>
              <a:t>giống</a:t>
            </a:r>
            <a:r>
              <a:rPr lang="en-US" sz="2000" dirty="0"/>
              <a:t> </a:t>
            </a:r>
            <a:r>
              <a:rPr lang="en-US" sz="2000" dirty="0" err="1"/>
              <a:t>sẽ</a:t>
            </a:r>
            <a:r>
              <a:rPr lang="en-US" sz="2000" dirty="0"/>
              <a:t> </a:t>
            </a:r>
            <a:r>
              <a:rPr lang="en-US" sz="2000" dirty="0" err="1"/>
              <a:t>tốn</a:t>
            </a:r>
            <a:r>
              <a:rPr lang="en-US" sz="2000" dirty="0"/>
              <a:t> </a:t>
            </a:r>
            <a:r>
              <a:rPr lang="en-US" sz="2000" dirty="0" err="1"/>
              <a:t>nhiều</a:t>
            </a:r>
            <a:r>
              <a:rPr lang="en-US" sz="2000" dirty="0"/>
              <a:t> </a:t>
            </a:r>
            <a:r>
              <a:rPr lang="en-US" sz="2000" dirty="0" err="1"/>
              <a:t>thời</a:t>
            </a:r>
            <a:r>
              <a:rPr lang="en-US" sz="2000" dirty="0"/>
              <a:t> </a:t>
            </a:r>
            <a:r>
              <a:rPr lang="en-US" sz="2000" dirty="0" err="1"/>
              <a:t>gian</a:t>
            </a:r>
            <a:r>
              <a:rPr lang="en-US" sz="2000" dirty="0"/>
              <a:t>.</a:t>
            </a:r>
          </a:p>
          <a:p>
            <a:r>
              <a:rPr lang="en-US" sz="2000" dirty="0" err="1"/>
              <a:t>Thông</a:t>
            </a:r>
            <a:r>
              <a:rPr lang="en-US" sz="2000" dirty="0"/>
              <a:t> tin:  By doing this, they are reintroducing foods into the marketplace that haven’t been grown for years. </a:t>
            </a:r>
          </a:p>
          <a:p>
            <a:r>
              <a:rPr lang="en-US" sz="2000" dirty="0" err="1"/>
              <a:t>Tạm</a:t>
            </a:r>
            <a:r>
              <a:rPr lang="en-US" sz="2000" dirty="0"/>
              <a:t> </a:t>
            </a:r>
            <a:r>
              <a:rPr lang="en-US" sz="2000" dirty="0" err="1"/>
              <a:t>dịch</a:t>
            </a:r>
            <a:r>
              <a:rPr lang="en-US" sz="2000" dirty="0"/>
              <a:t>: </a:t>
            </a:r>
            <a:r>
              <a:rPr lang="en-US" sz="2000" dirty="0" err="1"/>
              <a:t>Bằng</a:t>
            </a:r>
            <a:r>
              <a:rPr lang="en-US" sz="2000" dirty="0"/>
              <a:t> </a:t>
            </a:r>
            <a:r>
              <a:rPr lang="en-US" sz="2000" dirty="0" err="1"/>
              <a:t>cách</a:t>
            </a:r>
            <a:r>
              <a:rPr lang="en-US" sz="2000" dirty="0"/>
              <a:t> </a:t>
            </a:r>
            <a:r>
              <a:rPr lang="en-US" sz="2000" dirty="0" err="1"/>
              <a:t>làm</a:t>
            </a:r>
            <a:r>
              <a:rPr lang="en-US" sz="2000" dirty="0"/>
              <a:t> </a:t>
            </a:r>
            <a:r>
              <a:rPr lang="en-US" sz="2000" dirty="0" err="1"/>
              <a:t>này</a:t>
            </a:r>
            <a:r>
              <a:rPr lang="en-US" sz="2000" dirty="0"/>
              <a:t>, </a:t>
            </a:r>
            <a:r>
              <a:rPr lang="en-US" sz="2000" dirty="0" err="1"/>
              <a:t>họ</a:t>
            </a:r>
            <a:r>
              <a:rPr lang="en-US" sz="2000" dirty="0"/>
              <a:t> </a:t>
            </a:r>
            <a:r>
              <a:rPr lang="en-US" sz="2000" dirty="0" err="1"/>
              <a:t>đang</a:t>
            </a:r>
            <a:r>
              <a:rPr lang="en-US" sz="2000" dirty="0"/>
              <a:t> </a:t>
            </a:r>
            <a:r>
              <a:rPr lang="en-US" sz="2000" dirty="0" err="1"/>
              <a:t>đưa</a:t>
            </a:r>
            <a:r>
              <a:rPr lang="en-US" sz="2000" dirty="0"/>
              <a:t> </a:t>
            </a:r>
            <a:r>
              <a:rPr lang="en-US" sz="2000" dirty="0" err="1"/>
              <a:t>các</a:t>
            </a:r>
            <a:r>
              <a:rPr lang="en-US" sz="2000" dirty="0"/>
              <a:t> </a:t>
            </a:r>
            <a:r>
              <a:rPr lang="en-US" sz="2000" dirty="0" err="1"/>
              <a:t>loại</a:t>
            </a:r>
            <a:r>
              <a:rPr lang="en-US" sz="2000" dirty="0"/>
              <a:t> </a:t>
            </a:r>
            <a:r>
              <a:rPr lang="en-US" sz="2000" dirty="0" err="1"/>
              <a:t>thực</a:t>
            </a:r>
            <a:r>
              <a:rPr lang="en-US" sz="2000" dirty="0"/>
              <a:t> </a:t>
            </a:r>
            <a:r>
              <a:rPr lang="en-US" sz="2000" dirty="0" err="1"/>
              <a:t>phẩm</a:t>
            </a:r>
            <a:r>
              <a:rPr lang="en-US" sz="2000" dirty="0"/>
              <a:t> </a:t>
            </a:r>
            <a:r>
              <a:rPr lang="en-US" sz="2000" dirty="0" err="1"/>
              <a:t>vào</a:t>
            </a:r>
            <a:r>
              <a:rPr lang="en-US" sz="2000" dirty="0"/>
              <a:t> </a:t>
            </a:r>
            <a:r>
              <a:rPr lang="en-US" sz="2000" dirty="0" err="1"/>
              <a:t>thị</a:t>
            </a:r>
            <a:r>
              <a:rPr lang="en-US" sz="2000" dirty="0"/>
              <a:t> </a:t>
            </a:r>
            <a:r>
              <a:rPr lang="en-US" sz="2000" dirty="0" err="1"/>
              <a:t>trường</a:t>
            </a:r>
            <a:r>
              <a:rPr lang="en-US" sz="2000" dirty="0"/>
              <a:t> </a:t>
            </a:r>
            <a:r>
              <a:rPr lang="en-US" sz="2000" dirty="0" err="1"/>
              <a:t>đã</a:t>
            </a:r>
            <a:r>
              <a:rPr lang="en-US" sz="2000" dirty="0"/>
              <a:t> </a:t>
            </a:r>
            <a:r>
              <a:rPr lang="en-US" sz="2000" dirty="0" err="1"/>
              <a:t>không</a:t>
            </a:r>
            <a:r>
              <a:rPr lang="en-US" sz="2000" dirty="0"/>
              <a:t> </a:t>
            </a:r>
            <a:r>
              <a:rPr lang="en-US" sz="2000" dirty="0" err="1"/>
              <a:t>được</a:t>
            </a:r>
            <a:r>
              <a:rPr lang="en-US" sz="2000" dirty="0"/>
              <a:t> </a:t>
            </a:r>
            <a:r>
              <a:rPr lang="en-US" sz="2000" dirty="0" err="1"/>
              <a:t>trồng</a:t>
            </a:r>
            <a:r>
              <a:rPr lang="en-US" sz="2000" dirty="0"/>
              <a:t> </a:t>
            </a:r>
            <a:r>
              <a:rPr lang="en-US" sz="2000" dirty="0" err="1"/>
              <a:t>trong</a:t>
            </a:r>
            <a:r>
              <a:rPr lang="en-US" sz="2000" dirty="0"/>
              <a:t> </a:t>
            </a:r>
            <a:r>
              <a:rPr lang="en-US" sz="2000" dirty="0" err="1"/>
              <a:t>nhiều</a:t>
            </a:r>
            <a:r>
              <a:rPr lang="en-US" sz="2000" dirty="0"/>
              <a:t> </a:t>
            </a:r>
            <a:r>
              <a:rPr lang="en-US" sz="2000" dirty="0" err="1"/>
              <a:t>năm</a:t>
            </a:r>
            <a:r>
              <a:rPr lang="en-US" sz="2000" dirty="0"/>
              <a:t>.</a:t>
            </a:r>
          </a:p>
          <a:p>
            <a:endParaRPr lang="vi-VN" sz="2000" dirty="0" smtClean="0"/>
          </a:p>
          <a:p>
            <a:endParaRPr lang="en-US" sz="2000" dirty="0"/>
          </a:p>
        </p:txBody>
      </p:sp>
      <p:sp>
        <p:nvSpPr>
          <p:cNvPr id="3" name="Oval 2"/>
          <p:cNvSpPr/>
          <p:nvPr/>
        </p:nvSpPr>
        <p:spPr>
          <a:xfrm>
            <a:off x="1066800" y="1219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548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4893647"/>
          </a:xfrm>
          <a:prstGeom prst="rect">
            <a:avLst/>
          </a:prstGeom>
          <a:noFill/>
        </p:spPr>
        <p:txBody>
          <a:bodyPr wrap="square" rtlCol="0">
            <a:spAutoFit/>
          </a:bodyPr>
          <a:lstStyle/>
          <a:p>
            <a:r>
              <a:rPr lang="en-US" sz="2400" b="1" dirty="0"/>
              <a:t>Question 6: </a:t>
            </a:r>
            <a:r>
              <a:rPr lang="en-US" sz="2400" dirty="0"/>
              <a:t>Kids without guidance got into trouble _______ there was nothing else to do.</a:t>
            </a:r>
          </a:p>
          <a:p>
            <a:r>
              <a:rPr lang="en-US" sz="2400" b="1" dirty="0" smtClean="0"/>
              <a:t>A</a:t>
            </a:r>
            <a:r>
              <a:rPr lang="en-US" sz="2400" b="1" dirty="0"/>
              <a:t>.</a:t>
            </a:r>
            <a:r>
              <a:rPr lang="en-US" sz="2400" dirty="0"/>
              <a:t> because </a:t>
            </a:r>
            <a:r>
              <a:rPr lang="en-US" sz="2400" b="1" dirty="0"/>
              <a:t>       </a:t>
            </a:r>
            <a:r>
              <a:rPr lang="en-US" sz="2400" b="1" dirty="0" smtClean="0"/>
              <a:t>B</a:t>
            </a:r>
            <a:r>
              <a:rPr lang="en-US" sz="2400" b="1" dirty="0"/>
              <a:t>. </a:t>
            </a:r>
            <a:r>
              <a:rPr lang="en-US" sz="2400" dirty="0"/>
              <a:t>though </a:t>
            </a:r>
            <a:r>
              <a:rPr lang="en-US" sz="2400" b="1" dirty="0"/>
              <a:t>      	C. </a:t>
            </a:r>
            <a:r>
              <a:rPr lang="en-US" sz="2400" dirty="0"/>
              <a:t>because of</a:t>
            </a:r>
            <a:r>
              <a:rPr lang="en-US" sz="2400" b="1" dirty="0"/>
              <a:t>      	D. </a:t>
            </a:r>
            <a:r>
              <a:rPr lang="en-US" sz="2400" dirty="0"/>
              <a:t>despite</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Liên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 because + clause: </a:t>
            </a:r>
            <a:r>
              <a:rPr lang="en-US" sz="2400" dirty="0" err="1"/>
              <a:t>bởi</a:t>
            </a:r>
            <a:r>
              <a:rPr lang="en-US" sz="2400" dirty="0"/>
              <a:t> </a:t>
            </a:r>
            <a:r>
              <a:rPr lang="en-US" sz="2400" dirty="0" err="1"/>
              <a:t>vì</a:t>
            </a:r>
            <a:r>
              <a:rPr lang="en-US" sz="2400" dirty="0"/>
              <a:t>	- because of + N: </a:t>
            </a:r>
            <a:r>
              <a:rPr lang="en-US" sz="2400" dirty="0" err="1"/>
              <a:t>bởi</a:t>
            </a:r>
            <a:r>
              <a:rPr lang="en-US" sz="2400" dirty="0"/>
              <a:t> </a:t>
            </a:r>
            <a:r>
              <a:rPr lang="en-US" sz="2400" dirty="0" err="1"/>
              <a:t>vì</a:t>
            </a:r>
            <a:endParaRPr lang="en-US" sz="2400" dirty="0"/>
          </a:p>
          <a:p>
            <a:r>
              <a:rPr lang="en-US" sz="2400" dirty="0"/>
              <a:t>	- though + clause: </a:t>
            </a:r>
            <a:r>
              <a:rPr lang="en-US" sz="2400" dirty="0" err="1"/>
              <a:t>mặc</a:t>
            </a:r>
            <a:r>
              <a:rPr lang="en-US" sz="2400" dirty="0"/>
              <a:t> </a:t>
            </a:r>
            <a:r>
              <a:rPr lang="en-US" sz="2400" dirty="0" err="1"/>
              <a:t>dù</a:t>
            </a:r>
            <a:r>
              <a:rPr lang="en-US" sz="2400" dirty="0"/>
              <a:t>	- despite + N: </a:t>
            </a:r>
            <a:r>
              <a:rPr lang="en-US" sz="2400" dirty="0" err="1"/>
              <a:t>mặc</a:t>
            </a:r>
            <a:r>
              <a:rPr lang="en-US" sz="2400" dirty="0"/>
              <a:t> </a:t>
            </a:r>
            <a:r>
              <a:rPr lang="en-US" sz="2400" dirty="0" err="1"/>
              <a:t>dù</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Những</a:t>
            </a:r>
            <a:r>
              <a:rPr lang="en-US" sz="2400" dirty="0"/>
              <a:t> </a:t>
            </a:r>
            <a:r>
              <a:rPr lang="en-US" sz="2400" dirty="0" err="1"/>
              <a:t>đứa</a:t>
            </a:r>
            <a:r>
              <a:rPr lang="en-US" sz="2400" dirty="0"/>
              <a:t> </a:t>
            </a:r>
            <a:r>
              <a:rPr lang="en-US" sz="2400" dirty="0" err="1"/>
              <a:t>trẻ</a:t>
            </a:r>
            <a:r>
              <a:rPr lang="en-US" sz="2400" dirty="0"/>
              <a:t> </a:t>
            </a:r>
            <a:r>
              <a:rPr lang="en-US" sz="2400" dirty="0" err="1"/>
              <a:t>không</a:t>
            </a:r>
            <a:r>
              <a:rPr lang="en-US" sz="2400" dirty="0"/>
              <a:t> </a:t>
            </a:r>
            <a:r>
              <a:rPr lang="en-US" sz="2400" dirty="0" err="1"/>
              <a:t>có</a:t>
            </a:r>
            <a:r>
              <a:rPr lang="en-US" sz="2400" dirty="0"/>
              <a:t> </a:t>
            </a:r>
            <a:r>
              <a:rPr lang="en-US" sz="2400" dirty="0" err="1"/>
              <a:t>sự</a:t>
            </a:r>
            <a:r>
              <a:rPr lang="en-US" sz="2400" dirty="0"/>
              <a:t> </a:t>
            </a:r>
            <a:r>
              <a:rPr lang="en-US" sz="2400" dirty="0" err="1"/>
              <a:t>hướng</a:t>
            </a:r>
            <a:r>
              <a:rPr lang="en-US" sz="2400" dirty="0"/>
              <a:t> </a:t>
            </a:r>
            <a:r>
              <a:rPr lang="en-US" sz="2400" dirty="0" err="1"/>
              <a:t>dẫn</a:t>
            </a:r>
            <a:r>
              <a:rPr lang="en-US" sz="2400" dirty="0"/>
              <a:t> </a:t>
            </a:r>
            <a:r>
              <a:rPr lang="en-US" sz="2400" dirty="0" err="1"/>
              <a:t>sẽ</a:t>
            </a:r>
            <a:r>
              <a:rPr lang="en-US" sz="2400" dirty="0"/>
              <a:t> </a:t>
            </a:r>
            <a:r>
              <a:rPr lang="en-US" sz="2400" dirty="0" err="1"/>
              <a:t>gặp</a:t>
            </a:r>
            <a:r>
              <a:rPr lang="en-US" sz="2400" dirty="0"/>
              <a:t> </a:t>
            </a:r>
            <a:r>
              <a:rPr lang="en-US" sz="2400" dirty="0" err="1"/>
              <a:t>phiền</a:t>
            </a:r>
            <a:r>
              <a:rPr lang="en-US" sz="2400" dirty="0"/>
              <a:t> </a:t>
            </a:r>
            <a:r>
              <a:rPr lang="en-US" sz="2400" dirty="0" err="1"/>
              <a:t>toái</a:t>
            </a:r>
            <a:r>
              <a:rPr lang="en-US" sz="2400" dirty="0"/>
              <a:t> </a:t>
            </a:r>
            <a:r>
              <a:rPr lang="en-US" sz="2400" dirty="0" err="1"/>
              <a:t>bởi</a:t>
            </a:r>
            <a:r>
              <a:rPr lang="en-US" sz="2400" dirty="0"/>
              <a:t> </a:t>
            </a:r>
            <a:r>
              <a:rPr lang="en-US" sz="2400" dirty="0" err="1"/>
              <a:t>vì</a:t>
            </a:r>
            <a:r>
              <a:rPr lang="en-US" sz="2400" dirty="0"/>
              <a:t> </a:t>
            </a:r>
            <a:r>
              <a:rPr lang="en-US" sz="2400" dirty="0" err="1"/>
              <a:t>không</a:t>
            </a:r>
            <a:r>
              <a:rPr lang="en-US" sz="2400" dirty="0"/>
              <a:t> </a:t>
            </a:r>
            <a:r>
              <a:rPr lang="en-US" sz="2400" dirty="0" err="1"/>
              <a:t>có</a:t>
            </a:r>
            <a:r>
              <a:rPr lang="en-US" sz="2400" dirty="0"/>
              <a:t> </a:t>
            </a:r>
            <a:r>
              <a:rPr lang="en-US" sz="2400" dirty="0" err="1"/>
              <a:t>cái</a:t>
            </a:r>
            <a:r>
              <a:rPr lang="en-US" sz="2400" dirty="0"/>
              <a:t> </a:t>
            </a:r>
            <a:r>
              <a:rPr lang="en-US" sz="2400" dirty="0" err="1"/>
              <a:t>gì</a:t>
            </a:r>
            <a:r>
              <a:rPr lang="en-US" sz="2400" dirty="0"/>
              <a:t> </a:t>
            </a:r>
            <a:r>
              <a:rPr lang="en-US" sz="2400" dirty="0" err="1"/>
              <a:t>khác</a:t>
            </a:r>
            <a:r>
              <a:rPr lang="en-US" sz="2400" dirty="0"/>
              <a:t> </a:t>
            </a:r>
            <a:r>
              <a:rPr lang="en-US" sz="2400" dirty="0" err="1"/>
              <a:t>để</a:t>
            </a:r>
            <a:r>
              <a:rPr lang="en-US" sz="2400" dirty="0"/>
              <a:t> </a:t>
            </a:r>
            <a:r>
              <a:rPr lang="en-US" sz="2400" dirty="0" err="1"/>
              <a:t>làm</a:t>
            </a:r>
            <a:r>
              <a:rPr lang="en-US" sz="2400" dirty="0"/>
              <a:t>.</a:t>
            </a:r>
          </a:p>
          <a:p>
            <a:endParaRPr lang="en-US" sz="2400" dirty="0"/>
          </a:p>
        </p:txBody>
      </p:sp>
      <p:sp>
        <p:nvSpPr>
          <p:cNvPr id="3" name="Oval 2"/>
          <p:cNvSpPr/>
          <p:nvPr/>
        </p:nvSpPr>
        <p:spPr>
          <a:xfrm>
            <a:off x="2286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223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5632311"/>
          </a:xfrm>
          <a:prstGeom prst="rect">
            <a:avLst/>
          </a:prstGeom>
          <a:noFill/>
        </p:spPr>
        <p:txBody>
          <a:bodyPr wrap="square" rtlCol="0">
            <a:spAutoFit/>
          </a:bodyPr>
          <a:lstStyle/>
          <a:p>
            <a:r>
              <a:rPr lang="en-US" sz="2400" b="1" dirty="0"/>
              <a:t>Question 7:  </a:t>
            </a:r>
            <a:r>
              <a:rPr lang="en-US" sz="2400" dirty="0"/>
              <a:t>Tonight, Hana wore a _______ dress at the party.</a:t>
            </a:r>
          </a:p>
          <a:p>
            <a:r>
              <a:rPr lang="en-US" sz="2400" b="1" dirty="0"/>
              <a:t>	A.</a:t>
            </a:r>
            <a:r>
              <a:rPr lang="en-US" sz="2400" dirty="0"/>
              <a:t> gorgeous red Chinese</a:t>
            </a:r>
            <a:r>
              <a:rPr lang="en-US" sz="2400" b="1" dirty="0"/>
              <a:t>		B. </a:t>
            </a:r>
            <a:r>
              <a:rPr lang="en-US" sz="2400" dirty="0"/>
              <a:t>gorgeous Chinese red</a:t>
            </a:r>
          </a:p>
          <a:p>
            <a:r>
              <a:rPr lang="en-US" sz="2400" b="1" dirty="0"/>
              <a:t>	C.</a:t>
            </a:r>
            <a:r>
              <a:rPr lang="en-US" sz="2400" dirty="0"/>
              <a:t> red Chinese gorgeous</a:t>
            </a:r>
            <a:r>
              <a:rPr lang="en-US" sz="2400" b="1" dirty="0"/>
              <a:t>		D. </a:t>
            </a:r>
            <a:r>
              <a:rPr lang="en-US" sz="2400" dirty="0"/>
              <a:t>Chinese red gorgeous </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b="1" dirty="0"/>
              <a:t>- </a:t>
            </a:r>
            <a:r>
              <a:rPr lang="en-US" sz="2400" dirty="0"/>
              <a:t> Theo </a:t>
            </a:r>
            <a:r>
              <a:rPr lang="en-US" sz="2400" dirty="0" err="1"/>
              <a:t>quy</a:t>
            </a:r>
            <a:r>
              <a:rPr lang="en-US" sz="2400" dirty="0"/>
              <a:t> </a:t>
            </a:r>
            <a:r>
              <a:rPr lang="en-US" sz="2400" dirty="0" err="1"/>
              <a:t>tắc</a:t>
            </a:r>
            <a:r>
              <a:rPr lang="en-US" sz="2400" dirty="0"/>
              <a:t>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r>
              <a:rPr lang="en-US" sz="2400" dirty="0"/>
              <a:t> </a:t>
            </a:r>
            <a:r>
              <a:rPr lang="en-US" sz="2400" dirty="0" err="1"/>
              <a:t>trong</a:t>
            </a:r>
            <a:r>
              <a:rPr lang="en-US" sz="2400" dirty="0"/>
              <a:t> </a:t>
            </a:r>
            <a:r>
              <a:rPr lang="en-US" sz="2400" dirty="0" err="1"/>
              <a:t>câu</a:t>
            </a:r>
            <a:r>
              <a:rPr lang="en-US" sz="2400" dirty="0"/>
              <a:t>: OSASCOMP</a:t>
            </a:r>
          </a:p>
          <a:p>
            <a:r>
              <a:rPr lang="en-US" sz="2400" dirty="0"/>
              <a:t>- gorgeous : </a:t>
            </a:r>
            <a:r>
              <a:rPr lang="en-US" sz="2400" dirty="0" err="1"/>
              <a:t>tính</a:t>
            </a:r>
            <a:r>
              <a:rPr lang="en-US" sz="2400" dirty="0"/>
              <a:t> </a:t>
            </a:r>
            <a:r>
              <a:rPr lang="en-US" sz="2400" dirty="0" err="1"/>
              <a:t>từ</a:t>
            </a:r>
            <a:r>
              <a:rPr lang="en-US" sz="2400" dirty="0"/>
              <a:t> </a:t>
            </a:r>
            <a:r>
              <a:rPr lang="en-US" sz="2400" dirty="0" err="1"/>
              <a:t>chỉ</a:t>
            </a:r>
            <a:r>
              <a:rPr lang="en-US" sz="2400" dirty="0"/>
              <a:t> </a:t>
            </a:r>
            <a:r>
              <a:rPr lang="en-US" sz="2400" dirty="0" err="1"/>
              <a:t>quan</a:t>
            </a:r>
            <a:r>
              <a:rPr lang="en-US" sz="2400" dirty="0"/>
              <a:t> </a:t>
            </a:r>
            <a:r>
              <a:rPr lang="en-US" sz="2400" dirty="0" err="1"/>
              <a:t>điểm</a:t>
            </a:r>
            <a:endParaRPr lang="en-US" sz="2400" dirty="0"/>
          </a:p>
          <a:p>
            <a:r>
              <a:rPr lang="en-US" sz="2400" dirty="0"/>
              <a:t>- red: </a:t>
            </a:r>
            <a:r>
              <a:rPr lang="en-US" sz="2400" dirty="0" err="1"/>
              <a:t>màu</a:t>
            </a:r>
            <a:r>
              <a:rPr lang="en-US" sz="2400" dirty="0"/>
              <a:t> </a:t>
            </a:r>
            <a:r>
              <a:rPr lang="en-US" sz="2400" dirty="0" err="1"/>
              <a:t>sắc</a:t>
            </a:r>
            <a:endParaRPr lang="en-US" sz="2400" dirty="0"/>
          </a:p>
          <a:p>
            <a:r>
              <a:rPr lang="en-US" sz="2400" dirty="0"/>
              <a:t>- Chinese: </a:t>
            </a:r>
            <a:r>
              <a:rPr lang="en-US" sz="2400" dirty="0" err="1"/>
              <a:t>nguồn</a:t>
            </a:r>
            <a:r>
              <a:rPr lang="en-US" sz="2400" dirty="0"/>
              <a:t> </a:t>
            </a:r>
            <a:r>
              <a:rPr lang="en-US" sz="2400" dirty="0" err="1"/>
              <a:t>gốc</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Tối</a:t>
            </a:r>
            <a:r>
              <a:rPr lang="en-US" sz="2400" dirty="0"/>
              <a:t> nay, Hana </a:t>
            </a:r>
            <a:r>
              <a:rPr lang="en-US" sz="2400" dirty="0" err="1"/>
              <a:t>mặc</a:t>
            </a:r>
            <a:r>
              <a:rPr lang="en-US" sz="2400" dirty="0"/>
              <a:t> 1 </a:t>
            </a:r>
            <a:r>
              <a:rPr lang="en-US" sz="2400" dirty="0" err="1"/>
              <a:t>chiếc</a:t>
            </a:r>
            <a:r>
              <a:rPr lang="en-US" sz="2400" dirty="0"/>
              <a:t> </a:t>
            </a:r>
            <a:r>
              <a:rPr lang="en-US" sz="2400" dirty="0" err="1"/>
              <a:t>váy</a:t>
            </a:r>
            <a:r>
              <a:rPr lang="en-US" sz="2400" dirty="0"/>
              <a:t> </a:t>
            </a:r>
            <a:r>
              <a:rPr lang="en-US" sz="2400" dirty="0" err="1"/>
              <a:t>lộng</a:t>
            </a:r>
            <a:r>
              <a:rPr lang="en-US" sz="2400" dirty="0"/>
              <a:t> </a:t>
            </a:r>
            <a:r>
              <a:rPr lang="en-US" sz="2400" dirty="0" err="1"/>
              <a:t>lẫy</a:t>
            </a:r>
            <a:r>
              <a:rPr lang="en-US" sz="2400" dirty="0"/>
              <a:t>, </a:t>
            </a:r>
            <a:r>
              <a:rPr lang="en-US" sz="2400" dirty="0" err="1"/>
              <a:t>màu</a:t>
            </a:r>
            <a:r>
              <a:rPr lang="en-US" sz="2400" dirty="0"/>
              <a:t> </a:t>
            </a:r>
            <a:r>
              <a:rPr lang="en-US" sz="2400" dirty="0" err="1"/>
              <a:t>đỏ</a:t>
            </a:r>
            <a:r>
              <a:rPr lang="en-US" sz="2400" dirty="0"/>
              <a:t> , </a:t>
            </a:r>
            <a:r>
              <a:rPr lang="en-US" sz="2400" dirty="0" err="1"/>
              <a:t>bắt</a:t>
            </a:r>
            <a:r>
              <a:rPr lang="en-US" sz="2400" dirty="0"/>
              <a:t> </a:t>
            </a:r>
            <a:r>
              <a:rPr lang="en-US" sz="2400" dirty="0" err="1"/>
              <a:t>nguồn</a:t>
            </a:r>
            <a:r>
              <a:rPr lang="en-US" sz="2400" dirty="0"/>
              <a:t> </a:t>
            </a:r>
            <a:r>
              <a:rPr lang="en-US" sz="2400" dirty="0" err="1"/>
              <a:t>từ</a:t>
            </a:r>
            <a:r>
              <a:rPr lang="en-US" sz="2400" dirty="0"/>
              <a:t> </a:t>
            </a:r>
            <a:r>
              <a:rPr lang="en-US" sz="2400" dirty="0" err="1"/>
              <a:t>Trung</a:t>
            </a:r>
            <a:r>
              <a:rPr lang="en-US" sz="2400" dirty="0"/>
              <a:t> </a:t>
            </a:r>
            <a:r>
              <a:rPr lang="en-US" sz="2400" dirty="0" err="1"/>
              <a:t>Hoa</a:t>
            </a:r>
            <a:r>
              <a:rPr lang="en-US" sz="2400" dirty="0"/>
              <a:t> </a:t>
            </a:r>
            <a:r>
              <a:rPr lang="en-US" sz="2400" dirty="0" err="1"/>
              <a:t>đến</a:t>
            </a:r>
            <a:r>
              <a:rPr lang="en-US" sz="2400" dirty="0"/>
              <a:t> </a:t>
            </a:r>
            <a:r>
              <a:rPr lang="en-US" sz="2400" dirty="0" err="1"/>
              <a:t>buổi</a:t>
            </a:r>
            <a:r>
              <a:rPr lang="en-US" sz="2400" dirty="0"/>
              <a:t> </a:t>
            </a:r>
            <a:r>
              <a:rPr lang="en-US" sz="2400" dirty="0" err="1"/>
              <a:t>tiệc</a:t>
            </a:r>
            <a:r>
              <a:rPr lang="en-US" sz="2400" dirty="0"/>
              <a:t>.</a:t>
            </a:r>
          </a:p>
          <a:p>
            <a:r>
              <a:rPr lang="en-US" sz="2400" dirty="0"/>
              <a:t> </a:t>
            </a:r>
          </a:p>
          <a:p>
            <a:endParaRPr lang="en-US" sz="2400" dirty="0"/>
          </a:p>
        </p:txBody>
      </p:sp>
      <p:sp>
        <p:nvSpPr>
          <p:cNvPr id="3" name="Oval 2"/>
          <p:cNvSpPr/>
          <p:nvPr/>
        </p:nvSpPr>
        <p:spPr>
          <a:xfrm>
            <a:off x="10668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385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534400" cy="4154984"/>
          </a:xfrm>
          <a:prstGeom prst="rect">
            <a:avLst/>
          </a:prstGeom>
          <a:noFill/>
        </p:spPr>
        <p:txBody>
          <a:bodyPr wrap="square" rtlCol="0">
            <a:spAutoFit/>
          </a:bodyPr>
          <a:lstStyle/>
          <a:p>
            <a:r>
              <a:rPr lang="en-US" sz="2400" b="1" dirty="0"/>
              <a:t>Question 8: </a:t>
            </a:r>
            <a:r>
              <a:rPr lang="en-US" sz="2400" dirty="0"/>
              <a:t>Don't _______ when he is telling the story.</a:t>
            </a:r>
          </a:p>
          <a:p>
            <a:r>
              <a:rPr lang="en-US" sz="2400" b="1" dirty="0" smtClean="0"/>
              <a:t>A</a:t>
            </a:r>
            <a:r>
              <a:rPr lang="en-US" sz="2400" b="1" dirty="0"/>
              <a:t>. </a:t>
            </a:r>
            <a:r>
              <a:rPr lang="en-US" sz="2400" dirty="0"/>
              <a:t>stop in</a:t>
            </a:r>
            <a:r>
              <a:rPr lang="en-US" sz="2400" b="1" dirty="0"/>
              <a:t>         	B. </a:t>
            </a:r>
            <a:r>
              <a:rPr lang="en-US" sz="2400" dirty="0"/>
              <a:t>stop off</a:t>
            </a:r>
            <a:r>
              <a:rPr lang="en-US" sz="2400" b="1" dirty="0"/>
              <a:t>        	C. </a:t>
            </a:r>
            <a:r>
              <a:rPr lang="en-US" sz="2400" dirty="0"/>
              <a:t>break in</a:t>
            </a:r>
            <a:r>
              <a:rPr lang="en-US" sz="2400" b="1" dirty="0"/>
              <a:t>          	D. </a:t>
            </a:r>
            <a:r>
              <a:rPr lang="en-US" sz="2400" dirty="0"/>
              <a:t>break into</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Cụm</a:t>
            </a:r>
            <a:r>
              <a:rPr lang="en-US" sz="2400" dirty="0"/>
              <a:t> </a:t>
            </a:r>
            <a:r>
              <a:rPr lang="en-US" sz="2400" dirty="0" err="1"/>
              <a:t>động</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b="1" dirty="0" smtClean="0"/>
              <a:t>-</a:t>
            </a:r>
            <a:r>
              <a:rPr lang="en-US" sz="2400" dirty="0" smtClean="0"/>
              <a:t> </a:t>
            </a:r>
            <a:r>
              <a:rPr lang="en-US" sz="2400" dirty="0"/>
              <a:t>stop in: ở </a:t>
            </a:r>
            <a:r>
              <a:rPr lang="en-US" sz="2400" dirty="0" err="1"/>
              <a:t>nhà</a:t>
            </a:r>
            <a:r>
              <a:rPr lang="en-US" sz="2400" dirty="0"/>
              <a:t>	</a:t>
            </a:r>
            <a:r>
              <a:rPr lang="en-US" sz="2400" dirty="0" smtClean="0"/>
              <a:t>- </a:t>
            </a:r>
            <a:r>
              <a:rPr lang="en-US" sz="2400" dirty="0"/>
              <a:t>stop off: </a:t>
            </a:r>
            <a:r>
              <a:rPr lang="en-US" sz="2400" dirty="0" err="1"/>
              <a:t>ngừng</a:t>
            </a:r>
            <a:r>
              <a:rPr lang="en-US" sz="2400" dirty="0"/>
              <a:t> </a:t>
            </a:r>
            <a:r>
              <a:rPr lang="en-US" sz="2400" dirty="0" err="1"/>
              <a:t>chuyến</a:t>
            </a:r>
            <a:r>
              <a:rPr lang="en-US" sz="2400" dirty="0"/>
              <a:t> </a:t>
            </a:r>
            <a:r>
              <a:rPr lang="en-US" sz="2400" dirty="0" err="1"/>
              <a:t>đi</a:t>
            </a:r>
            <a:r>
              <a:rPr lang="en-US" sz="2400" dirty="0"/>
              <a:t>/</a:t>
            </a:r>
            <a:r>
              <a:rPr lang="en-US" sz="2400" dirty="0" err="1"/>
              <a:t>hành</a:t>
            </a:r>
            <a:r>
              <a:rPr lang="en-US" sz="2400" dirty="0"/>
              <a:t> </a:t>
            </a:r>
            <a:r>
              <a:rPr lang="en-US" sz="2400" dirty="0" err="1"/>
              <a:t>trình</a:t>
            </a:r>
            <a:endParaRPr lang="en-US" sz="2400" dirty="0"/>
          </a:p>
          <a:p>
            <a:r>
              <a:rPr lang="en-US" sz="2400" dirty="0" smtClean="0"/>
              <a:t>- </a:t>
            </a:r>
            <a:r>
              <a:rPr lang="en-US" sz="2400" dirty="0"/>
              <a:t>break in: </a:t>
            </a:r>
            <a:r>
              <a:rPr lang="en-US" sz="2400" dirty="0" err="1"/>
              <a:t>chen</a:t>
            </a:r>
            <a:r>
              <a:rPr lang="en-US" sz="2400" dirty="0"/>
              <a:t> </a:t>
            </a:r>
            <a:r>
              <a:rPr lang="en-US" sz="2400" dirty="0" err="1"/>
              <a:t>lời</a:t>
            </a:r>
            <a:r>
              <a:rPr lang="en-US" sz="2400" dirty="0"/>
              <a:t>, </a:t>
            </a:r>
            <a:r>
              <a:rPr lang="en-US" sz="2400" dirty="0" err="1"/>
              <a:t>ngắt</a:t>
            </a:r>
            <a:r>
              <a:rPr lang="en-US" sz="2400" dirty="0"/>
              <a:t> </a:t>
            </a:r>
            <a:r>
              <a:rPr lang="en-US" sz="2400" dirty="0" err="1"/>
              <a:t>lời</a:t>
            </a:r>
            <a:r>
              <a:rPr lang="en-US" sz="2400" dirty="0"/>
              <a:t>	- break into: </a:t>
            </a:r>
            <a:r>
              <a:rPr lang="en-US" sz="2400" dirty="0" err="1"/>
              <a:t>đột</a:t>
            </a:r>
            <a:r>
              <a:rPr lang="en-US" sz="2400" dirty="0"/>
              <a:t> </a:t>
            </a:r>
            <a:r>
              <a:rPr lang="en-US" sz="2400" dirty="0" err="1"/>
              <a:t>nhập</a:t>
            </a:r>
            <a:endParaRPr lang="en-US" sz="2400" dirty="0"/>
          </a:p>
          <a:p>
            <a:endParaRPr lang="vi-VN" sz="2400" dirty="0" smtClean="0"/>
          </a:p>
          <a:p>
            <a:r>
              <a:rPr lang="en-US" sz="2400" dirty="0" err="1" smtClean="0"/>
              <a:t>Tạm</a:t>
            </a:r>
            <a:r>
              <a:rPr lang="en-US" sz="2400" dirty="0" smtClean="0"/>
              <a:t> </a:t>
            </a:r>
            <a:r>
              <a:rPr lang="en-US" sz="2400" dirty="0" err="1"/>
              <a:t>dịch</a:t>
            </a:r>
            <a:r>
              <a:rPr lang="en-US" sz="2400" dirty="0"/>
              <a:t>: </a:t>
            </a:r>
            <a:r>
              <a:rPr lang="en-US" sz="2400" dirty="0" err="1"/>
              <a:t>Đừng</a:t>
            </a:r>
            <a:r>
              <a:rPr lang="en-US" sz="2400" dirty="0"/>
              <a:t> </a:t>
            </a:r>
            <a:r>
              <a:rPr lang="en-US" sz="2400" dirty="0" err="1"/>
              <a:t>có</a:t>
            </a:r>
            <a:r>
              <a:rPr lang="en-US" sz="2400" dirty="0"/>
              <a:t> </a:t>
            </a:r>
            <a:r>
              <a:rPr lang="en-US" sz="2400" dirty="0" err="1"/>
              <a:t>ngắt</a:t>
            </a:r>
            <a:r>
              <a:rPr lang="en-US" sz="2400" dirty="0"/>
              <a:t> </a:t>
            </a:r>
            <a:r>
              <a:rPr lang="en-US" sz="2400" dirty="0" err="1"/>
              <a:t>lời</a:t>
            </a:r>
            <a:r>
              <a:rPr lang="en-US" sz="2400" dirty="0"/>
              <a:t> </a:t>
            </a:r>
            <a:r>
              <a:rPr lang="en-US" sz="2400" dirty="0" err="1"/>
              <a:t>khi</a:t>
            </a:r>
            <a:r>
              <a:rPr lang="en-US" sz="2400" dirty="0"/>
              <a:t> </a:t>
            </a:r>
            <a:r>
              <a:rPr lang="en-US" sz="2400" dirty="0" err="1"/>
              <a:t>anh</a:t>
            </a:r>
            <a:r>
              <a:rPr lang="en-US" sz="2400" dirty="0"/>
              <a:t> </a:t>
            </a:r>
            <a:r>
              <a:rPr lang="en-US" sz="2400" dirty="0" err="1"/>
              <a:t>ấy</a:t>
            </a:r>
            <a:r>
              <a:rPr lang="en-US" sz="2400" dirty="0"/>
              <a:t> </a:t>
            </a:r>
            <a:r>
              <a:rPr lang="en-US" sz="2400" dirty="0" err="1"/>
              <a:t>đang</a:t>
            </a:r>
            <a:r>
              <a:rPr lang="en-US" sz="2400" dirty="0"/>
              <a:t> </a:t>
            </a:r>
            <a:r>
              <a:rPr lang="en-US" sz="2400" dirty="0" err="1"/>
              <a:t>kể</a:t>
            </a:r>
            <a:r>
              <a:rPr lang="en-US" sz="2400" dirty="0"/>
              <a:t> 1 </a:t>
            </a:r>
            <a:r>
              <a:rPr lang="en-US" sz="2400" dirty="0" err="1"/>
              <a:t>câu</a:t>
            </a:r>
            <a:r>
              <a:rPr lang="en-US" sz="2400" dirty="0"/>
              <a:t> </a:t>
            </a:r>
            <a:r>
              <a:rPr lang="en-US" sz="2400" dirty="0" err="1"/>
              <a:t>chuyện</a:t>
            </a:r>
            <a:r>
              <a:rPr lang="en-US" sz="2400" dirty="0"/>
              <a:t>.</a:t>
            </a:r>
          </a:p>
          <a:p>
            <a:endParaRPr lang="en-US" sz="2400" dirty="0"/>
          </a:p>
        </p:txBody>
      </p:sp>
      <p:sp>
        <p:nvSpPr>
          <p:cNvPr id="3" name="Oval 2"/>
          <p:cNvSpPr/>
          <p:nvPr/>
        </p:nvSpPr>
        <p:spPr>
          <a:xfrm>
            <a:off x="4114800" y="838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2664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fade">
                                      <p:cBhvr>
                                        <p:cTn id="13" dur="500"/>
                                        <p:tgtEl>
                                          <p:spTgt spid="2">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fade">
                                      <p:cBhvr>
                                        <p:cTn id="16" dur="500"/>
                                        <p:tgtEl>
                                          <p:spTgt spid="2">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fade">
                                      <p:cBhvr>
                                        <p:cTn id="19" dur="500"/>
                                        <p:tgtEl>
                                          <p:spTgt spid="2">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500"/>
                                        <p:tgtEl>
                                          <p:spTgt spid="2">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6001643"/>
          </a:xfrm>
          <a:prstGeom prst="rect">
            <a:avLst/>
          </a:prstGeom>
          <a:noFill/>
        </p:spPr>
        <p:txBody>
          <a:bodyPr wrap="square" rtlCol="0">
            <a:spAutoFit/>
          </a:bodyPr>
          <a:lstStyle/>
          <a:p>
            <a:r>
              <a:rPr lang="en-US" sz="2400" b="1" dirty="0"/>
              <a:t>Question 9:  </a:t>
            </a:r>
            <a:r>
              <a:rPr lang="en-US" sz="2400" dirty="0"/>
              <a:t>My father _______ TV when my friend suddenly came to my house.</a:t>
            </a:r>
          </a:p>
          <a:p>
            <a:r>
              <a:rPr lang="en-US" sz="2400" b="1" dirty="0"/>
              <a:t>	A. </a:t>
            </a:r>
            <a:r>
              <a:rPr lang="en-US" sz="2400" dirty="0"/>
              <a:t>has watched</a:t>
            </a:r>
            <a:r>
              <a:rPr lang="en-US" sz="2400" b="1" dirty="0"/>
              <a:t>            	B. </a:t>
            </a:r>
            <a:r>
              <a:rPr lang="en-US" sz="2400" dirty="0"/>
              <a:t>watches	</a:t>
            </a:r>
            <a:r>
              <a:rPr lang="en-US" sz="2400" b="1" dirty="0"/>
              <a:t>C. </a:t>
            </a:r>
            <a:r>
              <a:rPr lang="en-US" sz="2400" dirty="0"/>
              <a:t>watched</a:t>
            </a:r>
            <a:r>
              <a:rPr lang="en-US" sz="2400" b="1" dirty="0"/>
              <a:t>       	D. </a:t>
            </a:r>
            <a:r>
              <a:rPr lang="en-US" sz="2400" dirty="0"/>
              <a:t>was watching</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endParaRPr lang="en-US" sz="2400" dirty="0"/>
          </a:p>
          <a:p>
            <a:r>
              <a:rPr lang="en-US" sz="2400" dirty="0" err="1"/>
              <a:t>Giải</a:t>
            </a:r>
            <a:r>
              <a:rPr lang="en-US" sz="2400" dirty="0"/>
              <a:t> </a:t>
            </a:r>
            <a:r>
              <a:rPr lang="en-US" sz="2400" dirty="0" err="1"/>
              <a:t>thích</a:t>
            </a:r>
            <a:r>
              <a:rPr lang="en-US" sz="2400" dirty="0"/>
              <a:t>: </a:t>
            </a:r>
          </a:p>
          <a:p>
            <a:r>
              <a:rPr lang="en-US" sz="2400" dirty="0"/>
              <a:t>Ta </a:t>
            </a:r>
            <a:r>
              <a:rPr lang="en-US" sz="2400" dirty="0" err="1"/>
              <a:t>thấy</a:t>
            </a:r>
            <a:r>
              <a:rPr lang="en-US" sz="2400" dirty="0"/>
              <a:t>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a:t>
            </a:r>
            <a:r>
              <a:rPr lang="en-US" sz="2400" dirty="0" err="1"/>
              <a:t>bắt</a:t>
            </a:r>
            <a:r>
              <a:rPr lang="en-US" sz="2400" dirty="0"/>
              <a:t> </a:t>
            </a:r>
            <a:r>
              <a:rPr lang="en-US" sz="2400" dirty="0" err="1"/>
              <a:t>đầu</a:t>
            </a:r>
            <a:r>
              <a:rPr lang="en-US" sz="2400" dirty="0"/>
              <a:t> </a:t>
            </a:r>
            <a:r>
              <a:rPr lang="en-US" sz="2400" dirty="0" err="1"/>
              <a:t>bằng</a:t>
            </a:r>
            <a:r>
              <a:rPr lang="en-US" sz="2400" dirty="0"/>
              <a:t> WHEN </a:t>
            </a:r>
            <a:r>
              <a:rPr lang="en-US" sz="2400" dirty="0" err="1"/>
              <a:t>và</a:t>
            </a:r>
            <a:r>
              <a:rPr lang="en-US" sz="2400" dirty="0"/>
              <a:t> </a:t>
            </a:r>
            <a:r>
              <a:rPr lang="en-US" sz="2400" dirty="0" err="1"/>
              <a:t>động</a:t>
            </a:r>
            <a:r>
              <a:rPr lang="en-US" sz="2400" dirty="0"/>
              <a:t> </a:t>
            </a:r>
            <a:r>
              <a:rPr lang="en-US" sz="2400" dirty="0" err="1"/>
              <a:t>từ</a:t>
            </a:r>
            <a:r>
              <a:rPr lang="en-US" sz="2400" dirty="0"/>
              <a:t> CAME ở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nên</a:t>
            </a:r>
            <a:r>
              <a:rPr lang="en-US" sz="2400" dirty="0"/>
              <a:t> </a:t>
            </a:r>
            <a:r>
              <a:rPr lang="en-US" sz="2400" dirty="0" err="1"/>
              <a:t>động</a:t>
            </a:r>
            <a:r>
              <a:rPr lang="en-US" sz="2400" dirty="0"/>
              <a:t> </a:t>
            </a:r>
            <a:r>
              <a:rPr lang="en-US" sz="2400" dirty="0" err="1"/>
              <a:t>từ</a:t>
            </a:r>
            <a:r>
              <a:rPr lang="en-US" sz="2400" dirty="0"/>
              <a:t> ở </a:t>
            </a:r>
            <a:r>
              <a:rPr lang="en-US" sz="2400" dirty="0" err="1"/>
              <a:t>mệnh</a:t>
            </a:r>
            <a:r>
              <a:rPr lang="en-US" sz="2400" dirty="0"/>
              <a:t> </a:t>
            </a:r>
            <a:r>
              <a:rPr lang="en-US" sz="2400" dirty="0" err="1"/>
              <a:t>đề</a:t>
            </a:r>
            <a:r>
              <a:rPr lang="en-US" sz="2400" dirty="0"/>
              <a:t> </a:t>
            </a:r>
            <a:r>
              <a:rPr lang="en-US" sz="2400" dirty="0" err="1"/>
              <a:t>chính</a:t>
            </a:r>
            <a:r>
              <a:rPr lang="en-US" sz="2400" dirty="0"/>
              <a:t> ở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diễn</a:t>
            </a:r>
            <a:r>
              <a:rPr lang="en-US" sz="2400" dirty="0"/>
              <a:t> </a:t>
            </a:r>
            <a:r>
              <a:rPr lang="en-US" sz="2400" dirty="0" err="1"/>
              <a:t>ra</a:t>
            </a:r>
            <a:r>
              <a:rPr lang="en-US" sz="2400" dirty="0"/>
              <a:t> </a:t>
            </a:r>
            <a:r>
              <a:rPr lang="en-US" sz="2400" dirty="0" err="1"/>
              <a:t>thì</a:t>
            </a:r>
            <a:r>
              <a:rPr lang="en-US" sz="2400" dirty="0"/>
              <a:t> </a:t>
            </a:r>
            <a:r>
              <a:rPr lang="en-US" sz="2400" dirty="0" err="1"/>
              <a:t>bị</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xen</a:t>
            </a:r>
            <a:r>
              <a:rPr lang="en-US" sz="2400" dirty="0"/>
              <a:t> </a:t>
            </a:r>
            <a:r>
              <a:rPr lang="en-US" sz="2400" dirty="0" err="1"/>
              <a:t>vào</a:t>
            </a:r>
            <a:r>
              <a:rPr lang="en-US" sz="2400" dirty="0"/>
              <a:t>).</a:t>
            </a:r>
          </a:p>
          <a:p>
            <a:r>
              <a:rPr lang="en-US" sz="2400" dirty="0" err="1"/>
              <a:t>Công</a:t>
            </a:r>
            <a:r>
              <a:rPr lang="en-US" sz="2400" dirty="0"/>
              <a:t> </a:t>
            </a:r>
            <a:r>
              <a:rPr lang="en-US" sz="2400" dirty="0" err="1"/>
              <a:t>thức</a:t>
            </a:r>
            <a:r>
              <a:rPr lang="en-US" sz="2400" dirty="0"/>
              <a:t>: </a:t>
            </a:r>
            <a:r>
              <a:rPr lang="en-US" sz="2400" b="1" dirty="0"/>
              <a:t>S1 + was/ were + V1-ing + when + S2 + V2-simple past</a:t>
            </a:r>
            <a:r>
              <a:rPr lang="en-US" sz="2400" dirty="0"/>
              <a:t>  </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err="1"/>
              <a:t>Tạm</a:t>
            </a:r>
            <a:r>
              <a:rPr lang="en-US" sz="2400" dirty="0"/>
              <a:t> </a:t>
            </a:r>
            <a:r>
              <a:rPr lang="en-US" sz="2400" dirty="0" err="1"/>
              <a:t>dịch</a:t>
            </a:r>
            <a:r>
              <a:rPr lang="en-US" sz="2400" dirty="0"/>
              <a:t>: </a:t>
            </a:r>
            <a:r>
              <a:rPr lang="en-US" sz="2400" dirty="0" err="1"/>
              <a:t>Khi</a:t>
            </a:r>
            <a:r>
              <a:rPr lang="en-US" sz="2400" dirty="0"/>
              <a:t> </a:t>
            </a:r>
            <a:r>
              <a:rPr lang="en-US" sz="2400" dirty="0" err="1"/>
              <a:t>ba</a:t>
            </a:r>
            <a:r>
              <a:rPr lang="en-US" sz="2400" dirty="0"/>
              <a:t> </a:t>
            </a:r>
            <a:r>
              <a:rPr lang="en-US" sz="2400" dirty="0" err="1"/>
              <a:t>tôi</a:t>
            </a:r>
            <a:r>
              <a:rPr lang="en-US" sz="2400" dirty="0"/>
              <a:t> </a:t>
            </a:r>
            <a:r>
              <a:rPr lang="en-US" sz="2400" dirty="0" err="1"/>
              <a:t>đang</a:t>
            </a:r>
            <a:r>
              <a:rPr lang="en-US" sz="2400" dirty="0"/>
              <a:t> </a:t>
            </a:r>
            <a:r>
              <a:rPr lang="en-US" sz="2400" dirty="0" err="1"/>
              <a:t>xem</a:t>
            </a:r>
            <a:r>
              <a:rPr lang="en-US" sz="2400" dirty="0"/>
              <a:t> TV, </a:t>
            </a:r>
            <a:r>
              <a:rPr lang="en-US" sz="2400" dirty="0" err="1"/>
              <a:t>bạn</a:t>
            </a:r>
            <a:r>
              <a:rPr lang="en-US" sz="2400" dirty="0"/>
              <a:t> </a:t>
            </a:r>
            <a:r>
              <a:rPr lang="en-US" sz="2400" dirty="0" err="1"/>
              <a:t>tôi</a:t>
            </a:r>
            <a:r>
              <a:rPr lang="en-US" sz="2400" dirty="0"/>
              <a:t> </a:t>
            </a:r>
            <a:r>
              <a:rPr lang="en-US" sz="2400" dirty="0" err="1"/>
              <a:t>bất</a:t>
            </a:r>
            <a:r>
              <a:rPr lang="en-US" sz="2400" dirty="0"/>
              <a:t> </a:t>
            </a:r>
            <a:r>
              <a:rPr lang="en-US" sz="2400" dirty="0" err="1"/>
              <a:t>thình</a:t>
            </a:r>
            <a:r>
              <a:rPr lang="en-US" sz="2400" dirty="0"/>
              <a:t> </a:t>
            </a:r>
            <a:r>
              <a:rPr lang="en-US" sz="2400" dirty="0" err="1"/>
              <a:t>lình</a:t>
            </a:r>
            <a:r>
              <a:rPr lang="en-US" sz="2400" dirty="0"/>
              <a:t> </a:t>
            </a:r>
            <a:r>
              <a:rPr lang="en-US" sz="2400" dirty="0" err="1"/>
              <a:t>ghé</a:t>
            </a:r>
            <a:r>
              <a:rPr lang="en-US" sz="2400" dirty="0"/>
              <a:t> </a:t>
            </a:r>
            <a:r>
              <a:rPr lang="en-US" sz="2400" dirty="0" err="1"/>
              <a:t>nhà</a:t>
            </a:r>
            <a:r>
              <a:rPr lang="en-US" sz="2400" dirty="0"/>
              <a:t> </a:t>
            </a:r>
            <a:r>
              <a:rPr lang="en-US" sz="2400" dirty="0" err="1"/>
              <a:t>tôi</a:t>
            </a:r>
            <a:r>
              <a:rPr lang="en-US" sz="2400" dirty="0"/>
              <a:t>.</a:t>
            </a:r>
          </a:p>
          <a:p>
            <a:endParaRPr lang="en-US" sz="2400" dirty="0"/>
          </a:p>
        </p:txBody>
      </p:sp>
      <p:sp>
        <p:nvSpPr>
          <p:cNvPr id="3" name="Oval 2"/>
          <p:cNvSpPr/>
          <p:nvPr/>
        </p:nvSpPr>
        <p:spPr>
          <a:xfrm>
            <a:off x="1143000" y="1600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904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1093</Words>
  <Application>Microsoft Office PowerPoint</Application>
  <PresentationFormat>On-screen Show (4:3)</PresentationFormat>
  <Paragraphs>559</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6</cp:revision>
  <dcterms:created xsi:type="dcterms:W3CDTF">2022-04-14T07:31:52Z</dcterms:created>
  <dcterms:modified xsi:type="dcterms:W3CDTF">2022-04-24T01:34:53Z</dcterms:modified>
</cp:coreProperties>
</file>