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71" r:id="rId2"/>
    <p:sldId id="279" r:id="rId3"/>
    <p:sldId id="347" r:id="rId4"/>
    <p:sldId id="346" r:id="rId5"/>
    <p:sldId id="283" r:id="rId6"/>
    <p:sldId id="281" r:id="rId7"/>
    <p:sldId id="284" r:id="rId8"/>
    <p:sldId id="282" r:id="rId9"/>
    <p:sldId id="280" r:id="rId10"/>
    <p:sldId id="293" r:id="rId11"/>
    <p:sldId id="292" r:id="rId12"/>
    <p:sldId id="291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80" d="100"/>
          <a:sy n="80" d="100"/>
        </p:scale>
        <p:origin x="221" y="58"/>
      </p:cViewPr>
      <p:guideLst>
        <p:guide orient="horz" pos="2184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CC8E99-C7C7-4BFF-9612-259EAA9FC415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16A626-0ED5-4F32-A314-A2116AAC79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13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5558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997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24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A7A35F-0CF6-4635-9024-F86C254021B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24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46880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03F53-266E-1475-6038-C1E0FEE628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22D6899-15FA-EAE6-8ED2-FAEF33D3D9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E37A1A-0A27-6605-D1C9-2DEC54175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0B303-1BF2-5D8B-CE1D-733A80972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9B130-6CF3-8FC9-788A-62F56FF50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199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EAEA4-9375-F31C-ABDB-1C8F04FAB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026348-0855-5BDD-0A83-B0E087DC8B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FC5F0-771D-C726-3746-F31E75630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6AC7F9-7984-A627-5287-F47C1C89C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E2854-C9AA-5F94-5983-D45505EDD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213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F077441-7EB0-E764-AC88-F648CC48D1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1AF51-51D7-F2AB-7A1A-3D46CF2357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4B07F-6367-5768-F7C9-69E09596E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0D1E9-228D-3537-3CBB-DAB51C047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93E86-4992-85BE-427E-1373D153A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42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15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 userDrawn="1"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40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60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040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293E4-CC72-3873-E0E5-CBBF32E1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6D862A-9FCC-2DDD-7DF4-88261DB616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511500-5E7F-2035-02D6-07777B66D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25104-0B81-221A-0445-C7FFD235B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B1584-5C03-EC35-7A74-38DBFF84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794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10D30-1E61-A534-4C7C-4A34CBD5E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56B8A-E447-6E56-FAF7-4AB1C7162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E2184-2095-BBE7-AEE1-C7ED2EB9F9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3E93C8-702F-3EB5-1F0D-27EC6FD8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FBF077-109E-C602-B4A5-16E47CFB84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152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D38DD8-5BC1-8453-D7F7-38FDA2DA9F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6415F-AE68-62B2-4447-C8BEE32231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285AD-F670-D56B-626E-3F1D75245E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E29ED7-458D-D33A-2B04-1F3ADC96A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4D3D9-94BD-EF85-770B-7C231AC4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BA600E-552E-A8FF-369B-A7C14DFF8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67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93BD8-BEF4-A58B-4699-5EA7577F3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8CD1A6-2BA5-8479-E040-F778B6847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E98C3D-7CC8-D518-4FAE-9ED67781F0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469A25-E52A-AE0B-7FB2-8103E0966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C11FAF-AD6B-024B-6167-894338FDF5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C88CD4-D714-AD52-7B31-B7E3DE031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580336E-FABC-2C81-E073-F4B72BBF6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5447C8-46B1-4E71-BC9C-22008C58E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442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961256-2815-263A-CC00-7A8AEB3554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FF7162-9F28-C0DA-660D-0F555CBE3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975AE-62BB-FE91-626B-B334DD3AE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7DFA16-FC7F-CB86-2542-A2F1592C7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39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927188-2DA4-4B61-0F73-D84C3AAA76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E11947-16B2-A45E-3201-1A8EE79F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C3B3EC-3EDB-B09D-6DAF-E313D9DDA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6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7F716-E746-6F1D-DDFE-1A70DC6B6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06B5D-EECA-F4F2-AFFD-3463EEDA7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2ACC6E-5B6F-A30D-7FAB-9301A3652F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BF7E2-CBC7-88CA-8801-BC75CEC3E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C5D483-CBDA-A2DF-2FCA-753022F82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F95621-2FDD-27B3-BFE3-11D1F7ADE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2068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366DA-03AB-3B8E-1E41-099FFAB41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16ACD-A8DE-7B02-E02F-603BDFA078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DD6F63-2E48-B54C-3F9D-3E68703AAB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12F831-FD6D-C1AC-0E99-4FACBB228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0D16C-68C9-A0F2-37B0-D6C7C98B6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6B4811-BEF9-5D7B-6887-264EC3EF6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11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052BBF-30BE-8E42-55D8-E754BF428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A633B-F616-EED7-7E9B-2B4825B4A4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3126A-A9A2-53FB-ABC2-2D3DB84C97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9BA9C-D13F-49D7-B71B-8AF43F8D4168}" type="datetimeFigureOut">
              <a:rPr lang="en-US" smtClean="0"/>
              <a:t>25/7/2022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0CC761-68D7-3C1B-4648-502C6A28E9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6A5C3-5AA9-DB86-E60C-994630FF4E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050929-B96C-4A37-96C4-00C4F4EDFB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368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image" Target="../media/image49.wmf"/><Relationship Id="rId7" Type="http://schemas.openxmlformats.org/officeDocument/2006/relationships/image" Target="../media/image51.emf"/><Relationship Id="rId12" Type="http://schemas.openxmlformats.org/officeDocument/2006/relationships/image" Target="../media/image54.jpeg"/><Relationship Id="rId2" Type="http://schemas.openxmlformats.org/officeDocument/2006/relationships/oleObject" Target="../embeddings/oleObject45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47.bin"/><Relationship Id="rId11" Type="http://schemas.openxmlformats.org/officeDocument/2006/relationships/image" Target="../media/image53.emf"/><Relationship Id="rId5" Type="http://schemas.openxmlformats.org/officeDocument/2006/relationships/image" Target="../media/image50.emf"/><Relationship Id="rId10" Type="http://schemas.openxmlformats.org/officeDocument/2006/relationships/oleObject" Target="../embeddings/oleObject49.bin"/><Relationship Id="rId4" Type="http://schemas.openxmlformats.org/officeDocument/2006/relationships/oleObject" Target="../embeddings/oleObject46.bin"/><Relationship Id="rId9" Type="http://schemas.openxmlformats.org/officeDocument/2006/relationships/image" Target="../media/image52.w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1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0.wmf"/><Relationship Id="rId17" Type="http://schemas.openxmlformats.org/officeDocument/2006/relationships/oleObject" Target="../embeddings/oleObject8.bin"/><Relationship Id="rId2" Type="http://schemas.openxmlformats.org/officeDocument/2006/relationships/image" Target="../media/image5.png"/><Relationship Id="rId16" Type="http://schemas.openxmlformats.org/officeDocument/2006/relationships/image" Target="../media/image12.wmf"/><Relationship Id="rId20" Type="http://schemas.openxmlformats.org/officeDocument/2006/relationships/image" Target="../media/image1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9.wmf"/><Relationship Id="rId19" Type="http://schemas.openxmlformats.org/officeDocument/2006/relationships/oleObject" Target="../embeddings/oleObject9.bin"/><Relationship Id="rId4" Type="http://schemas.openxmlformats.org/officeDocument/2006/relationships/image" Target="../media/image6.wmf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0.wmf"/><Relationship Id="rId3" Type="http://schemas.openxmlformats.org/officeDocument/2006/relationships/oleObject" Target="../embeddings/oleObject10.bin"/><Relationship Id="rId21" Type="http://schemas.openxmlformats.org/officeDocument/2006/relationships/oleObject" Target="../embeddings/oleObject18.bin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8.wmf"/><Relationship Id="rId17" Type="http://schemas.openxmlformats.org/officeDocument/2006/relationships/oleObject" Target="../embeddings/oleObject16.bin"/><Relationship Id="rId2" Type="http://schemas.openxmlformats.org/officeDocument/2006/relationships/image" Target="../media/image5.png"/><Relationship Id="rId16" Type="http://schemas.openxmlformats.org/officeDocument/2006/relationships/image" Target="../media/image20.wmf"/><Relationship Id="rId20" Type="http://schemas.openxmlformats.org/officeDocument/2006/relationships/image" Target="../media/image21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3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7.wmf"/><Relationship Id="rId19" Type="http://schemas.openxmlformats.org/officeDocument/2006/relationships/oleObject" Target="../embeddings/oleObject17.bin"/><Relationship Id="rId4" Type="http://schemas.openxmlformats.org/officeDocument/2006/relationships/image" Target="../media/image15.wmf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9.wmf"/><Relationship Id="rId22" Type="http://schemas.openxmlformats.org/officeDocument/2006/relationships/image" Target="../media/image2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13" Type="http://schemas.openxmlformats.org/officeDocument/2006/relationships/image" Target="../media/image29.emf"/><Relationship Id="rId3" Type="http://schemas.openxmlformats.org/officeDocument/2006/relationships/image" Target="../media/image24.wmf"/><Relationship Id="rId7" Type="http://schemas.openxmlformats.org/officeDocument/2006/relationships/image" Target="../media/image26.emf"/><Relationship Id="rId12" Type="http://schemas.openxmlformats.org/officeDocument/2006/relationships/oleObject" Target="../embeddings/oleObject24.bin"/><Relationship Id="rId2" Type="http://schemas.openxmlformats.org/officeDocument/2006/relationships/oleObject" Target="../embeddings/oleObject19.bin"/><Relationship Id="rId16" Type="http://schemas.openxmlformats.org/officeDocument/2006/relationships/image" Target="../media/image31.jpeg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1.bin"/><Relationship Id="rId11" Type="http://schemas.openxmlformats.org/officeDocument/2006/relationships/image" Target="../media/image28.emf"/><Relationship Id="rId5" Type="http://schemas.openxmlformats.org/officeDocument/2006/relationships/image" Target="../media/image25.emf"/><Relationship Id="rId15" Type="http://schemas.openxmlformats.org/officeDocument/2006/relationships/image" Target="../media/image30.emf"/><Relationship Id="rId10" Type="http://schemas.openxmlformats.org/officeDocument/2006/relationships/oleObject" Target="../embeddings/oleObject23.bin"/><Relationship Id="rId4" Type="http://schemas.openxmlformats.org/officeDocument/2006/relationships/oleObject" Target="../embeddings/oleObject20.bin"/><Relationship Id="rId9" Type="http://schemas.openxmlformats.org/officeDocument/2006/relationships/image" Target="../media/image27.emf"/><Relationship Id="rId14" Type="http://schemas.openxmlformats.org/officeDocument/2006/relationships/oleObject" Target="../embeddings/oleObject2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7" Type="http://schemas.openxmlformats.org/officeDocument/2006/relationships/image" Target="../media/image34.emf"/><Relationship Id="rId2" Type="http://schemas.openxmlformats.org/officeDocument/2006/relationships/oleObject" Target="../embeddings/oleObject26.bin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2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13" Type="http://schemas.openxmlformats.org/officeDocument/2006/relationships/image" Target="../media/image40.wmf"/><Relationship Id="rId18" Type="http://schemas.openxmlformats.org/officeDocument/2006/relationships/oleObject" Target="../embeddings/oleObject37.bin"/><Relationship Id="rId26" Type="http://schemas.openxmlformats.org/officeDocument/2006/relationships/oleObject" Target="../embeddings/oleObject42.bin"/><Relationship Id="rId3" Type="http://schemas.openxmlformats.org/officeDocument/2006/relationships/image" Target="../media/image35.wmf"/><Relationship Id="rId21" Type="http://schemas.openxmlformats.org/officeDocument/2006/relationships/oleObject" Target="../embeddings/oleObject39.bin"/><Relationship Id="rId7" Type="http://schemas.openxmlformats.org/officeDocument/2006/relationships/image" Target="../media/image37.emf"/><Relationship Id="rId12" Type="http://schemas.openxmlformats.org/officeDocument/2006/relationships/oleObject" Target="../embeddings/oleObject34.bin"/><Relationship Id="rId17" Type="http://schemas.openxmlformats.org/officeDocument/2006/relationships/image" Target="../media/image42.wmf"/><Relationship Id="rId25" Type="http://schemas.openxmlformats.org/officeDocument/2006/relationships/oleObject" Target="../embeddings/oleObject41.bin"/><Relationship Id="rId2" Type="http://schemas.openxmlformats.org/officeDocument/2006/relationships/oleObject" Target="../embeddings/oleObject29.bin"/><Relationship Id="rId16" Type="http://schemas.openxmlformats.org/officeDocument/2006/relationships/oleObject" Target="../embeddings/oleObject36.bin"/><Relationship Id="rId20" Type="http://schemas.openxmlformats.org/officeDocument/2006/relationships/oleObject" Target="../embeddings/oleObject38.bin"/><Relationship Id="rId29" Type="http://schemas.openxmlformats.org/officeDocument/2006/relationships/image" Target="../media/image47.emf"/><Relationship Id="rId1" Type="http://schemas.openxmlformats.org/officeDocument/2006/relationships/slideLayout" Target="../slideLayouts/slideLayout12.xml"/><Relationship Id="rId6" Type="http://schemas.openxmlformats.org/officeDocument/2006/relationships/oleObject" Target="../embeddings/oleObject31.bin"/><Relationship Id="rId11" Type="http://schemas.openxmlformats.org/officeDocument/2006/relationships/image" Target="../media/image39.wmf"/><Relationship Id="rId24" Type="http://schemas.openxmlformats.org/officeDocument/2006/relationships/image" Target="../media/image45.wmf"/><Relationship Id="rId5" Type="http://schemas.openxmlformats.org/officeDocument/2006/relationships/image" Target="../media/image36.emf"/><Relationship Id="rId15" Type="http://schemas.openxmlformats.org/officeDocument/2006/relationships/image" Target="../media/image41.wmf"/><Relationship Id="rId23" Type="http://schemas.openxmlformats.org/officeDocument/2006/relationships/oleObject" Target="../embeddings/oleObject40.bin"/><Relationship Id="rId28" Type="http://schemas.openxmlformats.org/officeDocument/2006/relationships/oleObject" Target="../embeddings/oleObject43.bin"/><Relationship Id="rId10" Type="http://schemas.openxmlformats.org/officeDocument/2006/relationships/oleObject" Target="../embeddings/oleObject33.bin"/><Relationship Id="rId19" Type="http://schemas.openxmlformats.org/officeDocument/2006/relationships/image" Target="../media/image43.wmf"/><Relationship Id="rId31" Type="http://schemas.openxmlformats.org/officeDocument/2006/relationships/image" Target="../media/image48.wmf"/><Relationship Id="rId4" Type="http://schemas.openxmlformats.org/officeDocument/2006/relationships/oleObject" Target="../embeddings/oleObject30.bin"/><Relationship Id="rId9" Type="http://schemas.openxmlformats.org/officeDocument/2006/relationships/image" Target="../media/image38.wmf"/><Relationship Id="rId14" Type="http://schemas.openxmlformats.org/officeDocument/2006/relationships/oleObject" Target="../embeddings/oleObject35.bin"/><Relationship Id="rId22" Type="http://schemas.openxmlformats.org/officeDocument/2006/relationships/image" Target="../media/image44.wmf"/><Relationship Id="rId27" Type="http://schemas.openxmlformats.org/officeDocument/2006/relationships/image" Target="../media/image46.wmf"/><Relationship Id="rId30" Type="http://schemas.openxmlformats.org/officeDocument/2006/relationships/oleObject" Target="../embeddings/oleObject4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een nature border with grass and flower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832"/>
          <a:stretch/>
        </p:blipFill>
        <p:spPr bwMode="auto">
          <a:xfrm>
            <a:off x="0" y="45490"/>
            <a:ext cx="12192000" cy="6843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2990" y="1285108"/>
            <a:ext cx="1199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 TẬP TỈ LỆ THỨC – DÃY TỈ SỐ BẰNG NHAU</a:t>
            </a:r>
            <a:endParaRPr lang="vi-VN" sz="36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990" y="410308"/>
            <a:ext cx="119890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CHƯƠNG 6: CÁC ĐẠI LƯỢNG TỈ LỆ</a:t>
            </a:r>
            <a:endParaRPr lang="vi-VN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9080A5-7D59-E9F6-D406-424D02915851}"/>
              </a:ext>
            </a:extLst>
          </p:cNvPr>
          <p:cNvSpPr txBox="1"/>
          <p:nvPr/>
        </p:nvSpPr>
        <p:spPr>
          <a:xfrm>
            <a:off x="5461635" y="2283018"/>
            <a:ext cx="1889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19327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220610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VẬN DỤNG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101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256813" y="661318"/>
            <a:ext cx="11678374" cy="6033284"/>
          </a:xfrm>
          <a:prstGeom prst="rect">
            <a:avLst/>
          </a:prstGeom>
          <a:ln w="38100">
            <a:solidFill>
              <a:srgbClr val="7030A0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“Cho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24.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?”</a:t>
            </a:r>
          </a:p>
          <a:p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Lam:</a:t>
            </a: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a, b,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3; 4; 5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</a:t>
            </a:r>
          </a:p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và </a:t>
            </a:r>
            <a:r>
              <a:rPr lang="en-US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– b + 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24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nl-NL" sz="2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endParaRPr lang="en-US" sz="26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974F1D6-F8DC-FC06-E12C-4659C89E8C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9073046"/>
              </p:ext>
            </p:extLst>
          </p:nvPr>
        </p:nvGraphicFramePr>
        <p:xfrm>
          <a:off x="457200" y="2990850"/>
          <a:ext cx="4233863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803240" imgH="393480" progId="Equation.DSMT4">
                  <p:embed/>
                </p:oleObj>
              </mc:Choice>
              <mc:Fallback>
                <p:oleObj name="Equation" r:id="rId2" imgW="1803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457200" y="2990850"/>
                        <a:ext cx="4233863" cy="923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C4A7ACD-4CDD-3582-B469-61F5974E9D3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8779952"/>
              </p:ext>
            </p:extLst>
          </p:nvPr>
        </p:nvGraphicFramePr>
        <p:xfrm>
          <a:off x="2073040" y="4445502"/>
          <a:ext cx="4301451" cy="894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1924135" imgH="399874" progId="Equation.DSMT4">
                  <p:embed/>
                </p:oleObj>
              </mc:Choice>
              <mc:Fallback>
                <p:oleObj name="Equation" r:id="rId4" imgW="192413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073040" y="4445502"/>
                        <a:ext cx="4301451" cy="894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538C1DA-415D-725B-77F1-404B10EED3E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195784"/>
              </p:ext>
            </p:extLst>
          </p:nvPr>
        </p:nvGraphicFramePr>
        <p:xfrm>
          <a:off x="1500329" y="5228118"/>
          <a:ext cx="2335687" cy="14900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104939" imgH="704791" progId="Equation.DSMT4">
                  <p:embed/>
                </p:oleObj>
              </mc:Choice>
              <mc:Fallback>
                <p:oleObj name="Equation" r:id="rId6" imgW="1104939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00329" y="5228118"/>
                        <a:ext cx="2335687" cy="14900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Oval 12">
            <a:extLst>
              <a:ext uri="{FF2B5EF4-FFF2-40B4-BE49-F238E27FC236}">
                <a16:creationId xmlns:a16="http://schemas.microsoft.com/office/drawing/2014/main" id="{D62484D3-4B5A-793C-3E5E-E74E31ECE630}"/>
              </a:ext>
            </a:extLst>
          </p:cNvPr>
          <p:cNvSpPr/>
          <p:nvPr/>
        </p:nvSpPr>
        <p:spPr>
          <a:xfrm>
            <a:off x="3700821" y="4445267"/>
            <a:ext cx="1415811" cy="105652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2951F318-4B33-69AA-5DF7-30072E9A2C92}"/>
              </a:ext>
            </a:extLst>
          </p:cNvPr>
          <p:cNvSpPr/>
          <p:nvPr/>
        </p:nvSpPr>
        <p:spPr>
          <a:xfrm>
            <a:off x="4649907" y="5537710"/>
            <a:ext cx="1055568" cy="495066"/>
          </a:xfrm>
          <a:prstGeom prst="wedgeEllipseCallout">
            <a:avLst>
              <a:gd name="adj1" fmla="val -60349"/>
              <a:gd name="adj2" fmla="val -7877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C8C3FB39-A90F-F998-0016-8916503F66FB}"/>
              </a:ext>
            </a:extLst>
          </p:cNvPr>
          <p:cNvSpPr/>
          <p:nvPr/>
        </p:nvSpPr>
        <p:spPr>
          <a:xfrm>
            <a:off x="6522009" y="4824387"/>
            <a:ext cx="600075" cy="25717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62139820-67F1-B91F-24B0-FD8692F567A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370342"/>
              </p:ext>
            </p:extLst>
          </p:nvPr>
        </p:nvGraphicFramePr>
        <p:xfrm>
          <a:off x="7316798" y="4425586"/>
          <a:ext cx="4217978" cy="8834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879560" imgH="393480" progId="Equation.DSMT4">
                  <p:embed/>
                </p:oleObj>
              </mc:Choice>
              <mc:Fallback>
                <p:oleObj name="Equation" r:id="rId8" imgW="1879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316798" y="4425586"/>
                        <a:ext cx="4217978" cy="8834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6C9919B0-1A5D-5C97-D84C-849C2EAB3A4E}"/>
              </a:ext>
            </a:extLst>
          </p:cNvPr>
          <p:cNvSpPr txBox="1"/>
          <p:nvPr/>
        </p:nvSpPr>
        <p:spPr>
          <a:xfrm>
            <a:off x="6422823" y="4425586"/>
            <a:ext cx="8807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80DC6D2F-4FE5-7610-2610-CE841CCC678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39532695"/>
              </p:ext>
            </p:extLst>
          </p:nvPr>
        </p:nvGraphicFramePr>
        <p:xfrm>
          <a:off x="6984821" y="5316830"/>
          <a:ext cx="2176052" cy="1490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028882" imgH="704791" progId="Equation.DSMT4">
                  <p:embed/>
                </p:oleObj>
              </mc:Choice>
              <mc:Fallback>
                <p:oleObj name="Equation" r:id="rId10" imgW="1028882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84821" y="5316830"/>
                        <a:ext cx="2176052" cy="1490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Wave 18">
            <a:extLst>
              <a:ext uri="{FF2B5EF4-FFF2-40B4-BE49-F238E27FC236}">
                <a16:creationId xmlns:a16="http://schemas.microsoft.com/office/drawing/2014/main" id="{71D56805-77E8-6982-A824-FB6CD97ED38D}"/>
              </a:ext>
            </a:extLst>
          </p:cNvPr>
          <p:cNvSpPr/>
          <p:nvPr/>
        </p:nvSpPr>
        <p:spPr>
          <a:xfrm>
            <a:off x="256813" y="163398"/>
            <a:ext cx="2714987" cy="922586"/>
          </a:xfrm>
          <a:prstGeom prst="wave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TOÁN</a:t>
            </a:r>
          </a:p>
        </p:txBody>
      </p:sp>
      <p:pic>
        <p:nvPicPr>
          <p:cNvPr id="6146" name="Picture 2" descr="Premium Vector | Cartoon character of student asking question at school .  free vector">
            <a:extLst>
              <a:ext uri="{FF2B5EF4-FFF2-40B4-BE49-F238E27FC236}">
                <a16:creationId xmlns:a16="http://schemas.microsoft.com/office/drawing/2014/main" id="{ECE31DC4-67A0-CE2F-BE96-235B023A4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5787" y="2039840"/>
            <a:ext cx="2405427" cy="240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11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7" grpId="0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C4AB3-66D5-6617-B1FE-A0639F2EDAD8}"/>
              </a:ext>
            </a:extLst>
          </p:cNvPr>
          <p:cNvSpPr/>
          <p:nvPr/>
        </p:nvSpPr>
        <p:spPr>
          <a:xfrm>
            <a:off x="3394979" y="833735"/>
            <a:ext cx="4868642" cy="92333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Giao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việc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về</a:t>
            </a:r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nhà</a:t>
            </a:r>
            <a:endParaRPr lang="en-US" sz="5400" b="1" dirty="0">
              <a:ln w="12700">
                <a:solidFill>
                  <a:schemeClr val="accent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46A64-60E0-A81F-3FE0-62CD43AA8269}"/>
              </a:ext>
            </a:extLst>
          </p:cNvPr>
          <p:cNvSpPr txBox="1"/>
          <p:nvPr/>
        </p:nvSpPr>
        <p:spPr>
          <a:xfrm>
            <a:off x="1924050" y="2343715"/>
            <a:ext cx="8839200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“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157312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4E8B5E-B427-4780-B3E4-FB0ABAD5A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0"/>
            <a:ext cx="12192000" cy="685552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8D9DCC77-18E6-4882-B91C-69804E885730}"/>
              </a:ext>
            </a:extLst>
          </p:cNvPr>
          <p:cNvSpPr txBox="1"/>
          <p:nvPr/>
        </p:nvSpPr>
        <p:spPr>
          <a:xfrm>
            <a:off x="4204751" y="1045398"/>
            <a:ext cx="4146132" cy="923328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en-US" altLang="zh-CN" sz="5400" b="1" spc="-151" dirty="0">
                <a:solidFill>
                  <a:srgbClr val="FF0000"/>
                </a:solidFill>
                <a:latin typeface="Times New Roman" pitchFamily="18" charset="0"/>
                <a:ea typeface="华文行楷" panose="02010800040101010101" pitchFamily="2" charset="-122"/>
                <a:cs typeface="Times New Roman" pitchFamily="18" charset="0"/>
              </a:rPr>
              <a:t>KHỞI ĐỘNG</a:t>
            </a:r>
            <a:endParaRPr lang="zh-CN" altLang="en-US" sz="5400" b="1" spc="-151" dirty="0">
              <a:solidFill>
                <a:srgbClr val="FF0000"/>
              </a:solidFill>
              <a:latin typeface="Times New Roman" pitchFamily="18" charset="0"/>
              <a:ea typeface="华文行楷" panose="02010800040101010101" pitchFamily="2" charset="-122"/>
              <a:cs typeface="Times New Roman" pitchFamily="18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74BE797-4ED1-4955-98E2-5FC882C5E463}"/>
              </a:ext>
            </a:extLst>
          </p:cNvPr>
          <p:cNvSpPr txBox="1">
            <a:spLocks/>
          </p:cNvSpPr>
          <p:nvPr/>
        </p:nvSpPr>
        <p:spPr>
          <a:xfrm>
            <a:off x="4206780" y="3364211"/>
            <a:ext cx="3778024" cy="322773"/>
          </a:xfrm>
          <a:prstGeom prst="rect">
            <a:avLst/>
          </a:prstGeom>
        </p:spPr>
        <p:txBody>
          <a:bodyPr vert="horz" lIns="91438" tIns="45719" rIns="91438" bIns="45719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100" kern="1200">
                <a:solidFill>
                  <a:schemeClr val="bg1">
                    <a:lumMod val="50000"/>
                  </a:schemeClr>
                </a:solidFill>
                <a:latin typeface="Lato" panose="020F0502020204030203" pitchFamily="34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Lato" panose="020F0502020204030203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d-ID" dirty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Professional Presentation Template</a:t>
            </a:r>
          </a:p>
        </p:txBody>
      </p:sp>
      <p:pic>
        <p:nvPicPr>
          <p:cNvPr id="13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id="{DFA510A1-50FB-4613-879D-BA45DCC10A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96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61920" y="-894688"/>
            <a:ext cx="609679" cy="60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038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23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0237"/>
                            </p:stCondLst>
                            <p:childTnLst>
                              <p:par>
                                <p:cTn id="1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1087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6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474004" y="4190241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3508" y="1477355"/>
            <a:ext cx="2287518" cy="1039929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720955" y="747292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554778" y="1511848"/>
            <a:ext cx="1791632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565714" y="2216008"/>
            <a:ext cx="3756060" cy="2275361"/>
            <a:chOff x="-33962" y="302889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-33962" y="302889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309469" y="788039"/>
              <a:ext cx="2019362" cy="78898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309469" y="1457995"/>
              <a:ext cx="2112650" cy="14533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77262" y="131830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6810" y="1381925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thức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72658" y="2023218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418403" y="2017670"/>
          <a:ext cx="2852113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06360" imgH="393480" progId="Equation.DSMT4">
                  <p:embed/>
                </p:oleObj>
              </mc:Choice>
              <mc:Fallback>
                <p:oleObj name="Equation" r:id="rId3" imgW="120636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418403" y="2017670"/>
                        <a:ext cx="2852113" cy="102235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419040" imgH="393480" progId="Equation.DSMT4">
                  <p:embed/>
                </p:oleObj>
              </mc:Choice>
              <mc:Fallback>
                <p:oleObj name="Equation" r:id="rId5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118850" y="3706813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368280" imgH="75960" progId="Equation.DSMT4">
                  <p:embed/>
                </p:oleObj>
              </mc:Choice>
              <mc:Fallback>
                <p:oleObj name="Equation" r:id="rId7" imgW="368280" imgH="7596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118850" y="3706813"/>
                        <a:ext cx="869950" cy="1809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70081" y="5160604"/>
          <a:ext cx="3111500" cy="836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2095200" imgH="507960" progId="Equation.DSMT4">
                  <p:embed/>
                </p:oleObj>
              </mc:Choice>
              <mc:Fallback>
                <p:oleObj name="Equation" r:id="rId9" imgW="20952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670081" y="5160604"/>
                        <a:ext cx="3111500" cy="8366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600526" y="5924550"/>
            <a:ext cx="5299374" cy="997811"/>
            <a:chOff x="1605803" y="4032920"/>
            <a:chExt cx="6413625" cy="1310192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1" imgW="2920680" imgH="558720" progId="Equation.DSMT4">
                    <p:embed/>
                  </p:oleObj>
                </mc:Choice>
                <mc:Fallback>
                  <p:oleObj name="Equation" r:id="rId11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3" imgW="812520" imgH="558720" progId="Equation.DSMT4">
                    <p:embed/>
                  </p:oleObj>
                </mc:Choice>
                <mc:Fallback>
                  <p:oleObj name="Equation" r:id="rId13" imgW="812520" imgH="558720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321008" y="4032920"/>
            <a:ext cx="1698420" cy="116940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5" imgW="736560" imgH="507960" progId="Equation.DSMT4">
                    <p:embed/>
                  </p:oleObj>
                </mc:Choice>
                <mc:Fallback>
                  <p:oleObj name="Equation" r:id="rId15" imgW="736560" imgH="507960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21008" y="4032920"/>
                          <a:ext cx="1698420" cy="116940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 rot="20851476" flipV="1">
            <a:off x="6022978" y="5181798"/>
            <a:ext cx="641233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6E3A4A-709A-A048-A78A-71B060A80B81}"/>
              </a:ext>
            </a:extLst>
          </p:cNvPr>
          <p:cNvSpPr txBox="1"/>
          <p:nvPr/>
        </p:nvSpPr>
        <p:spPr>
          <a:xfrm>
            <a:off x="8225831" y="531995"/>
            <a:ext cx="2230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……………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B601BA2A-177A-1DF0-892D-BD441FC2CA2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02646" y="2895697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870437" imgH="181340" progId="Equation.DSMT4">
                  <p:embed/>
                </p:oleObj>
              </mc:Choice>
              <mc:Fallback>
                <p:oleObj name="Equation" r:id="rId17" imgW="870437" imgH="181340" progId="Equation.DSMT4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B601BA2A-177A-1DF0-892D-BD441FC2CA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02646" y="2895697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9DEFAFC0-5FFD-DC82-A270-0CA72642DA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1118850" y="4756286"/>
          <a:ext cx="869950" cy="180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9" imgW="870437" imgH="181340" progId="Equation.DSMT4">
                  <p:embed/>
                </p:oleObj>
              </mc:Choice>
              <mc:Fallback>
                <p:oleObj name="Equation" r:id="rId19" imgW="870437" imgH="181340" progId="Equation.DSMT4">
                  <p:embed/>
                  <p:pic>
                    <p:nvPicPr>
                      <p:cNvPr id="35" name="Object 34">
                        <a:extLst>
                          <a:ext uri="{FF2B5EF4-FFF2-40B4-BE49-F238E27FC236}">
                            <a16:creationId xmlns:a16="http://schemas.microsoft.com/office/drawing/2014/main" id="{9DEFAFC0-5FFD-DC82-A270-0CA72642DA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1118850" y="4756286"/>
                        <a:ext cx="869950" cy="180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75B02E8-036D-8DE9-FDA6-726832A05828}"/>
              </a:ext>
            </a:extLst>
          </p:cNvPr>
          <p:cNvSpPr/>
          <p:nvPr/>
        </p:nvSpPr>
        <p:spPr>
          <a:xfrm flipH="1">
            <a:off x="-1" y="-12870"/>
            <a:ext cx="5673836" cy="1146675"/>
          </a:xfrm>
          <a:prstGeom prst="homePlat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chỗ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trống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pic>
        <p:nvPicPr>
          <p:cNvPr id="42" name="Picture 10" descr="Digit 180">
            <a:extLst>
              <a:ext uri="{FF2B5EF4-FFF2-40B4-BE49-F238E27FC236}">
                <a16:creationId xmlns:a16="http://schemas.microsoft.com/office/drawing/2014/main" id="{2764F6DD-A3F5-BCFA-A693-1FC7CA72D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83633"/>
            <a:ext cx="20574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936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1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/>
        </p:nvSpPr>
        <p:spPr>
          <a:xfrm>
            <a:off x="3678488" y="4161966"/>
            <a:ext cx="2382997" cy="1039781"/>
          </a:xfrm>
          <a:custGeom>
            <a:avLst/>
            <a:gdLst>
              <a:gd name="connsiteX0" fmla="*/ 151866 w 2006066"/>
              <a:gd name="connsiteY0" fmla="*/ 0 h 825500"/>
              <a:gd name="connsiteX1" fmla="*/ 304266 w 2006066"/>
              <a:gd name="connsiteY1" fmla="*/ 165100 h 825500"/>
              <a:gd name="connsiteX2" fmla="*/ 88366 w 2006066"/>
              <a:gd name="connsiteY2" fmla="*/ 698500 h 825500"/>
              <a:gd name="connsiteX3" fmla="*/ 2006066 w 2006066"/>
              <a:gd name="connsiteY3" fmla="*/ 825500 h 82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06066" h="825500">
                <a:moveTo>
                  <a:pt x="151866" y="0"/>
                </a:moveTo>
                <a:cubicBezTo>
                  <a:pt x="233357" y="24341"/>
                  <a:pt x="314849" y="48683"/>
                  <a:pt x="304266" y="165100"/>
                </a:cubicBezTo>
                <a:cubicBezTo>
                  <a:pt x="293683" y="281517"/>
                  <a:pt x="-195267" y="588433"/>
                  <a:pt x="88366" y="698500"/>
                </a:cubicBezTo>
                <a:cubicBezTo>
                  <a:pt x="371999" y="808567"/>
                  <a:pt x="2006066" y="825500"/>
                  <a:pt x="2006066" y="825500"/>
                </a:cubicBezTo>
              </a:path>
            </a:pathLst>
          </a:cu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Freeform 8"/>
          <p:cNvSpPr/>
          <p:nvPr/>
        </p:nvSpPr>
        <p:spPr>
          <a:xfrm>
            <a:off x="3482284" y="1497161"/>
            <a:ext cx="2340785" cy="766140"/>
          </a:xfrm>
          <a:custGeom>
            <a:avLst/>
            <a:gdLst>
              <a:gd name="connsiteX0" fmla="*/ 129033 w 1569526"/>
              <a:gd name="connsiteY0" fmla="*/ 574605 h 574605"/>
              <a:gd name="connsiteX1" fmla="*/ 141559 w 1569526"/>
              <a:gd name="connsiteY1" fmla="*/ 48512 h 574605"/>
              <a:gd name="connsiteX2" fmla="*/ 1569526 w 1569526"/>
              <a:gd name="connsiteY2" fmla="*/ 23460 h 574605"/>
              <a:gd name="connsiteX0" fmla="*/ 100432 w 1540925"/>
              <a:gd name="connsiteY0" fmla="*/ 574605 h 574605"/>
              <a:gd name="connsiteX1" fmla="*/ 112958 w 1540925"/>
              <a:gd name="connsiteY1" fmla="*/ 48512 h 574605"/>
              <a:gd name="connsiteX2" fmla="*/ 1540925 w 1540925"/>
              <a:gd name="connsiteY2" fmla="*/ 23460 h 574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40925" h="574605">
                <a:moveTo>
                  <a:pt x="100432" y="574605"/>
                </a:moveTo>
                <a:cubicBezTo>
                  <a:pt x="88254" y="370187"/>
                  <a:pt x="-127124" y="140369"/>
                  <a:pt x="112958" y="48512"/>
                </a:cubicBezTo>
                <a:cubicBezTo>
                  <a:pt x="353040" y="-43346"/>
                  <a:pt x="1540925" y="23460"/>
                  <a:pt x="1540925" y="23460"/>
                </a:cubicBezTo>
              </a:path>
            </a:pathLst>
          </a:cu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0" name="Freeform 9"/>
          <p:cNvSpPr/>
          <p:nvPr/>
        </p:nvSpPr>
        <p:spPr>
          <a:xfrm>
            <a:off x="5823069" y="730359"/>
            <a:ext cx="2266236" cy="764411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1" name="Freeform 10"/>
          <p:cNvSpPr/>
          <p:nvPr/>
        </p:nvSpPr>
        <p:spPr>
          <a:xfrm>
            <a:off x="5673836" y="1497922"/>
            <a:ext cx="1476520" cy="1126981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rgbClr val="0070C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2" name="Group 11"/>
          <p:cNvGrpSpPr/>
          <p:nvPr/>
        </p:nvGrpSpPr>
        <p:grpSpPr>
          <a:xfrm>
            <a:off x="331235" y="1932173"/>
            <a:ext cx="3960663" cy="2922524"/>
            <a:chOff x="35496" y="699542"/>
            <a:chExt cx="3600400" cy="3069922"/>
          </a:xfrm>
        </p:grpSpPr>
        <p:sp>
          <p:nvSpPr>
            <p:cNvPr id="7" name="Oval 6"/>
            <p:cNvSpPr/>
            <p:nvPr/>
          </p:nvSpPr>
          <p:spPr>
            <a:xfrm>
              <a:off x="35496" y="699542"/>
              <a:ext cx="3600400" cy="3069922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440675" y="1430192"/>
              <a:ext cx="1784293" cy="614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lệ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-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79166" y="1972473"/>
              <a:ext cx="2112650" cy="11315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Dãy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endPara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95522" y="1761631"/>
              <a:ext cx="1229979" cy="1345126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6201210" y="246877"/>
            <a:ext cx="1893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79161" y="956267"/>
            <a:ext cx="16546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73836" y="1986779"/>
            <a:ext cx="16722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811191" y="4569791"/>
            <a:ext cx="4032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8085991" y="299573"/>
          <a:ext cx="1299169" cy="9376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419040" imgH="393480" progId="Equation.DSMT4">
                  <p:embed/>
                </p:oleObj>
              </mc:Choice>
              <mc:Fallback>
                <p:oleObj name="Equation" r:id="rId3" imgW="419040" imgH="393480" progId="Equation.DSMT4">
                  <p:embed/>
                  <p:pic>
                    <p:nvPicPr>
                      <p:cNvPr id="19" name="Object 18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085991" y="299573"/>
                        <a:ext cx="1299169" cy="937690"/>
                      </a:xfrm>
                      <a:prstGeom prst="rect">
                        <a:avLst/>
                      </a:prstGeom>
                      <a:solidFill>
                        <a:schemeClr val="accent3">
                          <a:lumMod val="60000"/>
                          <a:lumOff val="4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/>
          <p:cNvGraphicFramePr>
            <a:graphicFrameLocks noChangeAspect="1"/>
          </p:cNvGraphicFramePr>
          <p:nvPr/>
        </p:nvGraphicFramePr>
        <p:xfrm>
          <a:off x="7289003" y="1978252"/>
          <a:ext cx="3034398" cy="1022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168200" imgH="393480" progId="Equation.DSMT4">
                  <p:embed/>
                </p:oleObj>
              </mc:Choice>
              <mc:Fallback>
                <p:oleObj name="Equation" r:id="rId5" imgW="1168200" imgH="393480" progId="Equation.DSMT4">
                  <p:embed/>
                  <p:pic>
                    <p:nvPicPr>
                      <p:cNvPr id="20" name="Object 1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289003" y="1978252"/>
                        <a:ext cx="3034398" cy="1022463"/>
                      </a:xfrm>
                      <a:prstGeom prst="rect">
                        <a:avLst/>
                      </a:prstGeom>
                      <a:solidFill>
                        <a:schemeClr val="tx2">
                          <a:lumMod val="20000"/>
                          <a:lumOff val="80000"/>
                        </a:schemeClr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/>
          <p:cNvGraphicFramePr>
            <a:graphicFrameLocks noChangeAspect="1"/>
          </p:cNvGraphicFramePr>
          <p:nvPr/>
        </p:nvGraphicFramePr>
        <p:xfrm>
          <a:off x="11088555" y="141277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7" imgW="419040" imgH="393480" progId="Equation.DSMT4">
                  <p:embed/>
                </p:oleObj>
              </mc:Choice>
              <mc:Fallback>
                <p:oleObj name="Equation" r:id="rId7" imgW="419040" imgH="393480" progId="Equation.DSMT4">
                  <p:embed/>
                  <p:pic>
                    <p:nvPicPr>
                      <p:cNvPr id="21" name="Object 2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088555" y="141277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/>
        </p:nvGraphicFramePr>
        <p:xfrm>
          <a:off x="11088555" y="2372884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419040" imgH="393480" progId="Equation.DSMT4">
                  <p:embed/>
                </p:oleObj>
              </mc:Choice>
              <mc:Fallback>
                <p:oleObj name="Equation" r:id="rId9" imgW="419040" imgH="39348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088555" y="2372884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/>
        </p:nvGraphicFramePr>
        <p:xfrm>
          <a:off x="11058061" y="3332990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419040" imgH="393480" progId="Equation.DSMT4">
                  <p:embed/>
                </p:oleObj>
              </mc:Choice>
              <mc:Fallback>
                <p:oleObj name="Equation" r:id="rId11" imgW="419040" imgH="393480" progId="Equation.DSMT4">
                  <p:embed/>
                  <p:pic>
                    <p:nvPicPr>
                      <p:cNvPr id="23" name="Object 2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058061" y="3332990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/>
          <p:cNvGraphicFramePr>
            <a:graphicFrameLocks noChangeAspect="1"/>
          </p:cNvGraphicFramePr>
          <p:nvPr/>
        </p:nvGraphicFramePr>
        <p:xfrm>
          <a:off x="11088555" y="4293097"/>
          <a:ext cx="990600" cy="929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419040" imgH="393480" progId="Equation.DSMT4">
                  <p:embed/>
                </p:oleObj>
              </mc:Choice>
              <mc:Fallback>
                <p:oleObj name="Equation" r:id="rId13" imgW="419040" imgH="39348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088555" y="4293097"/>
                        <a:ext cx="990600" cy="9292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Freeform 25"/>
          <p:cNvSpPr/>
          <p:nvPr/>
        </p:nvSpPr>
        <p:spPr>
          <a:xfrm>
            <a:off x="10320193" y="1862836"/>
            <a:ext cx="791153" cy="443683"/>
          </a:xfrm>
          <a:custGeom>
            <a:avLst/>
            <a:gdLst>
              <a:gd name="connsiteX0" fmla="*/ 1083 w 593365"/>
              <a:gd name="connsiteY0" fmla="*/ 275809 h 332762"/>
              <a:gd name="connsiteX1" fmla="*/ 53038 w 593365"/>
              <a:gd name="connsiteY1" fmla="*/ 317373 h 332762"/>
              <a:gd name="connsiteX2" fmla="*/ 343983 w 593365"/>
              <a:gd name="connsiteY2" fmla="*/ 47209 h 332762"/>
              <a:gd name="connsiteX3" fmla="*/ 593365 w 593365"/>
              <a:gd name="connsiteY3" fmla="*/ 36818 h 332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365" h="332762">
                <a:moveTo>
                  <a:pt x="1083" y="275809"/>
                </a:moveTo>
                <a:cubicBezTo>
                  <a:pt x="-1515" y="315641"/>
                  <a:pt x="-4112" y="355473"/>
                  <a:pt x="53038" y="317373"/>
                </a:cubicBezTo>
                <a:cubicBezTo>
                  <a:pt x="110188" y="279273"/>
                  <a:pt x="253929" y="93968"/>
                  <a:pt x="343983" y="47209"/>
                </a:cubicBezTo>
                <a:cubicBezTo>
                  <a:pt x="434038" y="450"/>
                  <a:pt x="548338" y="-25527"/>
                  <a:pt x="593365" y="36818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Freeform 28"/>
          <p:cNvSpPr/>
          <p:nvPr/>
        </p:nvSpPr>
        <p:spPr>
          <a:xfrm>
            <a:off x="10322560" y="2349112"/>
            <a:ext cx="812800" cy="556649"/>
          </a:xfrm>
          <a:custGeom>
            <a:avLst/>
            <a:gdLst>
              <a:gd name="connsiteX0" fmla="*/ 0 w 609600"/>
              <a:gd name="connsiteY0" fmla="*/ 173647 h 417487"/>
              <a:gd name="connsiteX1" fmla="*/ 228600 w 609600"/>
              <a:gd name="connsiteY1" fmla="*/ 6007 h 417487"/>
              <a:gd name="connsiteX2" fmla="*/ 411480 w 609600"/>
              <a:gd name="connsiteY2" fmla="*/ 364147 h 417487"/>
              <a:gd name="connsiteX3" fmla="*/ 609600 w 609600"/>
              <a:gd name="connsiteY3" fmla="*/ 417487 h 417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" h="417487">
                <a:moveTo>
                  <a:pt x="0" y="173647"/>
                </a:moveTo>
                <a:cubicBezTo>
                  <a:pt x="80010" y="73952"/>
                  <a:pt x="160020" y="-25743"/>
                  <a:pt x="228600" y="6007"/>
                </a:cubicBezTo>
                <a:cubicBezTo>
                  <a:pt x="297180" y="37757"/>
                  <a:pt x="347980" y="295567"/>
                  <a:pt x="411480" y="364147"/>
                </a:cubicBezTo>
                <a:cubicBezTo>
                  <a:pt x="474980" y="432727"/>
                  <a:pt x="581660" y="402247"/>
                  <a:pt x="609600" y="417487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Freeform 30"/>
          <p:cNvSpPr/>
          <p:nvPr/>
        </p:nvSpPr>
        <p:spPr>
          <a:xfrm>
            <a:off x="10322560" y="2566680"/>
            <a:ext cx="792480" cy="1243320"/>
          </a:xfrm>
          <a:custGeom>
            <a:avLst/>
            <a:gdLst>
              <a:gd name="connsiteX0" fmla="*/ 0 w 594360"/>
              <a:gd name="connsiteY0" fmla="*/ 101910 h 932490"/>
              <a:gd name="connsiteX1" fmla="*/ 205740 w 594360"/>
              <a:gd name="connsiteY1" fmla="*/ 48570 h 932490"/>
              <a:gd name="connsiteX2" fmla="*/ 243840 w 594360"/>
              <a:gd name="connsiteY2" fmla="*/ 711510 h 932490"/>
              <a:gd name="connsiteX3" fmla="*/ 594360 w 594360"/>
              <a:gd name="connsiteY3" fmla="*/ 932490 h 932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4360" h="932490">
                <a:moveTo>
                  <a:pt x="0" y="101910"/>
                </a:moveTo>
                <a:cubicBezTo>
                  <a:pt x="82550" y="24440"/>
                  <a:pt x="165100" y="-53030"/>
                  <a:pt x="205740" y="48570"/>
                </a:cubicBezTo>
                <a:cubicBezTo>
                  <a:pt x="246380" y="150170"/>
                  <a:pt x="179070" y="564190"/>
                  <a:pt x="243840" y="711510"/>
                </a:cubicBezTo>
                <a:cubicBezTo>
                  <a:pt x="308610" y="858830"/>
                  <a:pt x="451485" y="895660"/>
                  <a:pt x="594360" y="93249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Freeform 31"/>
          <p:cNvSpPr/>
          <p:nvPr/>
        </p:nvSpPr>
        <p:spPr>
          <a:xfrm>
            <a:off x="10205504" y="2844800"/>
            <a:ext cx="868897" cy="1940560"/>
          </a:xfrm>
          <a:custGeom>
            <a:avLst/>
            <a:gdLst>
              <a:gd name="connsiteX0" fmla="*/ 80173 w 651673"/>
              <a:gd name="connsiteY0" fmla="*/ 0 h 1455420"/>
              <a:gd name="connsiteX1" fmla="*/ 156373 w 651673"/>
              <a:gd name="connsiteY1" fmla="*/ 205740 h 1455420"/>
              <a:gd name="connsiteX2" fmla="*/ 19213 w 651673"/>
              <a:gd name="connsiteY2" fmla="*/ 1036320 h 1455420"/>
              <a:gd name="connsiteX3" fmla="*/ 651673 w 651673"/>
              <a:gd name="connsiteY3" fmla="*/ 1455420 h 1455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1673" h="1455420">
                <a:moveTo>
                  <a:pt x="80173" y="0"/>
                </a:moveTo>
                <a:cubicBezTo>
                  <a:pt x="123353" y="16510"/>
                  <a:pt x="166533" y="33020"/>
                  <a:pt x="156373" y="205740"/>
                </a:cubicBezTo>
                <a:cubicBezTo>
                  <a:pt x="146213" y="378460"/>
                  <a:pt x="-63337" y="828040"/>
                  <a:pt x="19213" y="1036320"/>
                </a:cubicBezTo>
                <a:cubicBezTo>
                  <a:pt x="101763" y="1244600"/>
                  <a:pt x="651673" y="1455420"/>
                  <a:pt x="651673" y="1455420"/>
                </a:cubicBezTo>
              </a:path>
            </a:pathLst>
          </a:custGeom>
          <a:ln w="190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5" name="Freeform 10">
            <a:extLst>
              <a:ext uri="{FF2B5EF4-FFF2-40B4-BE49-F238E27FC236}">
                <a16:creationId xmlns:a16="http://schemas.microsoft.com/office/drawing/2014/main" id="{E4B3FDCD-5242-4D60-A3BE-37324B95E2F5}"/>
              </a:ext>
            </a:extLst>
          </p:cNvPr>
          <p:cNvSpPr/>
          <p:nvPr/>
        </p:nvSpPr>
        <p:spPr>
          <a:xfrm>
            <a:off x="5827601" y="5222314"/>
            <a:ext cx="541034" cy="1099285"/>
          </a:xfrm>
          <a:custGeom>
            <a:avLst/>
            <a:gdLst>
              <a:gd name="connsiteX0" fmla="*/ 0 w 906780"/>
              <a:gd name="connsiteY0" fmla="*/ 927 h 557187"/>
              <a:gd name="connsiteX1" fmla="*/ 281940 w 906780"/>
              <a:gd name="connsiteY1" fmla="*/ 69507 h 557187"/>
              <a:gd name="connsiteX2" fmla="*/ 53340 w 906780"/>
              <a:gd name="connsiteY2" fmla="*/ 442887 h 557187"/>
              <a:gd name="connsiteX3" fmla="*/ 906780 w 906780"/>
              <a:gd name="connsiteY3" fmla="*/ 557187 h 557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6780" h="557187">
                <a:moveTo>
                  <a:pt x="0" y="927"/>
                </a:moveTo>
                <a:cubicBezTo>
                  <a:pt x="136525" y="-1613"/>
                  <a:pt x="273050" y="-4153"/>
                  <a:pt x="281940" y="69507"/>
                </a:cubicBezTo>
                <a:cubicBezTo>
                  <a:pt x="290830" y="143167"/>
                  <a:pt x="-50800" y="361607"/>
                  <a:pt x="53340" y="442887"/>
                </a:cubicBezTo>
                <a:cubicBezTo>
                  <a:pt x="157480" y="524167"/>
                  <a:pt x="906780" y="557187"/>
                  <a:pt x="906780" y="557187"/>
                </a:cubicBezTo>
              </a:path>
            </a:pathLst>
          </a:custGeom>
          <a:ln w="28575">
            <a:solidFill>
              <a:schemeClr val="tx2">
                <a:lumMod val="5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6503E461-2C70-4D2C-9A18-299D90EC2B0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618271" y="5033030"/>
          <a:ext cx="3410690" cy="929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2070000" imgH="507960" progId="Equation.DSMT4">
                  <p:embed/>
                </p:oleObj>
              </mc:Choice>
              <mc:Fallback>
                <p:oleObj name="Equation" r:id="rId15" imgW="2070000" imgH="50796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6503E461-2C70-4D2C-9A18-299D90EC2B0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6618271" y="5033030"/>
                        <a:ext cx="3410690" cy="9292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7" name="Group 26">
            <a:extLst>
              <a:ext uri="{FF2B5EF4-FFF2-40B4-BE49-F238E27FC236}">
                <a16:creationId xmlns:a16="http://schemas.microsoft.com/office/drawing/2014/main" id="{8732E607-E33C-4893-A03D-E6411F6849D7}"/>
              </a:ext>
            </a:extLst>
          </p:cNvPr>
          <p:cNvGrpSpPr/>
          <p:nvPr/>
        </p:nvGrpSpPr>
        <p:grpSpPr>
          <a:xfrm>
            <a:off x="6600526" y="5880023"/>
            <a:ext cx="5372070" cy="1042338"/>
            <a:chOff x="1605803" y="3974453"/>
            <a:chExt cx="6501606" cy="1368659"/>
          </a:xfrm>
        </p:grpSpPr>
        <p:graphicFrame>
          <p:nvGraphicFramePr>
            <p:cNvPr id="28" name="Object 97">
              <a:extLst>
                <a:ext uri="{FF2B5EF4-FFF2-40B4-BE49-F238E27FC236}">
                  <a16:creationId xmlns:a16="http://schemas.microsoft.com/office/drawing/2014/main" id="{79DF8D09-ACE3-40E0-A9C9-3D6D32B2D67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1605803" y="4159491"/>
            <a:ext cx="6177374" cy="118204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920680" imgH="558720" progId="Equation.DSMT4">
                    <p:embed/>
                  </p:oleObj>
                </mc:Choice>
                <mc:Fallback>
                  <p:oleObj name="Equation" r:id="rId17" imgW="2920680" imgH="558720" progId="Equation.DSMT4">
                    <p:embed/>
                    <p:pic>
                      <p:nvPicPr>
                        <p:cNvPr id="28" name="Object 97">
                          <a:extLst>
                            <a:ext uri="{FF2B5EF4-FFF2-40B4-BE49-F238E27FC236}">
                              <a16:creationId xmlns:a16="http://schemas.microsoft.com/office/drawing/2014/main" id="{79DF8D09-ACE3-40E0-A9C9-3D6D32B2D67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05803" y="4159491"/>
                          <a:ext cx="6177374" cy="118204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99">
              <a:extLst>
                <a:ext uri="{FF2B5EF4-FFF2-40B4-BE49-F238E27FC236}">
                  <a16:creationId xmlns:a16="http://schemas.microsoft.com/office/drawing/2014/main" id="{3DE21702-B303-4688-8206-5C2BB31864E7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017246" y="4097183"/>
            <a:ext cx="1811156" cy="12459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812447" imgH="558558" progId="Equation.DSMT4">
                    <p:embed/>
                  </p:oleObj>
                </mc:Choice>
                <mc:Fallback>
                  <p:oleObj name="Equation" r:id="rId19" imgW="812447" imgH="558558" progId="Equation.DSMT4">
                    <p:embed/>
                    <p:pic>
                      <p:nvPicPr>
                        <p:cNvPr id="30" name="Object 99">
                          <a:extLst>
                            <a:ext uri="{FF2B5EF4-FFF2-40B4-BE49-F238E27FC236}">
                              <a16:creationId xmlns:a16="http://schemas.microsoft.com/office/drawing/2014/main" id="{3DE21702-B303-4688-8206-5C2BB31864E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17246" y="4097183"/>
                          <a:ext cx="1811156" cy="124592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3" name="Object 100">
              <a:extLst>
                <a:ext uri="{FF2B5EF4-FFF2-40B4-BE49-F238E27FC236}">
                  <a16:creationId xmlns:a16="http://schemas.microsoft.com/office/drawing/2014/main" id="{AF2AD7D3-A15E-4681-8DB1-96BC3B36DE76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235201" y="3974453"/>
            <a:ext cx="1872208" cy="12864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812447" imgH="558558" progId="Equation.DSMT4">
                    <p:embed/>
                  </p:oleObj>
                </mc:Choice>
                <mc:Fallback>
                  <p:oleObj name="Equation" r:id="rId21" imgW="812447" imgH="558558" progId="Equation.DSMT4">
                    <p:embed/>
                    <p:pic>
                      <p:nvPicPr>
                        <p:cNvPr id="33" name="Object 100">
                          <a:extLst>
                            <a:ext uri="{FF2B5EF4-FFF2-40B4-BE49-F238E27FC236}">
                              <a16:creationId xmlns:a16="http://schemas.microsoft.com/office/drawing/2014/main" id="{AF2AD7D3-A15E-4681-8DB1-96BC3B36DE7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35201" y="3974453"/>
                          <a:ext cx="1872208" cy="1286489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4" name="Freeform 9">
            <a:extLst>
              <a:ext uri="{FF2B5EF4-FFF2-40B4-BE49-F238E27FC236}">
                <a16:creationId xmlns:a16="http://schemas.microsoft.com/office/drawing/2014/main" id="{6E7AAF86-B044-4540-8E05-D6DB3447984E}"/>
              </a:ext>
            </a:extLst>
          </p:cNvPr>
          <p:cNvSpPr/>
          <p:nvPr/>
        </p:nvSpPr>
        <p:spPr>
          <a:xfrm flipV="1">
            <a:off x="6017819" y="5204808"/>
            <a:ext cx="586298" cy="355672"/>
          </a:xfrm>
          <a:custGeom>
            <a:avLst/>
            <a:gdLst>
              <a:gd name="connsiteX0" fmla="*/ 0 w 1615857"/>
              <a:gd name="connsiteY0" fmla="*/ 565177 h 608568"/>
              <a:gd name="connsiteX1" fmla="*/ 200416 w 1615857"/>
              <a:gd name="connsiteY1" fmla="*/ 565177 h 608568"/>
              <a:gd name="connsiteX2" fmla="*/ 112734 w 1615857"/>
              <a:gd name="connsiteY2" fmla="*/ 114240 h 608568"/>
              <a:gd name="connsiteX3" fmla="*/ 1615857 w 1615857"/>
              <a:gd name="connsiteY3" fmla="*/ 39084 h 608568"/>
              <a:gd name="connsiteX0" fmla="*/ 0 w 1699677"/>
              <a:gd name="connsiteY0" fmla="*/ 595657 h 624867"/>
              <a:gd name="connsiteX1" fmla="*/ 284236 w 1699677"/>
              <a:gd name="connsiteY1" fmla="*/ 565177 h 624867"/>
              <a:gd name="connsiteX2" fmla="*/ 196554 w 1699677"/>
              <a:gd name="connsiteY2" fmla="*/ 114240 h 624867"/>
              <a:gd name="connsiteX3" fmla="*/ 1699677 w 1699677"/>
              <a:gd name="connsiteY3" fmla="*/ 39084 h 624867"/>
              <a:gd name="connsiteX0" fmla="*/ 0 w 1699677"/>
              <a:gd name="connsiteY0" fmla="*/ 594146 h 609521"/>
              <a:gd name="connsiteX1" fmla="*/ 261376 w 1699677"/>
              <a:gd name="connsiteY1" fmla="*/ 517946 h 609521"/>
              <a:gd name="connsiteX2" fmla="*/ 196554 w 1699677"/>
              <a:gd name="connsiteY2" fmla="*/ 112729 h 609521"/>
              <a:gd name="connsiteX3" fmla="*/ 1699677 w 1699677"/>
              <a:gd name="connsiteY3" fmla="*/ 37573 h 609521"/>
              <a:gd name="connsiteX0" fmla="*/ 0 w 1699677"/>
              <a:gd name="connsiteY0" fmla="*/ 557933 h 573308"/>
              <a:gd name="connsiteX1" fmla="*/ 261376 w 1699677"/>
              <a:gd name="connsiteY1" fmla="*/ 481733 h 573308"/>
              <a:gd name="connsiteX2" fmla="*/ 196554 w 1699677"/>
              <a:gd name="connsiteY2" fmla="*/ 76516 h 573308"/>
              <a:gd name="connsiteX3" fmla="*/ 1699677 w 1699677"/>
              <a:gd name="connsiteY3" fmla="*/ 1360 h 573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9677" h="573308">
                <a:moveTo>
                  <a:pt x="0" y="557933"/>
                </a:moveTo>
                <a:cubicBezTo>
                  <a:pt x="90813" y="595511"/>
                  <a:pt x="228617" y="561969"/>
                  <a:pt x="261376" y="481733"/>
                </a:cubicBezTo>
                <a:cubicBezTo>
                  <a:pt x="294135" y="401497"/>
                  <a:pt x="-43163" y="156578"/>
                  <a:pt x="196554" y="76516"/>
                </a:cubicBezTo>
                <a:cubicBezTo>
                  <a:pt x="436271" y="-3546"/>
                  <a:pt x="1192999" y="-2502"/>
                  <a:pt x="1699677" y="1360"/>
                </a:cubicBezTo>
              </a:path>
            </a:pathLst>
          </a:custGeom>
          <a:ln w="28575">
            <a:solidFill>
              <a:schemeClr val="bg2">
                <a:lumMod val="10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416159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9" grpId="0" animBg="1"/>
      <p:bldP spid="10" grpId="0" animBg="1"/>
      <p:bldP spid="11" grpId="0" animBg="1"/>
      <p:bldP spid="15" grpId="0"/>
      <p:bldP spid="16" grpId="0"/>
      <p:bldP spid="17" grpId="0"/>
      <p:bldP spid="18" grpId="0"/>
      <p:bldP spid="26" grpId="0" animBg="1"/>
      <p:bldP spid="29" grpId="0" animBg="1"/>
      <p:bldP spid="31" grpId="0" animBg="1"/>
      <p:bldP spid="32" grpId="0" animBg="1"/>
      <p:bldP spid="25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914852" y="2918134"/>
            <a:ext cx="7045964" cy="769439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LUYỆN TẬP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9770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800101" y="653392"/>
            <a:ext cx="9753776" cy="16204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2a = 5b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3a + 4b = 46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</a:pP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b, c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rằng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: b : c = 2 : 4 : 5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=3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D2333892-409C-BEF7-FFD6-324683286A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" y="860765"/>
            <a:ext cx="4617021" cy="57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en-US" sz="26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92099" y="240356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48325" y="-137137"/>
            <a:ext cx="6058599" cy="1203960"/>
          </a:xfrm>
          <a:prstGeom prst="irregularSeal2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4/SGK 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013F8D-9915-7104-E3CD-E92DD2B1D182}"/>
              </a:ext>
            </a:extLst>
          </p:cNvPr>
          <p:cNvSpPr txBox="1"/>
          <p:nvPr/>
        </p:nvSpPr>
        <p:spPr>
          <a:xfrm>
            <a:off x="475551" y="2852125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71543B40-78D7-580E-B353-3932107EB9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3154463"/>
              </p:ext>
            </p:extLst>
          </p:nvPr>
        </p:nvGraphicFramePr>
        <p:xfrm>
          <a:off x="1921257" y="2703132"/>
          <a:ext cx="2374705" cy="8704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1079032" imgH="393529" progId="Equation.DSMT4">
                  <p:embed/>
                </p:oleObj>
              </mc:Choice>
              <mc:Fallback>
                <p:oleObj name="Equation" r:id="rId2" imgW="1079032" imgH="393529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1257" y="2703132"/>
                        <a:ext cx="2374705" cy="87049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23B6F7BC-692C-93C0-25F0-4420B40993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9457410"/>
              </p:ext>
            </p:extLst>
          </p:nvPr>
        </p:nvGraphicFramePr>
        <p:xfrm>
          <a:off x="4413136" y="2703132"/>
          <a:ext cx="1597139" cy="859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43140" imgH="399874" progId="Equation.DSMT4">
                  <p:embed/>
                </p:oleObj>
              </mc:Choice>
              <mc:Fallback>
                <p:oleObj name="Equation" r:id="rId4" imgW="743140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13136" y="2703132"/>
                        <a:ext cx="1597139" cy="859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C7388EC7-7562-FF87-AB2D-F8BA867B0866}"/>
              </a:ext>
            </a:extLst>
          </p:cNvPr>
          <p:cNvSpPr txBox="1"/>
          <p:nvPr/>
        </p:nvSpPr>
        <p:spPr>
          <a:xfrm>
            <a:off x="505082" y="3482655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0255B0E8-733A-65E5-74D9-DD01B864368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9475002"/>
              </p:ext>
            </p:extLst>
          </p:nvPr>
        </p:nvGraphicFramePr>
        <p:xfrm>
          <a:off x="981145" y="4355324"/>
          <a:ext cx="3671754" cy="847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3465" imgH="399874" progId="Equation.DSMT4">
                  <p:embed/>
                </p:oleObj>
              </mc:Choice>
              <mc:Fallback>
                <p:oleObj name="Equation" r:id="rId6" imgW="1733465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81145" y="4355324"/>
                        <a:ext cx="3671754" cy="847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8968A7F4-E86D-E5C1-CD63-4718414CD1D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6190836"/>
              </p:ext>
            </p:extLst>
          </p:nvPr>
        </p:nvGraphicFramePr>
        <p:xfrm>
          <a:off x="505082" y="5161894"/>
          <a:ext cx="2390518" cy="178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123953" imgH="838259" progId="Equation.DSMT4">
                  <p:embed/>
                </p:oleObj>
              </mc:Choice>
              <mc:Fallback>
                <p:oleObj name="Equation" r:id="rId8" imgW="1123953" imgH="838259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05082" y="5161894"/>
                        <a:ext cx="2390518" cy="178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07201229-599E-A2F2-8B8D-6494F947B66C}"/>
              </a:ext>
            </a:extLst>
          </p:cNvPr>
          <p:cNvCxnSpPr>
            <a:cxnSpLocks/>
          </p:cNvCxnSpPr>
          <p:nvPr/>
        </p:nvCxnSpPr>
        <p:spPr>
          <a:xfrm>
            <a:off x="6096000" y="2852125"/>
            <a:ext cx="0" cy="400587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C9C99AA3-D703-FE8A-A59C-D68E7DC13AF5}"/>
              </a:ext>
            </a:extLst>
          </p:cNvPr>
          <p:cNvSpPr txBox="1"/>
          <p:nvPr/>
        </p:nvSpPr>
        <p:spPr>
          <a:xfrm>
            <a:off x="6292642" y="2802723"/>
            <a:ext cx="2165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b) Ta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2795425-FCBD-DBB5-4D5A-0A3AADC5BD2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7820073"/>
              </p:ext>
            </p:extLst>
          </p:nvPr>
        </p:nvGraphicFramePr>
        <p:xfrm>
          <a:off x="7899423" y="2654312"/>
          <a:ext cx="4066213" cy="8988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809522" imgH="399874" progId="Equation.DSMT4">
                  <p:embed/>
                </p:oleObj>
              </mc:Choice>
              <mc:Fallback>
                <p:oleObj name="Equation" r:id="rId10" imgW="1809522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899423" y="2654312"/>
                        <a:ext cx="4066213" cy="8988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DBFCCFDD-1BF1-E89A-F52B-AD0646330881}"/>
              </a:ext>
            </a:extLst>
          </p:cNvPr>
          <p:cNvSpPr txBox="1"/>
          <p:nvPr/>
        </p:nvSpPr>
        <p:spPr>
          <a:xfrm>
            <a:off x="6511507" y="3467100"/>
            <a:ext cx="530855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D426BC4E-385F-A4FC-ADFE-44207E2B78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2332198"/>
              </p:ext>
            </p:extLst>
          </p:nvPr>
        </p:nvGraphicFramePr>
        <p:xfrm>
          <a:off x="6689995" y="4355324"/>
          <a:ext cx="3959132" cy="8939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771493" imgH="399874" progId="Equation.DSMT4">
                  <p:embed/>
                </p:oleObj>
              </mc:Choice>
              <mc:Fallback>
                <p:oleObj name="Equation" r:id="rId12" imgW="1771493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689995" y="4355324"/>
                        <a:ext cx="3959132" cy="8939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2DFC1A24-B870-19E3-587A-2641E089D2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0281736"/>
              </p:ext>
            </p:extLst>
          </p:nvPr>
        </p:nvGraphicFramePr>
        <p:xfrm>
          <a:off x="6247750" y="5333915"/>
          <a:ext cx="2185726" cy="15258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1009867" imgH="704791" progId="Equation.DSMT4">
                  <p:embed/>
                </p:oleObj>
              </mc:Choice>
              <mc:Fallback>
                <p:oleObj name="Equation" r:id="rId14" imgW="1009867" imgH="70479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6247750" y="5333915"/>
                        <a:ext cx="2185726" cy="15258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 descr="Pupils in school uniform Stock Vector Image by ©olga1818 #110338672">
            <a:extLst>
              <a:ext uri="{FF2B5EF4-FFF2-40B4-BE49-F238E27FC236}">
                <a16:creationId xmlns:a16="http://schemas.microsoft.com/office/drawing/2014/main" id="{6480C438-8258-390A-B0F3-5AEB9E068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238" y="5204728"/>
            <a:ext cx="2214398" cy="15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6219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3000">
        <p15:prstTrans prst="drap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 animBg="1"/>
      <p:bldP spid="22" grpId="0"/>
      <p:bldP spid="26" grpId="0"/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D54B83EF-7EBA-A760-7C8D-66968E44C008}"/>
              </a:ext>
            </a:extLst>
          </p:cNvPr>
          <p:cNvSpPr/>
          <p:nvPr/>
        </p:nvSpPr>
        <p:spPr>
          <a:xfrm>
            <a:off x="402275" y="669368"/>
            <a:ext cx="11471909" cy="215398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ở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Cho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B, C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3; 4; 2.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qua,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rằng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500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F469647-F278-2395-78B1-E8B334618139}"/>
              </a:ext>
            </a:extLst>
          </p:cNvPr>
          <p:cNvSpPr txBox="1"/>
          <p:nvPr/>
        </p:nvSpPr>
        <p:spPr>
          <a:xfrm>
            <a:off x="330830" y="2882723"/>
            <a:ext cx="173355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810AE63-2997-0A60-6360-2E710271A907}"/>
              </a:ext>
            </a:extLst>
          </p:cNvPr>
          <p:cNvSpPr txBox="1"/>
          <p:nvPr/>
        </p:nvSpPr>
        <p:spPr>
          <a:xfrm>
            <a:off x="330830" y="4357362"/>
            <a:ext cx="784548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Áp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dãy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sp>
        <p:nvSpPr>
          <p:cNvPr id="2" name="Explosion: 14 Points 1">
            <a:extLst>
              <a:ext uri="{FF2B5EF4-FFF2-40B4-BE49-F238E27FC236}">
                <a16:creationId xmlns:a16="http://schemas.microsoft.com/office/drawing/2014/main" id="{4C175A23-3E26-3EED-7849-55B3D36B6398}"/>
              </a:ext>
            </a:extLst>
          </p:cNvPr>
          <p:cNvSpPr/>
          <p:nvPr/>
        </p:nvSpPr>
        <p:spPr>
          <a:xfrm>
            <a:off x="-1318438" y="-210320"/>
            <a:ext cx="6728638" cy="1203960"/>
          </a:xfrm>
          <a:prstGeom prst="irregularSeal2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7/SGK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8265354-6169-BB0C-4E92-22F65915E615}"/>
              </a:ext>
            </a:extLst>
          </p:cNvPr>
          <p:cNvSpPr txBox="1"/>
          <p:nvPr/>
        </p:nvSpPr>
        <p:spPr>
          <a:xfrm>
            <a:off x="330830" y="3247103"/>
            <a:ext cx="11027724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x, y, z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lần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A, B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</a:p>
          <a:p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670F6340-AFF1-095A-E37F-8C1D82D98FF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2226969"/>
              </p:ext>
            </p:extLst>
          </p:nvPr>
        </p:nvGraphicFramePr>
        <p:xfrm>
          <a:off x="2898774" y="3557650"/>
          <a:ext cx="1510198" cy="900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60240" imgH="393480" progId="Equation.DSMT4">
                  <p:embed/>
                </p:oleObj>
              </mc:Choice>
              <mc:Fallback>
                <p:oleObj name="Equation" r:id="rId2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898774" y="3557650"/>
                        <a:ext cx="1510198" cy="9003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Box 26">
            <a:extLst>
              <a:ext uri="{FF2B5EF4-FFF2-40B4-BE49-F238E27FC236}">
                <a16:creationId xmlns:a16="http://schemas.microsoft.com/office/drawing/2014/main" id="{703426A4-E265-AAD2-446A-F13F4615C56F}"/>
              </a:ext>
            </a:extLst>
          </p:cNvPr>
          <p:cNvSpPr txBox="1"/>
          <p:nvPr/>
        </p:nvSpPr>
        <p:spPr>
          <a:xfrm>
            <a:off x="4408972" y="3617590"/>
            <a:ext cx="292576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 </a:t>
            </a:r>
            <a:r>
              <a:rPr lang="nl-NL" sz="26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 + b – c = </a:t>
            </a:r>
            <a:r>
              <a:rPr lang="nl-NL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500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3979808C-F3AE-330D-4B1E-6B4B091305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1167414"/>
              </p:ext>
            </p:extLst>
          </p:nvPr>
        </p:nvGraphicFramePr>
        <p:xfrm>
          <a:off x="1306864" y="4793225"/>
          <a:ext cx="4998285" cy="892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2133820" imgH="380883" progId="Equation.DSMT4">
                  <p:embed/>
                </p:oleObj>
              </mc:Choice>
              <mc:Fallback>
                <p:oleObj name="Equation" r:id="rId4" imgW="2133820" imgH="38088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6864" y="4793225"/>
                        <a:ext cx="4998285" cy="8925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9756E90-7B6C-DE19-F1B2-CEFCAA6A689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940828"/>
              </p:ext>
            </p:extLst>
          </p:nvPr>
        </p:nvGraphicFramePr>
        <p:xfrm>
          <a:off x="6277133" y="4443821"/>
          <a:ext cx="2981792" cy="15785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295081" imgH="685800" progId="Equation.DSMT4">
                  <p:embed/>
                </p:oleObj>
              </mc:Choice>
              <mc:Fallback>
                <p:oleObj name="Equation" r:id="rId6" imgW="1295081" imgH="685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77133" y="4443821"/>
                        <a:ext cx="2981792" cy="15785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" name="TextBox 29">
            <a:extLst>
              <a:ext uri="{FF2B5EF4-FFF2-40B4-BE49-F238E27FC236}">
                <a16:creationId xmlns:a16="http://schemas.microsoft.com/office/drawing/2014/main" id="{B64F3C35-AFBC-51A3-5210-B2718C66BA16}"/>
              </a:ext>
            </a:extLst>
          </p:cNvPr>
          <p:cNvSpPr txBox="1"/>
          <p:nvPr/>
        </p:nvSpPr>
        <p:spPr>
          <a:xfrm>
            <a:off x="343379" y="5911405"/>
            <a:ext cx="11589699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tiền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lỗ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chi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nhánh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200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34754293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0" grpId="0"/>
      <p:bldP spid="44" grpId="0"/>
      <p:bldP spid="2" grpId="0" animBg="1"/>
      <p:bldP spid="21" grpId="0"/>
      <p:bldP spid="27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00"/>
          <a:stretch/>
        </p:blipFill>
        <p:spPr>
          <a:xfrm>
            <a:off x="44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9A7896-D70E-4A4F-BCCF-CF1EF9850253}"/>
              </a:ext>
            </a:extLst>
          </p:cNvPr>
          <p:cNvSpPr txBox="1"/>
          <p:nvPr/>
        </p:nvSpPr>
        <p:spPr>
          <a:xfrm>
            <a:off x="2766885" y="2721116"/>
            <a:ext cx="6658229" cy="707884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ĐỘNG THỰC HÀNH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883930"/>
      </p:ext>
    </p:extLst>
  </p:cSld>
  <p:clrMapOvr>
    <a:masterClrMapping/>
  </p:clrMapOvr>
  <p:transition spd="slow">
    <p:wheel spokes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0F51493-FDC9-5B66-4605-40394BA6E9C6}"/>
              </a:ext>
            </a:extLst>
          </p:cNvPr>
          <p:cNvSpPr/>
          <p:nvPr/>
        </p:nvSpPr>
        <p:spPr>
          <a:xfrm>
            <a:off x="131458" y="-114262"/>
            <a:ext cx="11889092" cy="1112520"/>
          </a:xfrm>
          <a:prstGeom prst="horizontalScroll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8/SGK 10: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ta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05C1DF-F9A1-7385-E67F-84F5482B5A8D}"/>
              </a:ext>
            </a:extLst>
          </p:cNvPr>
          <p:cNvSpPr txBox="1"/>
          <p:nvPr/>
        </p:nvSpPr>
        <p:spPr>
          <a:xfrm>
            <a:off x="409480" y="928147"/>
            <a:ext cx="11468347" cy="89255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28575">
            <a:noFill/>
            <a:prstDash val="dash"/>
          </a:ln>
        </p:spPr>
        <p:txBody>
          <a:bodyPr wrap="square">
            <a:spAutoFit/>
          </a:bodyPr>
          <a:lstStyle/>
          <a:p>
            <a:r>
              <a:rPr lang="en-US" sz="2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					b)				c)</a:t>
            </a:r>
          </a:p>
          <a:p>
            <a:endParaRPr lang="en-US" sz="2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Star: 12 Points 5">
            <a:extLst>
              <a:ext uri="{FF2B5EF4-FFF2-40B4-BE49-F238E27FC236}">
                <a16:creationId xmlns:a16="http://schemas.microsoft.com/office/drawing/2014/main" id="{8B394C78-07F6-D8CE-29F5-DE3AF4A53FC9}"/>
              </a:ext>
            </a:extLst>
          </p:cNvPr>
          <p:cNvSpPr/>
          <p:nvPr/>
        </p:nvSpPr>
        <p:spPr>
          <a:xfrm>
            <a:off x="5154005" y="1896572"/>
            <a:ext cx="1979296" cy="581048"/>
          </a:xfrm>
          <a:prstGeom prst="star12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03EBF057-3F97-A814-E5A8-2D44BD8E31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805982"/>
              </p:ext>
            </p:extLst>
          </p:nvPr>
        </p:nvGraphicFramePr>
        <p:xfrm>
          <a:off x="834173" y="867283"/>
          <a:ext cx="2062262" cy="968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838080" imgH="393480" progId="Equation.DSMT4">
                  <p:embed/>
                </p:oleObj>
              </mc:Choice>
              <mc:Fallback>
                <p:oleObj name="Equation" r:id="rId2" imgW="8380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34173" y="867283"/>
                        <a:ext cx="2062262" cy="9686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2E2EBDB0-CEE8-D495-9745-2814DFDB8CA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3514520"/>
              </p:ext>
            </p:extLst>
          </p:nvPr>
        </p:nvGraphicFramePr>
        <p:xfrm>
          <a:off x="5407835" y="853117"/>
          <a:ext cx="1979296" cy="9666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819197" imgH="399874" progId="Equation.DSMT4">
                  <p:embed/>
                </p:oleObj>
              </mc:Choice>
              <mc:Fallback>
                <p:oleObj name="Equation" r:id="rId4" imgW="819197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07835" y="853117"/>
                        <a:ext cx="1979296" cy="9666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72B1960-9BA4-0486-ED24-59D9867AA1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8256043"/>
              </p:ext>
            </p:extLst>
          </p:nvPr>
        </p:nvGraphicFramePr>
        <p:xfrm>
          <a:off x="9081886" y="770793"/>
          <a:ext cx="1873554" cy="8941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838211" imgH="399874" progId="Equation.DSMT4">
                  <p:embed/>
                </p:oleObj>
              </mc:Choice>
              <mc:Fallback>
                <p:oleObj name="Equation" r:id="rId6" imgW="838211" imgH="399874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9081886" y="770793"/>
                        <a:ext cx="1873554" cy="8941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8B621140-72D0-10F5-C582-339B389BA6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5642300"/>
              </p:ext>
            </p:extLst>
          </p:nvPr>
        </p:nvGraphicFramePr>
        <p:xfrm>
          <a:off x="409480" y="2668800"/>
          <a:ext cx="2250396" cy="9016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990360" imgH="393480" progId="Equation.DSMT4">
                  <p:embed/>
                </p:oleObj>
              </mc:Choice>
              <mc:Fallback>
                <p:oleObj name="Equation" r:id="rId8" imgW="990360" imgH="393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0" y="2668800"/>
                        <a:ext cx="2250396" cy="90160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BB67036B-DB5E-2801-E58E-63BDBD588E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5948744"/>
              </p:ext>
            </p:extLst>
          </p:nvPr>
        </p:nvGraphicFramePr>
        <p:xfrm>
          <a:off x="309484" y="3559181"/>
          <a:ext cx="3324320" cy="1473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422400" imgH="635000" progId="Equation.DSMT4">
                  <p:embed/>
                </p:oleObj>
              </mc:Choice>
              <mc:Fallback>
                <p:oleObj name="Equation" r:id="rId10" imgW="1422400" imgH="6350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484" y="3559181"/>
                        <a:ext cx="3324320" cy="14733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1977199F-4817-6122-C543-8CC9C806E24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2206362"/>
              </p:ext>
            </p:extLst>
          </p:nvPr>
        </p:nvGraphicFramePr>
        <p:xfrm>
          <a:off x="288885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22030" imgH="393529" progId="Equation.DSMT4">
                  <p:embed/>
                </p:oleObj>
              </mc:Choice>
              <mc:Fallback>
                <p:oleObj name="Equation" r:id="rId12" imgW="622030" imgH="393529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885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8">
            <a:extLst>
              <a:ext uri="{FF2B5EF4-FFF2-40B4-BE49-F238E27FC236}">
                <a16:creationId xmlns:a16="http://schemas.microsoft.com/office/drawing/2014/main" id="{BD007BAD-2603-5989-557A-E2199B631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377" y="5869714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58F9F149-4AA6-9B55-F94C-211B25B77A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502815"/>
              </p:ext>
            </p:extLst>
          </p:nvPr>
        </p:nvGraphicFramePr>
        <p:xfrm>
          <a:off x="1091648" y="5766237"/>
          <a:ext cx="1980464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837836" imgH="393529" progId="Equation.DSMT4">
                  <p:embed/>
                </p:oleObj>
              </mc:Choice>
              <mc:Fallback>
                <p:oleObj name="Equation" r:id="rId14" imgW="837836" imgH="393529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91648" y="5766237"/>
                        <a:ext cx="1980464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8">
            <a:extLst>
              <a:ext uri="{FF2B5EF4-FFF2-40B4-BE49-F238E27FC236}">
                <a16:creationId xmlns:a16="http://schemas.microsoft.com/office/drawing/2014/main" id="{6E00129B-FC98-98E0-AB43-0FA2CDD979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7252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7A2DA65A-17DD-B8AC-AD69-D9FA92789B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0759314"/>
              </p:ext>
            </p:extLst>
          </p:nvPr>
        </p:nvGraphicFramePr>
        <p:xfrm>
          <a:off x="4458523" y="2595674"/>
          <a:ext cx="2250397" cy="90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977760" imgH="393480" progId="Equation.DSMT4">
                  <p:embed/>
                </p:oleObj>
              </mc:Choice>
              <mc:Fallback>
                <p:oleObj name="Equation" r:id="rId16" imgW="9777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4458523" y="2595674"/>
                        <a:ext cx="2250397" cy="90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id="{1D53C805-778C-BFC4-74C0-652C328493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3217608"/>
              </p:ext>
            </p:extLst>
          </p:nvPr>
        </p:nvGraphicFramePr>
        <p:xfrm>
          <a:off x="4313983" y="3492864"/>
          <a:ext cx="3154865" cy="1497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422400" imgH="635000" progId="Equation.DSMT4">
                  <p:embed/>
                </p:oleObj>
              </mc:Choice>
              <mc:Fallback>
                <p:oleObj name="Equation" r:id="rId18" imgW="1422400" imgH="6350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3492864"/>
                        <a:ext cx="3154865" cy="149734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id="{2EC39C5C-42A7-E02A-5A89-CBD17CDAE62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9919808"/>
              </p:ext>
            </p:extLst>
          </p:nvPr>
        </p:nvGraphicFramePr>
        <p:xfrm>
          <a:off x="4313983" y="4928574"/>
          <a:ext cx="1588367" cy="9377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0" imgW="622030" imgH="393529" progId="Equation.DSMT4">
                  <p:embed/>
                </p:oleObj>
              </mc:Choice>
              <mc:Fallback>
                <p:oleObj name="Equation" r:id="rId20" imgW="622030" imgH="393529" progId="Equation.DSMT4">
                  <p:embed/>
                  <p:pic>
                    <p:nvPicPr>
                      <p:cNvPr id="20" name="Object 19">
                        <a:extLst>
                          <a:ext uri="{FF2B5EF4-FFF2-40B4-BE49-F238E27FC236}">
                            <a16:creationId xmlns:a16="http://schemas.microsoft.com/office/drawing/2014/main" id="{1977199F-4817-6122-C543-8CC9C806E24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3983" y="4928574"/>
                        <a:ext cx="1588367" cy="93772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Rectangle 8">
            <a:extLst>
              <a:ext uri="{FF2B5EF4-FFF2-40B4-BE49-F238E27FC236}">
                <a16:creationId xmlns:a16="http://schemas.microsoft.com/office/drawing/2014/main" id="{E7D1A1A5-C1AA-618D-3DB6-68548DA543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098" y="511324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10FD5B58-EE48-C38B-4183-7744482FFC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2658231"/>
              </p:ext>
            </p:extLst>
          </p:nvPr>
        </p:nvGraphicFramePr>
        <p:xfrm>
          <a:off x="8658056" y="2458772"/>
          <a:ext cx="2199248" cy="892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1" imgW="977760" imgH="393480" progId="Equation.DSMT4">
                  <p:embed/>
                </p:oleObj>
              </mc:Choice>
              <mc:Fallback>
                <p:oleObj name="Equation" r:id="rId21" imgW="977760" imgH="393480" progId="Equation.DSMT4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58056" y="2458772"/>
                        <a:ext cx="2199248" cy="8925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B35617A7-1B10-6DB7-17FA-53BD5E2C97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995482"/>
              </p:ext>
            </p:extLst>
          </p:nvPr>
        </p:nvGraphicFramePr>
        <p:xfrm>
          <a:off x="8596496" y="3420717"/>
          <a:ext cx="3255261" cy="1986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3" imgW="1409088" imgH="863225" progId="Equation.DSMT4">
                  <p:embed/>
                </p:oleObj>
              </mc:Choice>
              <mc:Fallback>
                <p:oleObj name="Equation" r:id="rId23" imgW="1409088" imgH="863225" progId="Equation.DSMT4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3420717"/>
                        <a:ext cx="3255261" cy="198688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403881C4-B6BF-C00A-FDBD-A434E0E1B0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971474"/>
              </p:ext>
            </p:extLst>
          </p:nvPr>
        </p:nvGraphicFramePr>
        <p:xfrm>
          <a:off x="8596496" y="5261084"/>
          <a:ext cx="1582900" cy="9344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5" imgW="622030" imgH="393529" progId="Equation.DSMT4">
                  <p:embed/>
                </p:oleObj>
              </mc:Choice>
              <mc:Fallback>
                <p:oleObj name="Equation" r:id="rId25" imgW="622030" imgH="393529" progId="Equation.DSMT4">
                  <p:embed/>
                  <p:pic>
                    <p:nvPicPr>
                      <p:cNvPr id="28" name="Object 27">
                        <a:extLst>
                          <a:ext uri="{FF2B5EF4-FFF2-40B4-BE49-F238E27FC236}">
                            <a16:creationId xmlns:a16="http://schemas.microsoft.com/office/drawing/2014/main" id="{2EC39C5C-42A7-E02A-5A89-CBD17CDAE62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96496" y="5261084"/>
                        <a:ext cx="1582900" cy="9344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Rectangle 8">
            <a:extLst>
              <a:ext uri="{FF2B5EF4-FFF2-40B4-BE49-F238E27FC236}">
                <a16:creationId xmlns:a16="http://schemas.microsoft.com/office/drawing/2014/main" id="{93A90759-FCE3-77E7-637D-42518E71B8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9396" y="5397434"/>
            <a:ext cx="94888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(Đ)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718ADC38-062A-B188-0787-52C07F8622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8406" y="5860902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id="{997C193B-5B7F-6959-AB1B-2D9233A14C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760421"/>
              </p:ext>
            </p:extLst>
          </p:nvPr>
        </p:nvGraphicFramePr>
        <p:xfrm>
          <a:off x="5026318" y="5790791"/>
          <a:ext cx="1863217" cy="888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6" imgW="825480" imgH="393480" progId="Equation.DSMT4">
                  <p:embed/>
                </p:oleObj>
              </mc:Choice>
              <mc:Fallback>
                <p:oleObj name="Equation" r:id="rId26" imgW="8254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5026318" y="5790791"/>
                        <a:ext cx="1863217" cy="8886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" name="Rectangle 8">
            <a:extLst>
              <a:ext uri="{FF2B5EF4-FFF2-40B4-BE49-F238E27FC236}">
                <a16:creationId xmlns:a16="http://schemas.microsoft.com/office/drawing/2014/main" id="{17E4730E-4CBB-FABB-EB30-E36C53C01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52713" y="6273243"/>
            <a:ext cx="138684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kumimoji="0" lang="en-US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id="{F2635338-6FCD-8DB2-B520-ED5009CFB7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6162469"/>
              </p:ext>
            </p:extLst>
          </p:nvPr>
        </p:nvGraphicFramePr>
        <p:xfrm>
          <a:off x="9286707" y="5998321"/>
          <a:ext cx="1874837" cy="895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8" imgW="1874732" imgH="894801" progId="Equation.DSMT4">
                  <p:embed/>
                </p:oleObj>
              </mc:Choice>
              <mc:Fallback>
                <p:oleObj name="Equation" r:id="rId28" imgW="1874732" imgH="894801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9286707" y="5998321"/>
                        <a:ext cx="1874837" cy="8953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3E6C909-81E8-AF66-193C-099E6AC5D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924189"/>
              </p:ext>
            </p:extLst>
          </p:nvPr>
        </p:nvGraphicFramePr>
        <p:xfrm>
          <a:off x="6203601" y="-16994"/>
          <a:ext cx="1010637" cy="949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0" imgW="419040" imgH="393480" progId="Equation.DSMT4">
                  <p:embed/>
                </p:oleObj>
              </mc:Choice>
              <mc:Fallback>
                <p:oleObj name="Equation" r:id="rId30" imgW="4190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6203601" y="-16994"/>
                        <a:ext cx="1010637" cy="949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687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drape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  <p:bldP spid="22" grpId="0"/>
      <p:bldP spid="24" grpId="0"/>
      <p:bldP spid="29" grpId="0"/>
      <p:bldP spid="35" grpId="0"/>
      <p:bldP spid="36" grpId="0"/>
      <p:bldP spid="3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584</TotalTime>
  <Words>597</Words>
  <PresentationFormat>Widescreen</PresentationFormat>
  <Paragraphs>71</Paragraphs>
  <Slides>12</Slides>
  <Notes>4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Open Sans</vt:lpstr>
      <vt:lpstr>Times New Roman</vt:lpstr>
      <vt:lpstr>Office Theme</vt:lpstr>
      <vt:lpstr>Equation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2022-07-14T11:55:04Z</dcterms:created>
  <dcterms:modified xsi:type="dcterms:W3CDTF">2022-07-25T13:07:14Z</dcterms:modified>
</cp:coreProperties>
</file>