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61" r:id="rId9"/>
    <p:sldId id="274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62C8CE"/>
    <a:srgbClr val="E6E6E6"/>
    <a:srgbClr val="0EAAAE"/>
    <a:srgbClr val="92DBF8"/>
    <a:srgbClr val="6ECFF6"/>
    <a:srgbClr val="FAC5BE"/>
    <a:srgbClr val="F8ACA2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1566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403" y="1984664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9091" y="2507884"/>
            <a:ext cx="67852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Outside my window I can see the beach and the water. Where’s my house?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It’s in the sea.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Correct!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3966895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462496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246" y="3992414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5445" y="461322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 Each group has one extra word.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4942180"/>
            <a:ext cx="39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5620074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244" y="5579302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231" y="330140"/>
            <a:ext cx="7200422" cy="652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15259"/>
              </p:ext>
            </p:extLst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68115" y="3507902"/>
            <a:ext cx="266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96260" y="4260244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97352" y="2590525"/>
            <a:ext cx="81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a large house</a:t>
            </a:r>
            <a:r>
              <a:rPr lang="en-US" sz="2200" dirty="0"/>
              <a:t>. </a:t>
            </a:r>
            <a:r>
              <a:rPr lang="en-US" sz="2200" dirty="0">
                <a:solidFill>
                  <a:srgbClr val="7030A0"/>
                </a:solidFill>
              </a:rPr>
              <a:t>It’ll have twenty rooms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My house might have some smart TVs and ten robots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04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Action Button: Return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-28757" y="1180215"/>
            <a:ext cx="9022673" cy="5773792"/>
            <a:chOff x="193701" y="1590291"/>
            <a:chExt cx="8653859" cy="5137079"/>
          </a:xfrm>
        </p:grpSpPr>
        <p:sp>
          <p:nvSpPr>
            <p:cNvPr id="76" name="Rounded Rectangle 7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55783" y="1933598"/>
            <a:ext cx="2681701" cy="470318"/>
            <a:chOff x="363373" y="1262747"/>
            <a:chExt cx="2681701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7314" y="1271400"/>
              <a:ext cx="221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 / a / in / the</a:t>
              </a:r>
              <a:endParaRPr lang="en-US" sz="2400" i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55783" y="2996419"/>
            <a:ext cx="2921848" cy="461665"/>
            <a:chOff x="369902" y="2142097"/>
            <a:chExt cx="2921848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7025" y="2142097"/>
              <a:ext cx="2474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 / in / the / city</a:t>
              </a: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1204260" y="2734851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204260" y="3783175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7213" y="26002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7213" y="3682874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55782" y="4043192"/>
            <a:ext cx="3088102" cy="470318"/>
            <a:chOff x="363373" y="1262747"/>
            <a:chExt cx="3088102" cy="470318"/>
          </a:xfrm>
        </p:grpSpPr>
        <p:sp>
          <p:nvSpPr>
            <p:cNvPr id="105" name="TextBox 104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27314" y="1271400"/>
              <a:ext cx="2624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/ in / at / town</a:t>
              </a:r>
              <a:endParaRPr lang="en-US" sz="2400" i="1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5782" y="5115252"/>
            <a:ext cx="3752516" cy="461665"/>
            <a:chOff x="369902" y="2142097"/>
            <a:chExt cx="3752516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4733" y="2142097"/>
              <a:ext cx="3277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/ on / in / mountains</a:t>
              </a:r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1204259" y="4881393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204259" y="585180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67212" y="474680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7212" y="566316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4850567" y="1939771"/>
            <a:ext cx="3693491" cy="461665"/>
            <a:chOff x="369902" y="2142097"/>
            <a:chExt cx="3693491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4733" y="2142097"/>
              <a:ext cx="3218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countryside / a / the / in</a:t>
              </a:r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V="1">
            <a:off x="5399044" y="271728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861997" y="261698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50566" y="2986542"/>
            <a:ext cx="3279872" cy="470318"/>
            <a:chOff x="363373" y="1262747"/>
            <a:chExt cx="3279872" cy="470318"/>
          </a:xfrm>
        </p:grpSpPr>
        <p:sp>
          <p:nvSpPr>
            <p:cNvPr id="120" name="TextBox 11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27314" y="1271400"/>
              <a:ext cx="2815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Moon / in / the / on</a:t>
              </a:r>
              <a:endParaRPr lang="en-US" sz="2400" i="1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850566" y="4049365"/>
            <a:ext cx="2901181" cy="461665"/>
            <a:chOff x="369902" y="2142097"/>
            <a:chExt cx="2901181" cy="461665"/>
          </a:xfrm>
        </p:grpSpPr>
        <p:sp>
          <p:nvSpPr>
            <p:cNvPr id="123" name="TextBox 12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44733" y="2142097"/>
              <a:ext cx="242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/ at / the / sky</a:t>
              </a:r>
              <a:endParaRPr lang="en-US" sz="2400" dirty="0"/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V="1">
            <a:off x="5399043" y="379703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399043" y="4863828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61996" y="36624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61996" y="47635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CA3856-F296-4344-A827-806D602771A4}"/>
              </a:ext>
            </a:extLst>
          </p:cNvPr>
          <p:cNvSpPr txBox="1"/>
          <p:nvPr/>
        </p:nvSpPr>
        <p:spPr>
          <a:xfrm>
            <a:off x="1110005" y="2386024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sea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0BEB76-EF3C-4490-A261-EC8DC1FE6B70}"/>
              </a:ext>
            </a:extLst>
          </p:cNvPr>
          <p:cNvSpPr txBox="1"/>
          <p:nvPr/>
        </p:nvSpPr>
        <p:spPr>
          <a:xfrm>
            <a:off x="1110005" y="344723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67C939-827F-459D-AC6F-00194A172958}"/>
              </a:ext>
            </a:extLst>
          </p:cNvPr>
          <p:cNvSpPr txBox="1"/>
          <p:nvPr/>
        </p:nvSpPr>
        <p:spPr>
          <a:xfrm>
            <a:off x="1097897" y="4522163"/>
            <a:ext cx="1615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town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3E0F8F-E333-4CC3-9E24-CED44025ADD2}"/>
              </a:ext>
            </a:extLst>
          </p:cNvPr>
          <p:cNvSpPr txBox="1"/>
          <p:nvPr/>
        </p:nvSpPr>
        <p:spPr>
          <a:xfrm>
            <a:off x="1119723" y="5506616"/>
            <a:ext cx="230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mountains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6F411A-FEAD-4096-B1A9-F3313BB58778}"/>
              </a:ext>
            </a:extLst>
          </p:cNvPr>
          <p:cNvSpPr txBox="1"/>
          <p:nvPr/>
        </p:nvSpPr>
        <p:spPr>
          <a:xfrm>
            <a:off x="5312014" y="2371863"/>
            <a:ext cx="243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countryside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CA4FC5-264A-42D9-B51D-6FB03668AF95}"/>
              </a:ext>
            </a:extLst>
          </p:cNvPr>
          <p:cNvSpPr txBox="1"/>
          <p:nvPr/>
        </p:nvSpPr>
        <p:spPr>
          <a:xfrm>
            <a:off x="5325396" y="341696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 the Moon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FD437A-D6AB-4978-9F34-3725F6798A26}"/>
              </a:ext>
            </a:extLst>
          </p:cNvPr>
          <p:cNvSpPr txBox="1"/>
          <p:nvPr/>
        </p:nvSpPr>
        <p:spPr>
          <a:xfrm>
            <a:off x="5314507" y="4504857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1188</TotalTime>
  <Words>655</Words>
  <Application>Microsoft Office PowerPoint</Application>
  <PresentationFormat>On-screen Show (4:3)</PresentationFormat>
  <Paragraphs>88</Paragraphs>
  <Slides>11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82</cp:revision>
  <dcterms:created xsi:type="dcterms:W3CDTF">2020-12-09T02:04:09Z</dcterms:created>
  <dcterms:modified xsi:type="dcterms:W3CDTF">2021-08-02T04:56:25Z</dcterms:modified>
</cp:coreProperties>
</file>