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72" r:id="rId4"/>
    <p:sldId id="280" r:id="rId5"/>
    <p:sldId id="281" r:id="rId6"/>
    <p:sldId id="284" r:id="rId7"/>
    <p:sldId id="285" r:id="rId8"/>
    <p:sldId id="286" r:id="rId9"/>
    <p:sldId id="288" r:id="rId10"/>
    <p:sldId id="289" r:id="rId11"/>
    <p:sldId id="290" r:id="rId12"/>
    <p:sldId id="27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464" y="1981200"/>
            <a:ext cx="9721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(-5).9                   b, (-12).(-4)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– 3)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  b,-3.(x – 1) &gt; 0   c,(x + 1).(x + 3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)&lt;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3) &lt;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b,-3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1) &gt;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≻−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02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45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4:BÀI TOÁN CÓ LỜI VĂN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593288" cy="352839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3.49: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lượng.Hỏi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127448" y="5157192"/>
            <a:ext cx="10225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230.50 000 + 8.(-10 000) = 11 420 000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9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3.48(SGK-75)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3.35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3.40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SBT-59)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endPara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1487" t="-2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190905" y="53340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1" y="3838576"/>
            <a:ext cx="2436813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2674938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263650"/>
            <a:ext cx="32702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66713"/>
            <a:ext cx="36195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90776"/>
            <a:ext cx="2062163" cy="17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94" y="418377"/>
            <a:ext cx="8208912" cy="59398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14300" y="1295401"/>
            <a:ext cx="1230630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</a:t>
            </a:r>
          </a:p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  <a:r>
              <a:rPr lang="en-US" dirty="0" err="1" smtClean="0"/>
              <a:t>Tính</a:t>
            </a:r>
            <a:r>
              <a:rPr lang="en-US" dirty="0" smtClean="0"/>
              <a:t> (-125).(-12).(+4).(-8).(-25)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47528" y="3501008"/>
            <a:ext cx="8371656" cy="1752600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(-125).(-12).(+4).(-8).(-25</a:t>
            </a:r>
            <a:r>
              <a:rPr lang="en-US" dirty="0" smtClean="0">
                <a:solidFill>
                  <a:schemeClr val="tx1"/>
                </a:solidFill>
              </a:rPr>
              <a:t>) = +125.8.4.25.12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1000.100.12 =  1200000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7408" y="1363563"/>
            <a:ext cx="11233248" cy="2497485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3.44: Cho P = (-1).(-2).(-3).(-4).(-5)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a,Xác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587680" cy="2664296"/>
          </a:xfrm>
        </p:spPr>
        <p:txBody>
          <a:bodyPr>
            <a:normAutofit fontScale="77500" lnSpcReduction="20000"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5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vi-VN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582200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3.45:Tính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43)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5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27448" y="3501008"/>
            <a:ext cx="10801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(-12).(-65) – 25.12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= 12.65 – 25.12 = 12.(65 – 25) = 12.40 = 480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20 : (-2) + 12.5 = -10 +60 = 50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3.46:Tính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A = 5ab – 3(a + b)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4, b = -3</a:t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  <a:blipFill rotWithShape="0">
                <a:blip r:embed="rId2"/>
                <a:stretch>
                  <a:fillRect t="-1254" b="-43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sz="4000" dirty="0" err="1" smtClean="0">
                    <a:solidFill>
                      <a:srgbClr val="FF0000"/>
                    </a:solidFill>
                  </a:rPr>
                  <a:t>quả</a:t>
                </a:r>
                <a:endParaRPr lang="en-US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 , b = 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5.4.(-3) – 3(4 -3) = -60 – 3 = -63</a:t>
                </a: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Vậy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tại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a=4,b=-3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́ trị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của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biểu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thức</a:t>
                </a:r>
                <a:r>
                  <a:rPr lang="en-US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là  </a:t>
                </a:r>
                <a:r>
                  <a:rPr lang="en-US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- 63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1 – 3 = -2 </a:t>
                </a:r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  <a:blipFill>
                <a:blip r:embed="rId3"/>
                <a:stretch>
                  <a:fillRect l="-1227" t="-6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089232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3.47:Tính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51384" y="3501008"/>
            <a:ext cx="11377264" cy="3096344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17.(29 +111 – 29) = 17.111 = 1887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b,19.43 + (-20).43 – (- 40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= -43 + 40 = -3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3.31: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    b,(27 – x).(x + 9) = 0   c,(x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+ 28 =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28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28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b,(27 – x).(x + 9)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𝑠𝑢𝑦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35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3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534</Words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Bài 1: Tính (-125).(-12).(+4).(-8).(-25)</vt:lpstr>
      <vt:lpstr>Bài 3.44: Cho P = (-1).(-2).(-3).(-4).(-5) a,Xác định dấu của tích P b,Dấu của P thay đổi thế nào nếu đổi dấu ba thừa số của nó?</vt:lpstr>
      <vt:lpstr> Bài 3.45:Tính giá trị biểu thức a,(-12).(7 - 72) – 25 . (55 – 43)  b,(39 – 19) : (-2) + (34 – 22) . 5 </vt:lpstr>
      <vt:lpstr> Bài 3.46:Tính giá trị biểu thức           A = 5ab – 3(a + b) với a = 4, b = -3 B = 〖(a -1)〗^2  - 3   với a = 2 </vt:lpstr>
      <vt:lpstr> Bài 3.47:Tính hợp lý a,17. [29 – (-111)] + 29. (-17)     b,19.43 + (-20).43 – (- 40) </vt:lpstr>
      <vt:lpstr> Bài 3.31: Tìm số nguyên x, biết: a,9.(x + 28) = 0     b,(27 – x).(x + 9) = 0   c,(x + 4).(x^2+1)=0 </vt:lpstr>
      <vt:lpstr> Bài tập: Tìm số nguyên x, biết: a,5.(x – 3) &lt; 0     b,-3.(x – 1) &gt; 0   c,(x + 1).(x + 3)&lt;0 </vt:lpstr>
      <vt:lpstr>Bài 3.49:Công nhân của một xưởng sản xuất được hưởng lương theo sản phẩm như sau: -Làm ra một sản phẩm đạt chất lượng thì được 50 000 đồng. -Làm ra một sản phẩm không đạt chất lượng thì bị phạt 10 000 đồng. Tháng vừa qua một công nhân làm được 230 sản phẩm đạt chất lượng và 8 sản phẩm không đạt chất lượng.Hỏi công nhân đó được lĩnh bao nhiêu tiền lương?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2020-04-24T09:35:43Z</dcterms:created>
  <dcterms:modified xsi:type="dcterms:W3CDTF">2021-11-15T00:52:36Z</dcterms:modified>
</cp:coreProperties>
</file>