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2" r:id="rId3"/>
    <p:sldId id="284" r:id="rId4"/>
    <p:sldId id="285" r:id="rId5"/>
    <p:sldId id="286" r:id="rId6"/>
    <p:sldId id="287" r:id="rId7"/>
    <p:sldId id="288" r:id="rId8"/>
    <p:sldId id="289" r:id="rId9"/>
    <p:sldId id="283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</p:sldIdLst>
  <p:sldSz cx="12192000" cy="6858000"/>
  <p:notesSz cx="6858000" cy="9144000"/>
  <p:embeddedFontLst>
    <p:embeddedFont>
      <p:font typeface="HP001 4 hang 1 ô ly" pitchFamily="34" charset="0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HP001 4 hàng" pitchFamily="34" charset="0"/>
      <p:regular r:id="rId24"/>
      <p:bold r:id="rId25"/>
    </p:embeddedFont>
    <p:embeddedFont>
      <p:font typeface="Calibri Light" charset="0"/>
      <p:regular r:id="rId26"/>
      <p:italic r:id="rId27"/>
    </p:embeddedFont>
  </p:embeddedFontLst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66"/>
    <a:srgbClr val="FF00FF"/>
    <a:srgbClr val="FF6600"/>
    <a:srgbClr val="00FF00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-3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4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9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42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5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6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81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52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9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40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63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3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0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8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60" y="728667"/>
            <a:ext cx="7564229" cy="529215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" y="950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4"/>
            <a:ext cx="2651991" cy="2651991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5" y="1090663"/>
            <a:ext cx="2639811" cy="2639811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7" y="738003"/>
            <a:ext cx="2639811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1"/>
            <a:ext cx="2651991" cy="2651991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1" cy="2639811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1" cy="2651991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9" y="1101453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6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1" y="1738169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3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20" y="5852161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4"/>
            <a:ext cx="2651991" cy="2651991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7" y="1090663"/>
            <a:ext cx="2633741" cy="2639811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7" y="738001"/>
            <a:ext cx="2639811" cy="2639811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1"/>
            <a:ext cx="2651991" cy="2651991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1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1" cy="26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00138" y="871538"/>
            <a:ext cx="542925" cy="5286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1647" y="797302"/>
            <a:ext cx="679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Viết</a:t>
            </a:r>
            <a:r>
              <a:rPr lang="en-US" sz="3200" b="1" dirty="0" smtClean="0"/>
              <a:t> 1 -2 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mục</a:t>
            </a:r>
            <a:r>
              <a:rPr lang="en-US" sz="3200" b="1" dirty="0" smtClean="0"/>
              <a:t> 3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0138" y="2029365"/>
            <a:ext cx="10271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P001 4 hang 1 ô ly" pitchFamily="34" charset="0"/>
              </a:rPr>
              <a:t>      </a:t>
            </a:r>
            <a:r>
              <a:rPr lang="en-US" sz="2800" dirty="0" err="1" smtClean="0">
                <a:latin typeface="HP001 4 hang 1 ô ly" pitchFamily="34" charset="0"/>
              </a:rPr>
              <a:t>Chú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bé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chăn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cừu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nói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dối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nhiều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lần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nên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các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bác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nông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dân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endParaRPr lang="en-US" sz="2800" dirty="0" smtClean="0">
              <a:latin typeface="HP001 4 hang 1 ô ly" pitchFamily="34" charset="0"/>
            </a:endParaRPr>
          </a:p>
          <a:p>
            <a:r>
              <a:rPr lang="en-US" sz="2800" dirty="0" err="1" smtClean="0">
                <a:latin typeface="HP001 4 hang 1 ô ly" pitchFamily="34" charset="0"/>
              </a:rPr>
              <a:t>không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còn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đến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giúp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àng" pitchFamily="34" charset="0"/>
              </a:rPr>
              <a:t>đ</a:t>
            </a:r>
            <a:r>
              <a:rPr lang="en-US" sz="2800" dirty="0" err="1" smtClean="0">
                <a:latin typeface="HP001 4 hang 1 ô ly" pitchFamily="34" charset="0"/>
              </a:rPr>
              <a:t>ỡ</a:t>
            </a:r>
            <a:r>
              <a:rPr lang="en-US" sz="2800" dirty="0" smtClean="0">
                <a:latin typeface="HP001 4 hang 1 ô ly" pitchFamily="34" charset="0"/>
              </a:rPr>
              <a:t>.</a:t>
            </a:r>
            <a:endParaRPr lang="en-US" sz="2800" dirty="0">
              <a:latin typeface="HP001 4 hang 1 ô l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020" y="3383533"/>
            <a:ext cx="9754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    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Sói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luôn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buồn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bực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vì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sói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hay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gây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gổ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và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không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có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bạn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HP001 4 hang 1 ô ly" pitchFamily="34" charset="0"/>
              </a:rPr>
              <a:t>bè</a:t>
            </a:r>
            <a:r>
              <a:rPr lang="en-US" sz="2800" dirty="0" smtClean="0">
                <a:solidFill>
                  <a:srgbClr val="CC00FF"/>
                </a:solidFill>
                <a:latin typeface="HP001 4 hang 1 ô ly" pitchFamily="34" charset="0"/>
              </a:rPr>
              <a:t>.</a:t>
            </a:r>
            <a:endParaRPr lang="en-US" sz="2800" dirty="0">
              <a:solidFill>
                <a:srgbClr val="CC00FF"/>
              </a:solidFill>
              <a:latin typeface="HP001 4 hang 1 ô ly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088" y="4293903"/>
            <a:ext cx="8685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HP001 4 hang 1 ô ly" pitchFamily="34" charset="0"/>
              </a:rPr>
              <a:t>Bồ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câu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và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>
                <a:latin typeface="HP001 4 hang 1 ô ly" pitchFamily="34" charset="0"/>
              </a:rPr>
              <a:t>K</a:t>
            </a:r>
            <a:r>
              <a:rPr lang="en-US" sz="2800" dirty="0" err="1" smtClean="0">
                <a:latin typeface="HP001 4 hang 1 ô ly" pitchFamily="34" charset="0"/>
              </a:rPr>
              <a:t>iến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biết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giúp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àng" pitchFamily="34" charset="0"/>
              </a:rPr>
              <a:t>đ</a:t>
            </a:r>
            <a:r>
              <a:rPr lang="en-US" sz="2800" dirty="0" err="1" smtClean="0">
                <a:latin typeface="HP001 4 hang 1 ô ly" pitchFamily="34" charset="0"/>
              </a:rPr>
              <a:t>ỡ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nhau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khi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gặp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hoạn</a:t>
            </a:r>
            <a:r>
              <a:rPr lang="en-US" sz="2800" dirty="0" smtClean="0">
                <a:latin typeface="HP001 4 hang 1 ô ly" pitchFamily="34" charset="0"/>
              </a:rPr>
              <a:t> </a:t>
            </a:r>
            <a:r>
              <a:rPr lang="en-US" sz="2800" dirty="0" err="1" smtClean="0">
                <a:latin typeface="HP001 4 hang 1 ô ly" pitchFamily="34" charset="0"/>
              </a:rPr>
              <a:t>nạn</a:t>
            </a:r>
            <a:r>
              <a:rPr lang="en-US" sz="2800" dirty="0" smtClean="0">
                <a:latin typeface="HP001 4 hang 1 ô ly" pitchFamily="34" charset="0"/>
              </a:rPr>
              <a:t>.</a:t>
            </a:r>
            <a:endParaRPr lang="en-US" sz="2800" dirty="0">
              <a:latin typeface="HP001 4 hang 1 ô ly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980" y="-1"/>
            <a:ext cx="2133600" cy="202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9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8" y="0"/>
            <a:ext cx="124925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9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154547"/>
            <a:ext cx="11565228" cy="64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0"/>
            <a:ext cx="11771290" cy="676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8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" y="218941"/>
            <a:ext cx="11590985" cy="643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6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9" y="0"/>
            <a:ext cx="11973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5900" b="1" dirty="0" err="1">
                <a:solidFill>
                  <a:prstClr val="white"/>
                </a:solidFill>
              </a:rPr>
              <a:t>Tìm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từ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ngữ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chứa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tiếng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có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vần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uôn</a:t>
            </a:r>
            <a:r>
              <a:rPr lang="en-US" sz="5900" b="1" dirty="0">
                <a:solidFill>
                  <a:prstClr val="white"/>
                </a:solidFill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4300" b="1" dirty="0" err="1">
                <a:solidFill>
                  <a:prstClr val="white"/>
                </a:solidFill>
              </a:rPr>
              <a:t>Cuộn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dây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nỗi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buồn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cuồn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cuộn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mong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muốn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luôn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luôn</a:t>
            </a:r>
            <a:r>
              <a:rPr lang="en-US" sz="4300" b="1" dirty="0">
                <a:solidFill>
                  <a:prstClr val="white"/>
                </a:solidFill>
              </a:rPr>
              <a:t>…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900" b="1" dirty="0" err="1">
                <a:solidFill>
                  <a:prstClr val="black"/>
                </a:solidFill>
              </a:rPr>
              <a:t>Tìm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từ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ngữ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chứa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tiếng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có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vần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srgbClr val="FF0000"/>
                </a:solidFill>
              </a:rPr>
              <a:t>ươt</a:t>
            </a:r>
            <a:r>
              <a:rPr lang="en-US" sz="59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dirty="0" err="1">
                <a:solidFill>
                  <a:prstClr val="white"/>
                </a:solidFill>
              </a:rPr>
              <a:t>Vượt</a:t>
            </a:r>
            <a:r>
              <a:rPr lang="en-US" sz="4300" b="1" dirty="0">
                <a:solidFill>
                  <a:prstClr val="white"/>
                </a:solidFill>
              </a:rPr>
              <a:t> qua, </a:t>
            </a:r>
            <a:r>
              <a:rPr lang="en-US" sz="4300" b="1" dirty="0" err="1">
                <a:solidFill>
                  <a:prstClr val="white"/>
                </a:solidFill>
              </a:rPr>
              <a:t>mượt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mà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ẩm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ướt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trơn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trượt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lướt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ván</a:t>
            </a:r>
            <a:r>
              <a:rPr lang="en-US" sz="4300" b="1" dirty="0">
                <a:solidFill>
                  <a:prstClr val="white"/>
                </a:solidFill>
              </a:rPr>
              <a:t>…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33" y="410941"/>
            <a:ext cx="10522857" cy="2227943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6400" b="1" dirty="0" err="1">
                <a:solidFill>
                  <a:prstClr val="black"/>
                </a:solidFill>
              </a:rPr>
              <a:t>Tìm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từ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ngữ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chứa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tiếng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có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vần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srgbClr val="FF0000"/>
                </a:solidFill>
              </a:rPr>
              <a:t>uông</a:t>
            </a:r>
            <a:r>
              <a:rPr lang="en-US" sz="6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dirty="0" err="1">
                <a:solidFill>
                  <a:prstClr val="white"/>
                </a:solidFill>
              </a:rPr>
              <a:t>Ăn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uống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lên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xuống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cuống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lá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quả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chuông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rau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muống</a:t>
            </a:r>
            <a:r>
              <a:rPr lang="en-US" sz="4300" b="1" dirty="0">
                <a:solidFill>
                  <a:prstClr val="white"/>
                </a:solidFill>
              </a:rPr>
              <a:t>…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300" b="1" dirty="0" err="1">
                <a:solidFill>
                  <a:prstClr val="black"/>
                </a:solidFill>
              </a:rPr>
              <a:t>Tìm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từ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ngữ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chứa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tiếng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có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vần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srgbClr val="FF0000"/>
                </a:solidFill>
              </a:rPr>
              <a:t>oai</a:t>
            </a:r>
            <a:r>
              <a:rPr lang="en-US" sz="53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dirty="0" err="1">
                <a:solidFill>
                  <a:prstClr val="white"/>
                </a:solidFill>
              </a:rPr>
              <a:t>Điện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thoại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quả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xoài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bên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ngoài</a:t>
            </a:r>
            <a:r>
              <a:rPr lang="en-US" sz="4300" b="1" dirty="0">
                <a:solidFill>
                  <a:prstClr val="white"/>
                </a:solidFill>
              </a:rPr>
              <a:t>,…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900" b="1" dirty="0" err="1">
                <a:solidFill>
                  <a:prstClr val="black"/>
                </a:solidFill>
              </a:rPr>
              <a:t>Em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hãy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nói</a:t>
            </a:r>
            <a:r>
              <a:rPr lang="en-US" sz="5900" b="1" dirty="0">
                <a:solidFill>
                  <a:prstClr val="black"/>
                </a:solidFill>
              </a:rPr>
              <a:t> 1 </a:t>
            </a:r>
            <a:r>
              <a:rPr lang="en-US" sz="5900" b="1" dirty="0" err="1">
                <a:solidFill>
                  <a:prstClr val="black"/>
                </a:solidFill>
              </a:rPr>
              <a:t>câu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chứa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tiếng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có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vần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oai</a:t>
            </a:r>
            <a:endParaRPr lang="en-US" sz="5900" b="1" dirty="0">
              <a:solidFill>
                <a:prstClr val="black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dirty="0" err="1">
                <a:solidFill>
                  <a:prstClr val="white"/>
                </a:solidFill>
              </a:rPr>
              <a:t>Ví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dụ</a:t>
            </a:r>
            <a:r>
              <a:rPr lang="en-US" sz="4300" b="1" dirty="0">
                <a:solidFill>
                  <a:prstClr val="white"/>
                </a:solidFill>
              </a:rPr>
              <a:t>: </a:t>
            </a:r>
            <a:r>
              <a:rPr lang="en-US" sz="4300" b="1" dirty="0" err="1">
                <a:solidFill>
                  <a:prstClr val="white"/>
                </a:solidFill>
              </a:rPr>
              <a:t>Mẹ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đang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nghe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điện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thoại</a:t>
            </a:r>
            <a:r>
              <a:rPr lang="en-US" sz="4300" b="1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FF00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900" b="1" dirty="0" err="1">
                <a:solidFill>
                  <a:prstClr val="black"/>
                </a:solidFill>
              </a:rPr>
              <a:t>Em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hãy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nói</a:t>
            </a:r>
            <a:r>
              <a:rPr lang="en-US" sz="5900" b="1" dirty="0">
                <a:solidFill>
                  <a:prstClr val="black"/>
                </a:solidFill>
              </a:rPr>
              <a:t> 1 </a:t>
            </a:r>
            <a:r>
              <a:rPr lang="en-US" sz="5900" b="1" dirty="0" err="1">
                <a:solidFill>
                  <a:prstClr val="black"/>
                </a:solidFill>
              </a:rPr>
              <a:t>câu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chứa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tiếng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có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vần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uông</a:t>
            </a:r>
            <a:endParaRPr lang="en-US" sz="5900" b="1" dirty="0">
              <a:solidFill>
                <a:prstClr val="black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dirty="0" err="1">
                <a:solidFill>
                  <a:prstClr val="white"/>
                </a:solidFill>
              </a:rPr>
              <a:t>Ví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dụ</a:t>
            </a:r>
            <a:r>
              <a:rPr lang="en-US" sz="4300" b="1" dirty="0">
                <a:solidFill>
                  <a:prstClr val="white"/>
                </a:solidFill>
              </a:rPr>
              <a:t>: </a:t>
            </a:r>
            <a:r>
              <a:rPr lang="en-US" sz="4300" b="1" dirty="0" err="1">
                <a:solidFill>
                  <a:prstClr val="white"/>
                </a:solidFill>
              </a:rPr>
              <a:t>Kiến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bị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rơi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xuống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nước</a:t>
            </a:r>
            <a:r>
              <a:rPr lang="en-US" sz="4300" b="1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20"/>
            <a:ext cx="9793432" cy="1325563"/>
          </a:xfrm>
        </p:spPr>
        <p:txBody>
          <a:bodyPr/>
          <a:lstStyle/>
          <a:p>
            <a:r>
              <a:rPr lang="en-US" b="1"/>
              <a:t>Làm tiếp nội dung bài học vào đây bạn nhé!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5543" y="3941814"/>
            <a:ext cx="10580915" cy="525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0000"/>
                </a:solidFill>
              </a:rPr>
              <a:t>ĐĂNG KÝ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ủng hộ kênh, tạo động lực cho mình làm thêm nhiều trò chơi hơn trong thời gian tới bạn nhé 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5434885" y="1931831"/>
            <a:ext cx="450760" cy="296878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00663" y="2628900"/>
            <a:ext cx="581092" cy="296405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929188" y="1931831"/>
            <a:ext cx="952567" cy="1311432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5471" y="3898979"/>
            <a:ext cx="480174" cy="2258934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05471" y="2486025"/>
            <a:ext cx="480174" cy="18240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391217" y="3243263"/>
            <a:ext cx="595246" cy="17225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286509" y="3870443"/>
            <a:ext cx="595246" cy="172251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72259" y="4310063"/>
            <a:ext cx="313386" cy="18799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225</Words>
  <PresentationFormat>Custom</PresentationFormat>
  <Paragraphs>20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HP001 4 hang 1 ô ly</vt:lpstr>
      <vt:lpstr>Calibri</vt:lpstr>
      <vt:lpstr>HP001 4 hàng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tiếp nội dung bài học vào đây bạn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2018-10-29T09:59:25Z</dcterms:created>
  <dcterms:modified xsi:type="dcterms:W3CDTF">2021-03-23T05:51:50Z</dcterms:modified>
</cp:coreProperties>
</file>