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72" r:id="rId3"/>
    <p:sldId id="256" r:id="rId4"/>
    <p:sldId id="257" r:id="rId5"/>
    <p:sldId id="258" r:id="rId6"/>
    <p:sldId id="263" r:id="rId7"/>
    <p:sldId id="264" r:id="rId8"/>
    <p:sldId id="265" r:id="rId9"/>
    <p:sldId id="259" r:id="rId10"/>
    <p:sldId id="260" r:id="rId11"/>
    <p:sldId id="276" r:id="rId12"/>
    <p:sldId id="262" r:id="rId13"/>
    <p:sldId id="266" r:id="rId14"/>
    <p:sldId id="267" r:id="rId15"/>
    <p:sldId id="268" r:id="rId16"/>
    <p:sldId id="261" r:id="rId17"/>
    <p:sldId id="269" r:id="rId18"/>
    <p:sldId id="270" r:id="rId19"/>
    <p:sldId id="275" r:id="rId20"/>
    <p:sldId id="286" r:id="rId21"/>
    <p:sldId id="279" r:id="rId22"/>
    <p:sldId id="277" r:id="rId23"/>
    <p:sldId id="287" r:id="rId24"/>
    <p:sldId id="280" r:id="rId25"/>
    <p:sldId id="278" r:id="rId26"/>
    <p:sldId id="282" r:id="rId27"/>
    <p:sldId id="281" r:id="rId28"/>
    <p:sldId id="284" r:id="rId29"/>
    <p:sldId id="283" r:id="rId30"/>
    <p:sldId id="29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26" d="100"/>
          <a:sy n="26" d="100"/>
        </p:scale>
        <p:origin x="2460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68CE5A9-A53D-4448-BB81-5D7AA3FF383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07942" y="787908"/>
            <a:ext cx="2840736" cy="2840736"/>
          </a:xfrm>
          <a:custGeom>
            <a:avLst/>
            <a:gdLst>
              <a:gd name="connsiteX0" fmla="*/ 473465 w 2840736"/>
              <a:gd name="connsiteY0" fmla="*/ 0 h 2840736"/>
              <a:gd name="connsiteX1" fmla="*/ 2367271 w 2840736"/>
              <a:gd name="connsiteY1" fmla="*/ 0 h 2840736"/>
              <a:gd name="connsiteX2" fmla="*/ 2840736 w 2840736"/>
              <a:gd name="connsiteY2" fmla="*/ 473465 h 2840736"/>
              <a:gd name="connsiteX3" fmla="*/ 2840736 w 2840736"/>
              <a:gd name="connsiteY3" fmla="*/ 2367271 h 2840736"/>
              <a:gd name="connsiteX4" fmla="*/ 2367271 w 2840736"/>
              <a:gd name="connsiteY4" fmla="*/ 2840736 h 2840736"/>
              <a:gd name="connsiteX5" fmla="*/ 473465 w 2840736"/>
              <a:gd name="connsiteY5" fmla="*/ 2840736 h 2840736"/>
              <a:gd name="connsiteX6" fmla="*/ 0 w 2840736"/>
              <a:gd name="connsiteY6" fmla="*/ 2367271 h 2840736"/>
              <a:gd name="connsiteX7" fmla="*/ 0 w 2840736"/>
              <a:gd name="connsiteY7" fmla="*/ 473465 h 2840736"/>
              <a:gd name="connsiteX8" fmla="*/ 473465 w 2840736"/>
              <a:gd name="connsiteY8" fmla="*/ 0 h 28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40736" h="2840736">
                <a:moveTo>
                  <a:pt x="473465" y="0"/>
                </a:moveTo>
                <a:lnTo>
                  <a:pt x="2367271" y="0"/>
                </a:lnTo>
                <a:cubicBezTo>
                  <a:pt x="2628758" y="0"/>
                  <a:pt x="2840736" y="211978"/>
                  <a:pt x="2840736" y="473465"/>
                </a:cubicBezTo>
                <a:lnTo>
                  <a:pt x="2840736" y="2367271"/>
                </a:lnTo>
                <a:cubicBezTo>
                  <a:pt x="2840736" y="2628758"/>
                  <a:pt x="2628758" y="2840736"/>
                  <a:pt x="2367271" y="2840736"/>
                </a:cubicBezTo>
                <a:lnTo>
                  <a:pt x="473465" y="2840736"/>
                </a:lnTo>
                <a:cubicBezTo>
                  <a:pt x="211978" y="2840736"/>
                  <a:pt x="0" y="2628758"/>
                  <a:pt x="0" y="2367271"/>
                </a:cubicBezTo>
                <a:lnTo>
                  <a:pt x="0" y="473465"/>
                </a:lnTo>
                <a:cubicBezTo>
                  <a:pt x="0" y="211978"/>
                  <a:pt x="211978" y="0"/>
                  <a:pt x="47346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A0132E1-56CA-4513-8847-87FC1BE1369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75632" y="787908"/>
            <a:ext cx="2840736" cy="2840736"/>
          </a:xfrm>
          <a:custGeom>
            <a:avLst/>
            <a:gdLst>
              <a:gd name="connsiteX0" fmla="*/ 473465 w 2840736"/>
              <a:gd name="connsiteY0" fmla="*/ 0 h 2840736"/>
              <a:gd name="connsiteX1" fmla="*/ 2367271 w 2840736"/>
              <a:gd name="connsiteY1" fmla="*/ 0 h 2840736"/>
              <a:gd name="connsiteX2" fmla="*/ 2840736 w 2840736"/>
              <a:gd name="connsiteY2" fmla="*/ 473465 h 2840736"/>
              <a:gd name="connsiteX3" fmla="*/ 2840736 w 2840736"/>
              <a:gd name="connsiteY3" fmla="*/ 2367271 h 2840736"/>
              <a:gd name="connsiteX4" fmla="*/ 2367271 w 2840736"/>
              <a:gd name="connsiteY4" fmla="*/ 2840736 h 2840736"/>
              <a:gd name="connsiteX5" fmla="*/ 473465 w 2840736"/>
              <a:gd name="connsiteY5" fmla="*/ 2840736 h 2840736"/>
              <a:gd name="connsiteX6" fmla="*/ 0 w 2840736"/>
              <a:gd name="connsiteY6" fmla="*/ 2367271 h 2840736"/>
              <a:gd name="connsiteX7" fmla="*/ 0 w 2840736"/>
              <a:gd name="connsiteY7" fmla="*/ 473465 h 2840736"/>
              <a:gd name="connsiteX8" fmla="*/ 473465 w 2840736"/>
              <a:gd name="connsiteY8" fmla="*/ 0 h 28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40736" h="2840736">
                <a:moveTo>
                  <a:pt x="473465" y="0"/>
                </a:moveTo>
                <a:lnTo>
                  <a:pt x="2367271" y="0"/>
                </a:lnTo>
                <a:cubicBezTo>
                  <a:pt x="2628758" y="0"/>
                  <a:pt x="2840736" y="211978"/>
                  <a:pt x="2840736" y="473465"/>
                </a:cubicBezTo>
                <a:lnTo>
                  <a:pt x="2840736" y="2367271"/>
                </a:lnTo>
                <a:cubicBezTo>
                  <a:pt x="2840736" y="2628758"/>
                  <a:pt x="2628758" y="2840736"/>
                  <a:pt x="2367271" y="2840736"/>
                </a:cubicBezTo>
                <a:lnTo>
                  <a:pt x="473465" y="2840736"/>
                </a:lnTo>
                <a:cubicBezTo>
                  <a:pt x="211978" y="2840736"/>
                  <a:pt x="0" y="2628758"/>
                  <a:pt x="0" y="2367271"/>
                </a:cubicBezTo>
                <a:lnTo>
                  <a:pt x="0" y="473465"/>
                </a:lnTo>
                <a:cubicBezTo>
                  <a:pt x="0" y="211978"/>
                  <a:pt x="211978" y="0"/>
                  <a:pt x="47346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219F4DA8-A014-4134-8D94-F1F36164A7E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43322" y="787908"/>
            <a:ext cx="2840736" cy="2840736"/>
          </a:xfrm>
          <a:custGeom>
            <a:avLst/>
            <a:gdLst>
              <a:gd name="connsiteX0" fmla="*/ 473465 w 2840736"/>
              <a:gd name="connsiteY0" fmla="*/ 0 h 2840736"/>
              <a:gd name="connsiteX1" fmla="*/ 2367271 w 2840736"/>
              <a:gd name="connsiteY1" fmla="*/ 0 h 2840736"/>
              <a:gd name="connsiteX2" fmla="*/ 2840736 w 2840736"/>
              <a:gd name="connsiteY2" fmla="*/ 473465 h 2840736"/>
              <a:gd name="connsiteX3" fmla="*/ 2840736 w 2840736"/>
              <a:gd name="connsiteY3" fmla="*/ 2367271 h 2840736"/>
              <a:gd name="connsiteX4" fmla="*/ 2367271 w 2840736"/>
              <a:gd name="connsiteY4" fmla="*/ 2840736 h 2840736"/>
              <a:gd name="connsiteX5" fmla="*/ 473465 w 2840736"/>
              <a:gd name="connsiteY5" fmla="*/ 2840736 h 2840736"/>
              <a:gd name="connsiteX6" fmla="*/ 0 w 2840736"/>
              <a:gd name="connsiteY6" fmla="*/ 2367271 h 2840736"/>
              <a:gd name="connsiteX7" fmla="*/ 0 w 2840736"/>
              <a:gd name="connsiteY7" fmla="*/ 473465 h 2840736"/>
              <a:gd name="connsiteX8" fmla="*/ 473465 w 2840736"/>
              <a:gd name="connsiteY8" fmla="*/ 0 h 28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40736" h="2840736">
                <a:moveTo>
                  <a:pt x="473465" y="0"/>
                </a:moveTo>
                <a:lnTo>
                  <a:pt x="2367271" y="0"/>
                </a:lnTo>
                <a:cubicBezTo>
                  <a:pt x="2628758" y="0"/>
                  <a:pt x="2840736" y="211978"/>
                  <a:pt x="2840736" y="473465"/>
                </a:cubicBezTo>
                <a:lnTo>
                  <a:pt x="2840736" y="2367271"/>
                </a:lnTo>
                <a:cubicBezTo>
                  <a:pt x="2840736" y="2628758"/>
                  <a:pt x="2628758" y="2840736"/>
                  <a:pt x="2367271" y="2840736"/>
                </a:cubicBezTo>
                <a:lnTo>
                  <a:pt x="473465" y="2840736"/>
                </a:lnTo>
                <a:cubicBezTo>
                  <a:pt x="211978" y="2840736"/>
                  <a:pt x="0" y="2628758"/>
                  <a:pt x="0" y="2367271"/>
                </a:cubicBezTo>
                <a:lnTo>
                  <a:pt x="0" y="473465"/>
                </a:lnTo>
                <a:cubicBezTo>
                  <a:pt x="0" y="211978"/>
                  <a:pt x="211978" y="0"/>
                  <a:pt x="47346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8705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9FBB9C9-EC24-4D59-881F-5AD36F9FA0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5917" y="3362635"/>
            <a:ext cx="2570068" cy="2570069"/>
          </a:xfrm>
          <a:custGeom>
            <a:avLst/>
            <a:gdLst>
              <a:gd name="connsiteX0" fmla="*/ 376377 w 2570068"/>
              <a:gd name="connsiteY0" fmla="*/ 376377 h 2570069"/>
              <a:gd name="connsiteX1" fmla="*/ 376377 w 2570068"/>
              <a:gd name="connsiteY1" fmla="*/ 376378 h 2570069"/>
              <a:gd name="connsiteX2" fmla="*/ 376376 w 2570068"/>
              <a:gd name="connsiteY2" fmla="*/ 376378 h 2570069"/>
              <a:gd name="connsiteX3" fmla="*/ 1285034 w 2570068"/>
              <a:gd name="connsiteY3" fmla="*/ 0 h 2570069"/>
              <a:gd name="connsiteX4" fmla="*/ 2193691 w 2570068"/>
              <a:gd name="connsiteY4" fmla="*/ 376378 h 2570069"/>
              <a:gd name="connsiteX5" fmla="*/ 2193691 w 2570068"/>
              <a:gd name="connsiteY5" fmla="*/ 2193692 h 2570069"/>
              <a:gd name="connsiteX6" fmla="*/ 2193690 w 2570068"/>
              <a:gd name="connsiteY6" fmla="*/ 2193692 h 2570069"/>
              <a:gd name="connsiteX7" fmla="*/ 376376 w 2570068"/>
              <a:gd name="connsiteY7" fmla="*/ 2193692 h 2570069"/>
              <a:gd name="connsiteX8" fmla="*/ 376377 w 2570068"/>
              <a:gd name="connsiteY8" fmla="*/ 2193692 h 2570069"/>
              <a:gd name="connsiteX9" fmla="*/ 288164 w 2570068"/>
              <a:gd name="connsiteY9" fmla="*/ 473974 h 2570069"/>
              <a:gd name="connsiteX10" fmla="*/ 376377 w 2570068"/>
              <a:gd name="connsiteY10" fmla="*/ 376378 h 2570069"/>
              <a:gd name="connsiteX11" fmla="*/ 473973 w 2570068"/>
              <a:gd name="connsiteY11" fmla="*/ 288165 h 2570069"/>
              <a:gd name="connsiteX12" fmla="*/ 1285034 w 2570068"/>
              <a:gd name="connsiteY12" fmla="*/ 0 h 257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70068" h="2570069">
                <a:moveTo>
                  <a:pt x="376377" y="376377"/>
                </a:moveTo>
                <a:lnTo>
                  <a:pt x="376377" y="376378"/>
                </a:lnTo>
                <a:lnTo>
                  <a:pt x="376376" y="376378"/>
                </a:lnTo>
                <a:close/>
                <a:moveTo>
                  <a:pt x="1285034" y="0"/>
                </a:moveTo>
                <a:cubicBezTo>
                  <a:pt x="1613903" y="0"/>
                  <a:pt x="1942772" y="125460"/>
                  <a:pt x="2193691" y="376378"/>
                </a:cubicBezTo>
                <a:cubicBezTo>
                  <a:pt x="2695528" y="878216"/>
                  <a:pt x="2695528" y="1691855"/>
                  <a:pt x="2193691" y="2193692"/>
                </a:cubicBezTo>
                <a:lnTo>
                  <a:pt x="2193690" y="2193692"/>
                </a:lnTo>
                <a:cubicBezTo>
                  <a:pt x="1691853" y="2695529"/>
                  <a:pt x="878213" y="2695529"/>
                  <a:pt x="376376" y="2193692"/>
                </a:cubicBezTo>
                <a:lnTo>
                  <a:pt x="376377" y="2193692"/>
                </a:lnTo>
                <a:cubicBezTo>
                  <a:pt x="-94095" y="1723219"/>
                  <a:pt x="-123500" y="978702"/>
                  <a:pt x="288164" y="473974"/>
                </a:cubicBezTo>
                <a:lnTo>
                  <a:pt x="376377" y="376378"/>
                </a:lnTo>
                <a:lnTo>
                  <a:pt x="473973" y="288165"/>
                </a:lnTo>
                <a:cubicBezTo>
                  <a:pt x="709512" y="96055"/>
                  <a:pt x="997273" y="0"/>
                  <a:pt x="128503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893482D-5A56-4784-8317-D1BDCDA34AB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810969" y="3362635"/>
            <a:ext cx="2570068" cy="2570069"/>
          </a:xfrm>
          <a:custGeom>
            <a:avLst/>
            <a:gdLst>
              <a:gd name="connsiteX0" fmla="*/ 1285034 w 2570068"/>
              <a:gd name="connsiteY0" fmla="*/ 0 h 2570069"/>
              <a:gd name="connsiteX1" fmla="*/ 2193691 w 2570068"/>
              <a:gd name="connsiteY1" fmla="*/ 376378 h 2570069"/>
              <a:gd name="connsiteX2" fmla="*/ 2193691 w 2570068"/>
              <a:gd name="connsiteY2" fmla="*/ 2193692 h 2570069"/>
              <a:gd name="connsiteX3" fmla="*/ 2193690 w 2570068"/>
              <a:gd name="connsiteY3" fmla="*/ 2193692 h 2570069"/>
              <a:gd name="connsiteX4" fmla="*/ 376376 w 2570068"/>
              <a:gd name="connsiteY4" fmla="*/ 2193692 h 2570069"/>
              <a:gd name="connsiteX5" fmla="*/ 376377 w 2570068"/>
              <a:gd name="connsiteY5" fmla="*/ 2193692 h 2570069"/>
              <a:gd name="connsiteX6" fmla="*/ 376377 w 2570068"/>
              <a:gd name="connsiteY6" fmla="*/ 376377 h 2570069"/>
              <a:gd name="connsiteX7" fmla="*/ 376376 w 2570068"/>
              <a:gd name="connsiteY7" fmla="*/ 376378 h 2570069"/>
              <a:gd name="connsiteX8" fmla="*/ 1285034 w 2570068"/>
              <a:gd name="connsiteY8" fmla="*/ 0 h 257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70068" h="2570069">
                <a:moveTo>
                  <a:pt x="1285034" y="0"/>
                </a:moveTo>
                <a:cubicBezTo>
                  <a:pt x="1613903" y="0"/>
                  <a:pt x="1942772" y="125460"/>
                  <a:pt x="2193691" y="376378"/>
                </a:cubicBezTo>
                <a:cubicBezTo>
                  <a:pt x="2695528" y="878215"/>
                  <a:pt x="2695528" y="1691855"/>
                  <a:pt x="2193691" y="2193692"/>
                </a:cubicBezTo>
                <a:lnTo>
                  <a:pt x="2193690" y="2193692"/>
                </a:lnTo>
                <a:cubicBezTo>
                  <a:pt x="1691853" y="2695529"/>
                  <a:pt x="878213" y="2695529"/>
                  <a:pt x="376376" y="2193692"/>
                </a:cubicBezTo>
                <a:lnTo>
                  <a:pt x="376377" y="2193692"/>
                </a:lnTo>
                <a:cubicBezTo>
                  <a:pt x="-125460" y="1691854"/>
                  <a:pt x="-125460" y="878215"/>
                  <a:pt x="376377" y="376377"/>
                </a:cubicBezTo>
                <a:lnTo>
                  <a:pt x="376376" y="376378"/>
                </a:lnTo>
                <a:cubicBezTo>
                  <a:pt x="627295" y="125460"/>
                  <a:pt x="956164" y="0"/>
                  <a:pt x="128503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CE6EE67-CE25-45A7-8419-DC3E56F5AA6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66019" y="3362635"/>
            <a:ext cx="2570068" cy="2570069"/>
          </a:xfrm>
          <a:custGeom>
            <a:avLst/>
            <a:gdLst>
              <a:gd name="connsiteX0" fmla="*/ 1285034 w 2570068"/>
              <a:gd name="connsiteY0" fmla="*/ 0 h 2570069"/>
              <a:gd name="connsiteX1" fmla="*/ 2193690 w 2570068"/>
              <a:gd name="connsiteY1" fmla="*/ 376378 h 2570069"/>
              <a:gd name="connsiteX2" fmla="*/ 2193690 w 2570068"/>
              <a:gd name="connsiteY2" fmla="*/ 2193692 h 2570069"/>
              <a:gd name="connsiteX3" fmla="*/ 2193690 w 2570068"/>
              <a:gd name="connsiteY3" fmla="*/ 2193692 h 2570069"/>
              <a:gd name="connsiteX4" fmla="*/ 376376 w 2570068"/>
              <a:gd name="connsiteY4" fmla="*/ 2193692 h 2570069"/>
              <a:gd name="connsiteX5" fmla="*/ 376377 w 2570068"/>
              <a:gd name="connsiteY5" fmla="*/ 2193692 h 2570069"/>
              <a:gd name="connsiteX6" fmla="*/ 376377 w 2570068"/>
              <a:gd name="connsiteY6" fmla="*/ 376377 h 2570069"/>
              <a:gd name="connsiteX7" fmla="*/ 376377 w 2570068"/>
              <a:gd name="connsiteY7" fmla="*/ 376378 h 2570069"/>
              <a:gd name="connsiteX8" fmla="*/ 1285034 w 2570068"/>
              <a:gd name="connsiteY8" fmla="*/ 0 h 257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70068" h="2570069">
                <a:moveTo>
                  <a:pt x="1285034" y="0"/>
                </a:moveTo>
                <a:cubicBezTo>
                  <a:pt x="1613903" y="0"/>
                  <a:pt x="1942772" y="125460"/>
                  <a:pt x="2193690" y="376378"/>
                </a:cubicBezTo>
                <a:cubicBezTo>
                  <a:pt x="2695528" y="878215"/>
                  <a:pt x="2695528" y="1691855"/>
                  <a:pt x="2193690" y="2193692"/>
                </a:cubicBezTo>
                <a:lnTo>
                  <a:pt x="2193690" y="2193692"/>
                </a:lnTo>
                <a:cubicBezTo>
                  <a:pt x="1691853" y="2695529"/>
                  <a:pt x="878213" y="2695529"/>
                  <a:pt x="376376" y="2193692"/>
                </a:cubicBezTo>
                <a:lnTo>
                  <a:pt x="376377" y="2193692"/>
                </a:lnTo>
                <a:cubicBezTo>
                  <a:pt x="-125460" y="1691854"/>
                  <a:pt x="-125460" y="878215"/>
                  <a:pt x="376377" y="376377"/>
                </a:cubicBezTo>
                <a:lnTo>
                  <a:pt x="376377" y="376378"/>
                </a:lnTo>
                <a:cubicBezTo>
                  <a:pt x="627296" y="125460"/>
                  <a:pt x="956165" y="0"/>
                  <a:pt x="128503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8994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94D4275-D0F8-4E44-B0C1-8A689ED713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83478" y="691916"/>
            <a:ext cx="2022108" cy="2022109"/>
          </a:xfrm>
          <a:custGeom>
            <a:avLst/>
            <a:gdLst>
              <a:gd name="connsiteX0" fmla="*/ 1011054 w 2022108"/>
              <a:gd name="connsiteY0" fmla="*/ 0 h 2022109"/>
              <a:gd name="connsiteX1" fmla="*/ 1725978 w 2022108"/>
              <a:gd name="connsiteY1" fmla="*/ 296131 h 2022109"/>
              <a:gd name="connsiteX2" fmla="*/ 1725978 w 2022108"/>
              <a:gd name="connsiteY2" fmla="*/ 1725979 h 2022109"/>
              <a:gd name="connsiteX3" fmla="*/ 296130 w 2022108"/>
              <a:gd name="connsiteY3" fmla="*/ 1725979 h 2022109"/>
              <a:gd name="connsiteX4" fmla="*/ 296130 w 2022108"/>
              <a:gd name="connsiteY4" fmla="*/ 296131 h 2022109"/>
              <a:gd name="connsiteX5" fmla="*/ 1011054 w 2022108"/>
              <a:gd name="connsiteY5" fmla="*/ 0 h 202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2108" h="2022109">
                <a:moveTo>
                  <a:pt x="1011054" y="0"/>
                </a:moveTo>
                <a:cubicBezTo>
                  <a:pt x="1269806" y="0"/>
                  <a:pt x="1528557" y="98710"/>
                  <a:pt x="1725978" y="296131"/>
                </a:cubicBezTo>
                <a:cubicBezTo>
                  <a:pt x="2120819" y="690972"/>
                  <a:pt x="2120819" y="1331138"/>
                  <a:pt x="1725978" y="1725979"/>
                </a:cubicBezTo>
                <a:cubicBezTo>
                  <a:pt x="1331137" y="2120820"/>
                  <a:pt x="690972" y="2120820"/>
                  <a:pt x="296130" y="1725979"/>
                </a:cubicBezTo>
                <a:cubicBezTo>
                  <a:pt x="-98711" y="1331138"/>
                  <a:pt x="-98711" y="690972"/>
                  <a:pt x="296130" y="296131"/>
                </a:cubicBezTo>
                <a:cubicBezTo>
                  <a:pt x="493551" y="98710"/>
                  <a:pt x="752303" y="0"/>
                  <a:pt x="101105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B516296-A064-495A-9C25-E000644FB0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49136" y="691916"/>
            <a:ext cx="2022108" cy="2022109"/>
          </a:xfrm>
          <a:custGeom>
            <a:avLst/>
            <a:gdLst>
              <a:gd name="connsiteX0" fmla="*/ 1011054 w 2022108"/>
              <a:gd name="connsiteY0" fmla="*/ 0 h 2022109"/>
              <a:gd name="connsiteX1" fmla="*/ 1725978 w 2022108"/>
              <a:gd name="connsiteY1" fmla="*/ 296131 h 2022109"/>
              <a:gd name="connsiteX2" fmla="*/ 1725978 w 2022108"/>
              <a:gd name="connsiteY2" fmla="*/ 1725979 h 2022109"/>
              <a:gd name="connsiteX3" fmla="*/ 296130 w 2022108"/>
              <a:gd name="connsiteY3" fmla="*/ 1725979 h 2022109"/>
              <a:gd name="connsiteX4" fmla="*/ 296130 w 2022108"/>
              <a:gd name="connsiteY4" fmla="*/ 296131 h 2022109"/>
              <a:gd name="connsiteX5" fmla="*/ 1011054 w 2022108"/>
              <a:gd name="connsiteY5" fmla="*/ 0 h 202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2108" h="2022109">
                <a:moveTo>
                  <a:pt x="1011054" y="0"/>
                </a:moveTo>
                <a:cubicBezTo>
                  <a:pt x="1269806" y="0"/>
                  <a:pt x="1528557" y="98710"/>
                  <a:pt x="1725978" y="296131"/>
                </a:cubicBezTo>
                <a:cubicBezTo>
                  <a:pt x="2120819" y="690973"/>
                  <a:pt x="2120819" y="1331138"/>
                  <a:pt x="1725978" y="1725979"/>
                </a:cubicBezTo>
                <a:cubicBezTo>
                  <a:pt x="1331137" y="2120820"/>
                  <a:pt x="690972" y="2120820"/>
                  <a:pt x="296130" y="1725979"/>
                </a:cubicBezTo>
                <a:cubicBezTo>
                  <a:pt x="-98711" y="1331138"/>
                  <a:pt x="-98711" y="690973"/>
                  <a:pt x="296130" y="296131"/>
                </a:cubicBezTo>
                <a:cubicBezTo>
                  <a:pt x="493551" y="98710"/>
                  <a:pt x="752303" y="0"/>
                  <a:pt x="101105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768058DF-9C61-4751-B60B-412B3F0FA44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83478" y="3229664"/>
            <a:ext cx="2022108" cy="2022109"/>
          </a:xfrm>
          <a:custGeom>
            <a:avLst/>
            <a:gdLst>
              <a:gd name="connsiteX0" fmla="*/ 1011054 w 2022108"/>
              <a:gd name="connsiteY0" fmla="*/ 0 h 2022109"/>
              <a:gd name="connsiteX1" fmla="*/ 1725978 w 2022108"/>
              <a:gd name="connsiteY1" fmla="*/ 296131 h 2022109"/>
              <a:gd name="connsiteX2" fmla="*/ 1725978 w 2022108"/>
              <a:gd name="connsiteY2" fmla="*/ 1725979 h 2022109"/>
              <a:gd name="connsiteX3" fmla="*/ 296130 w 2022108"/>
              <a:gd name="connsiteY3" fmla="*/ 1725979 h 2022109"/>
              <a:gd name="connsiteX4" fmla="*/ 296130 w 2022108"/>
              <a:gd name="connsiteY4" fmla="*/ 296131 h 2022109"/>
              <a:gd name="connsiteX5" fmla="*/ 1011054 w 2022108"/>
              <a:gd name="connsiteY5" fmla="*/ 0 h 202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2108" h="2022109">
                <a:moveTo>
                  <a:pt x="1011054" y="0"/>
                </a:moveTo>
                <a:cubicBezTo>
                  <a:pt x="1269806" y="0"/>
                  <a:pt x="1528557" y="98710"/>
                  <a:pt x="1725978" y="296131"/>
                </a:cubicBezTo>
                <a:cubicBezTo>
                  <a:pt x="2120819" y="690973"/>
                  <a:pt x="2120819" y="1331138"/>
                  <a:pt x="1725978" y="1725979"/>
                </a:cubicBezTo>
                <a:cubicBezTo>
                  <a:pt x="1331137" y="2120820"/>
                  <a:pt x="690972" y="2120820"/>
                  <a:pt x="296130" y="1725979"/>
                </a:cubicBezTo>
                <a:cubicBezTo>
                  <a:pt x="-98711" y="1331138"/>
                  <a:pt x="-98711" y="690973"/>
                  <a:pt x="296130" y="296131"/>
                </a:cubicBezTo>
                <a:cubicBezTo>
                  <a:pt x="493551" y="98710"/>
                  <a:pt x="752303" y="0"/>
                  <a:pt x="101105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2691FC47-2725-4290-A42A-9221FF1CE1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9136" y="3229664"/>
            <a:ext cx="2022108" cy="2022109"/>
          </a:xfrm>
          <a:custGeom>
            <a:avLst/>
            <a:gdLst>
              <a:gd name="connsiteX0" fmla="*/ 1011054 w 2022108"/>
              <a:gd name="connsiteY0" fmla="*/ 0 h 2022109"/>
              <a:gd name="connsiteX1" fmla="*/ 1725978 w 2022108"/>
              <a:gd name="connsiteY1" fmla="*/ 296131 h 2022109"/>
              <a:gd name="connsiteX2" fmla="*/ 1725978 w 2022108"/>
              <a:gd name="connsiteY2" fmla="*/ 1725979 h 2022109"/>
              <a:gd name="connsiteX3" fmla="*/ 296130 w 2022108"/>
              <a:gd name="connsiteY3" fmla="*/ 1725979 h 2022109"/>
              <a:gd name="connsiteX4" fmla="*/ 296130 w 2022108"/>
              <a:gd name="connsiteY4" fmla="*/ 296131 h 2022109"/>
              <a:gd name="connsiteX5" fmla="*/ 1011054 w 2022108"/>
              <a:gd name="connsiteY5" fmla="*/ 0 h 202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2108" h="2022109">
                <a:moveTo>
                  <a:pt x="1011054" y="0"/>
                </a:moveTo>
                <a:cubicBezTo>
                  <a:pt x="1269806" y="0"/>
                  <a:pt x="1528557" y="98710"/>
                  <a:pt x="1725978" y="296131"/>
                </a:cubicBezTo>
                <a:cubicBezTo>
                  <a:pt x="2120819" y="690972"/>
                  <a:pt x="2120819" y="1331138"/>
                  <a:pt x="1725978" y="1725979"/>
                </a:cubicBezTo>
                <a:cubicBezTo>
                  <a:pt x="1331137" y="2120820"/>
                  <a:pt x="690971" y="2120820"/>
                  <a:pt x="296130" y="1725979"/>
                </a:cubicBezTo>
                <a:cubicBezTo>
                  <a:pt x="-98711" y="1331138"/>
                  <a:pt x="-98711" y="690972"/>
                  <a:pt x="296130" y="296131"/>
                </a:cubicBezTo>
                <a:cubicBezTo>
                  <a:pt x="493551" y="98710"/>
                  <a:pt x="752302" y="0"/>
                  <a:pt x="101105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7817F6DA-B6DC-46FC-BA27-3269703D9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9136" y="5795322"/>
            <a:ext cx="2022108" cy="2022109"/>
          </a:xfrm>
          <a:custGeom>
            <a:avLst/>
            <a:gdLst>
              <a:gd name="connsiteX0" fmla="*/ 1011054 w 2022108"/>
              <a:gd name="connsiteY0" fmla="*/ 0 h 2022109"/>
              <a:gd name="connsiteX1" fmla="*/ 1725978 w 2022108"/>
              <a:gd name="connsiteY1" fmla="*/ 296131 h 2022109"/>
              <a:gd name="connsiteX2" fmla="*/ 1725978 w 2022108"/>
              <a:gd name="connsiteY2" fmla="*/ 1725979 h 2022109"/>
              <a:gd name="connsiteX3" fmla="*/ 296130 w 2022108"/>
              <a:gd name="connsiteY3" fmla="*/ 1725979 h 2022109"/>
              <a:gd name="connsiteX4" fmla="*/ 296130 w 2022108"/>
              <a:gd name="connsiteY4" fmla="*/ 296131 h 2022109"/>
              <a:gd name="connsiteX5" fmla="*/ 1011054 w 2022108"/>
              <a:gd name="connsiteY5" fmla="*/ 0 h 202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2108" h="2022109">
                <a:moveTo>
                  <a:pt x="1011054" y="0"/>
                </a:moveTo>
                <a:cubicBezTo>
                  <a:pt x="1269806" y="0"/>
                  <a:pt x="1528557" y="98710"/>
                  <a:pt x="1725978" y="296131"/>
                </a:cubicBezTo>
                <a:cubicBezTo>
                  <a:pt x="2120819" y="690972"/>
                  <a:pt x="2120819" y="1331138"/>
                  <a:pt x="1725978" y="1725979"/>
                </a:cubicBezTo>
                <a:cubicBezTo>
                  <a:pt x="1331137" y="2120820"/>
                  <a:pt x="690971" y="2120820"/>
                  <a:pt x="296130" y="1725979"/>
                </a:cubicBezTo>
                <a:cubicBezTo>
                  <a:pt x="-98711" y="1331138"/>
                  <a:pt x="-98711" y="690972"/>
                  <a:pt x="296130" y="296131"/>
                </a:cubicBezTo>
                <a:cubicBezTo>
                  <a:pt x="493551" y="98710"/>
                  <a:pt x="752302" y="0"/>
                  <a:pt x="101105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292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EA85B50-BEBC-436B-BF42-17EA9D0CE0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21305" y="886696"/>
            <a:ext cx="2322256" cy="2322257"/>
          </a:xfrm>
          <a:custGeom>
            <a:avLst/>
            <a:gdLst>
              <a:gd name="connsiteX0" fmla="*/ 1161127 w 2322256"/>
              <a:gd name="connsiteY0" fmla="*/ 0 h 2322257"/>
              <a:gd name="connsiteX1" fmla="*/ 1982170 w 2322256"/>
              <a:gd name="connsiteY1" fmla="*/ 340087 h 2322257"/>
              <a:gd name="connsiteX2" fmla="*/ 1982170 w 2322256"/>
              <a:gd name="connsiteY2" fmla="*/ 1982172 h 2322257"/>
              <a:gd name="connsiteX3" fmla="*/ 1982169 w 2322256"/>
              <a:gd name="connsiteY3" fmla="*/ 1982171 h 2322257"/>
              <a:gd name="connsiteX4" fmla="*/ 340084 w 2322256"/>
              <a:gd name="connsiteY4" fmla="*/ 1982171 h 2322257"/>
              <a:gd name="connsiteX5" fmla="*/ 340086 w 2322256"/>
              <a:gd name="connsiteY5" fmla="*/ 1982171 h 2322257"/>
              <a:gd name="connsiteX6" fmla="*/ 340086 w 2322256"/>
              <a:gd name="connsiteY6" fmla="*/ 340086 h 2322257"/>
              <a:gd name="connsiteX7" fmla="*/ 340085 w 2322256"/>
              <a:gd name="connsiteY7" fmla="*/ 340087 h 2322257"/>
              <a:gd name="connsiteX8" fmla="*/ 1161127 w 2322256"/>
              <a:gd name="connsiteY8" fmla="*/ 0 h 2322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2256" h="2322257">
                <a:moveTo>
                  <a:pt x="1161127" y="0"/>
                </a:moveTo>
                <a:cubicBezTo>
                  <a:pt x="1458286" y="0"/>
                  <a:pt x="1755445" y="113362"/>
                  <a:pt x="1982170" y="340087"/>
                </a:cubicBezTo>
                <a:cubicBezTo>
                  <a:pt x="2435619" y="793536"/>
                  <a:pt x="2435619" y="1528722"/>
                  <a:pt x="1982170" y="1982172"/>
                </a:cubicBezTo>
                <a:lnTo>
                  <a:pt x="1982169" y="1982171"/>
                </a:lnTo>
                <a:cubicBezTo>
                  <a:pt x="1528720" y="2435620"/>
                  <a:pt x="793534" y="2435620"/>
                  <a:pt x="340084" y="1982171"/>
                </a:cubicBezTo>
                <a:lnTo>
                  <a:pt x="340086" y="1982171"/>
                </a:lnTo>
                <a:cubicBezTo>
                  <a:pt x="-113363" y="1528722"/>
                  <a:pt x="-113363" y="793536"/>
                  <a:pt x="340086" y="340086"/>
                </a:cubicBezTo>
                <a:lnTo>
                  <a:pt x="340085" y="340087"/>
                </a:lnTo>
                <a:cubicBezTo>
                  <a:pt x="566810" y="113362"/>
                  <a:pt x="863968" y="0"/>
                  <a:pt x="116112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E140561-1735-48C5-901D-5600DC59985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015963" y="1827808"/>
            <a:ext cx="1613789" cy="1613790"/>
          </a:xfrm>
          <a:custGeom>
            <a:avLst/>
            <a:gdLst>
              <a:gd name="connsiteX0" fmla="*/ 806895 w 1613789"/>
              <a:gd name="connsiteY0" fmla="*/ 0 h 1613790"/>
              <a:gd name="connsiteX1" fmla="*/ 1377455 w 1613789"/>
              <a:gd name="connsiteY1" fmla="*/ 236334 h 1613790"/>
              <a:gd name="connsiteX2" fmla="*/ 1377455 w 1613789"/>
              <a:gd name="connsiteY2" fmla="*/ 1377456 h 1613790"/>
              <a:gd name="connsiteX3" fmla="*/ 1377455 w 1613789"/>
              <a:gd name="connsiteY3" fmla="*/ 1377456 h 1613790"/>
              <a:gd name="connsiteX4" fmla="*/ 236333 w 1613789"/>
              <a:gd name="connsiteY4" fmla="*/ 1377456 h 1613790"/>
              <a:gd name="connsiteX5" fmla="*/ 236334 w 1613789"/>
              <a:gd name="connsiteY5" fmla="*/ 1377456 h 1613790"/>
              <a:gd name="connsiteX6" fmla="*/ 236334 w 1613789"/>
              <a:gd name="connsiteY6" fmla="*/ 236334 h 1613790"/>
              <a:gd name="connsiteX7" fmla="*/ 236334 w 1613789"/>
              <a:gd name="connsiteY7" fmla="*/ 236334 h 1613790"/>
              <a:gd name="connsiteX8" fmla="*/ 806895 w 1613789"/>
              <a:gd name="connsiteY8" fmla="*/ 0 h 1613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13789" h="1613790">
                <a:moveTo>
                  <a:pt x="806895" y="0"/>
                </a:moveTo>
                <a:cubicBezTo>
                  <a:pt x="1013397" y="0"/>
                  <a:pt x="1219899" y="78778"/>
                  <a:pt x="1377455" y="236334"/>
                </a:cubicBezTo>
                <a:cubicBezTo>
                  <a:pt x="1692568" y="551447"/>
                  <a:pt x="1692568" y="1062344"/>
                  <a:pt x="1377455" y="1377456"/>
                </a:cubicBezTo>
                <a:lnTo>
                  <a:pt x="1377455" y="1377456"/>
                </a:lnTo>
                <a:cubicBezTo>
                  <a:pt x="1062342" y="1692568"/>
                  <a:pt x="551445" y="1692568"/>
                  <a:pt x="236333" y="1377456"/>
                </a:cubicBezTo>
                <a:lnTo>
                  <a:pt x="236334" y="1377456"/>
                </a:lnTo>
                <a:cubicBezTo>
                  <a:pt x="-78778" y="1062343"/>
                  <a:pt x="-78778" y="551446"/>
                  <a:pt x="236334" y="236334"/>
                </a:cubicBezTo>
                <a:lnTo>
                  <a:pt x="236334" y="236334"/>
                </a:lnTo>
                <a:cubicBezTo>
                  <a:pt x="393890" y="78778"/>
                  <a:pt x="600392" y="0"/>
                  <a:pt x="80689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A4F2A06-7857-4CB1-B57F-379436FF390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603666" y="3243305"/>
            <a:ext cx="2322256" cy="2322257"/>
          </a:xfrm>
          <a:custGeom>
            <a:avLst/>
            <a:gdLst>
              <a:gd name="connsiteX0" fmla="*/ 1161128 w 2322256"/>
              <a:gd name="connsiteY0" fmla="*/ 0 h 2322257"/>
              <a:gd name="connsiteX1" fmla="*/ 1982170 w 2322256"/>
              <a:gd name="connsiteY1" fmla="*/ 340087 h 2322257"/>
              <a:gd name="connsiteX2" fmla="*/ 1982170 w 2322256"/>
              <a:gd name="connsiteY2" fmla="*/ 1982172 h 2322257"/>
              <a:gd name="connsiteX3" fmla="*/ 1982169 w 2322256"/>
              <a:gd name="connsiteY3" fmla="*/ 1982171 h 2322257"/>
              <a:gd name="connsiteX4" fmla="*/ 340084 w 2322256"/>
              <a:gd name="connsiteY4" fmla="*/ 1982171 h 2322257"/>
              <a:gd name="connsiteX5" fmla="*/ 340086 w 2322256"/>
              <a:gd name="connsiteY5" fmla="*/ 1982171 h 2322257"/>
              <a:gd name="connsiteX6" fmla="*/ 340086 w 2322256"/>
              <a:gd name="connsiteY6" fmla="*/ 340086 h 2322257"/>
              <a:gd name="connsiteX7" fmla="*/ 340085 w 2322256"/>
              <a:gd name="connsiteY7" fmla="*/ 340087 h 2322257"/>
              <a:gd name="connsiteX8" fmla="*/ 1161128 w 2322256"/>
              <a:gd name="connsiteY8" fmla="*/ 0 h 2322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2256" h="2322257">
                <a:moveTo>
                  <a:pt x="1161128" y="0"/>
                </a:moveTo>
                <a:cubicBezTo>
                  <a:pt x="1458286" y="0"/>
                  <a:pt x="1755445" y="113362"/>
                  <a:pt x="1982170" y="340087"/>
                </a:cubicBezTo>
                <a:cubicBezTo>
                  <a:pt x="2435619" y="793536"/>
                  <a:pt x="2435619" y="1528722"/>
                  <a:pt x="1982170" y="1982172"/>
                </a:cubicBezTo>
                <a:lnTo>
                  <a:pt x="1982169" y="1982171"/>
                </a:lnTo>
                <a:cubicBezTo>
                  <a:pt x="1528720" y="2435620"/>
                  <a:pt x="793534" y="2435620"/>
                  <a:pt x="340084" y="1982171"/>
                </a:cubicBezTo>
                <a:lnTo>
                  <a:pt x="340086" y="1982171"/>
                </a:lnTo>
                <a:cubicBezTo>
                  <a:pt x="-113363" y="1528722"/>
                  <a:pt x="-113363" y="793536"/>
                  <a:pt x="340086" y="340086"/>
                </a:cubicBezTo>
                <a:lnTo>
                  <a:pt x="340085" y="340087"/>
                </a:lnTo>
                <a:cubicBezTo>
                  <a:pt x="566810" y="113362"/>
                  <a:pt x="863969" y="0"/>
                  <a:pt x="11611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8ADA7A5D-6536-463A-AFDA-0F36671A87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33388" y="3649047"/>
            <a:ext cx="2322256" cy="2322257"/>
          </a:xfrm>
          <a:custGeom>
            <a:avLst/>
            <a:gdLst>
              <a:gd name="connsiteX0" fmla="*/ 1161128 w 2322256"/>
              <a:gd name="connsiteY0" fmla="*/ 0 h 2322257"/>
              <a:gd name="connsiteX1" fmla="*/ 1982170 w 2322256"/>
              <a:gd name="connsiteY1" fmla="*/ 340087 h 2322257"/>
              <a:gd name="connsiteX2" fmla="*/ 1982170 w 2322256"/>
              <a:gd name="connsiteY2" fmla="*/ 1982172 h 2322257"/>
              <a:gd name="connsiteX3" fmla="*/ 1982169 w 2322256"/>
              <a:gd name="connsiteY3" fmla="*/ 1982171 h 2322257"/>
              <a:gd name="connsiteX4" fmla="*/ 340085 w 2322256"/>
              <a:gd name="connsiteY4" fmla="*/ 1982171 h 2322257"/>
              <a:gd name="connsiteX5" fmla="*/ 340086 w 2322256"/>
              <a:gd name="connsiteY5" fmla="*/ 1982171 h 2322257"/>
              <a:gd name="connsiteX6" fmla="*/ 340086 w 2322256"/>
              <a:gd name="connsiteY6" fmla="*/ 340086 h 2322257"/>
              <a:gd name="connsiteX7" fmla="*/ 340085 w 2322256"/>
              <a:gd name="connsiteY7" fmla="*/ 340087 h 2322257"/>
              <a:gd name="connsiteX8" fmla="*/ 1161128 w 2322256"/>
              <a:gd name="connsiteY8" fmla="*/ 0 h 2322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2256" h="2322257">
                <a:moveTo>
                  <a:pt x="1161128" y="0"/>
                </a:moveTo>
                <a:cubicBezTo>
                  <a:pt x="1458286" y="0"/>
                  <a:pt x="1755445" y="113362"/>
                  <a:pt x="1982170" y="340087"/>
                </a:cubicBezTo>
                <a:cubicBezTo>
                  <a:pt x="2435619" y="793536"/>
                  <a:pt x="2435619" y="1528722"/>
                  <a:pt x="1982170" y="1982172"/>
                </a:cubicBezTo>
                <a:lnTo>
                  <a:pt x="1982169" y="1982171"/>
                </a:lnTo>
                <a:cubicBezTo>
                  <a:pt x="1528720" y="2435620"/>
                  <a:pt x="793534" y="2435620"/>
                  <a:pt x="340085" y="1982171"/>
                </a:cubicBezTo>
                <a:lnTo>
                  <a:pt x="340086" y="1982171"/>
                </a:lnTo>
                <a:cubicBezTo>
                  <a:pt x="-113363" y="1528722"/>
                  <a:pt x="-113363" y="793536"/>
                  <a:pt x="340086" y="340086"/>
                </a:cubicBezTo>
                <a:lnTo>
                  <a:pt x="340085" y="340087"/>
                </a:lnTo>
                <a:cubicBezTo>
                  <a:pt x="566810" y="113362"/>
                  <a:pt x="863969" y="0"/>
                  <a:pt x="11611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6767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22EBA2A-23A1-41F8-918D-DBFD695828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04528" y="3429000"/>
            <a:ext cx="2840736" cy="2840736"/>
          </a:xfrm>
          <a:custGeom>
            <a:avLst/>
            <a:gdLst>
              <a:gd name="connsiteX0" fmla="*/ 473465 w 2840736"/>
              <a:gd name="connsiteY0" fmla="*/ 0 h 2840736"/>
              <a:gd name="connsiteX1" fmla="*/ 2367271 w 2840736"/>
              <a:gd name="connsiteY1" fmla="*/ 0 h 2840736"/>
              <a:gd name="connsiteX2" fmla="*/ 2840736 w 2840736"/>
              <a:gd name="connsiteY2" fmla="*/ 473465 h 2840736"/>
              <a:gd name="connsiteX3" fmla="*/ 2840736 w 2840736"/>
              <a:gd name="connsiteY3" fmla="*/ 2367271 h 2840736"/>
              <a:gd name="connsiteX4" fmla="*/ 2367271 w 2840736"/>
              <a:gd name="connsiteY4" fmla="*/ 2840736 h 2840736"/>
              <a:gd name="connsiteX5" fmla="*/ 473465 w 2840736"/>
              <a:gd name="connsiteY5" fmla="*/ 2840736 h 2840736"/>
              <a:gd name="connsiteX6" fmla="*/ 0 w 2840736"/>
              <a:gd name="connsiteY6" fmla="*/ 2367271 h 2840736"/>
              <a:gd name="connsiteX7" fmla="*/ 0 w 2840736"/>
              <a:gd name="connsiteY7" fmla="*/ 473465 h 2840736"/>
              <a:gd name="connsiteX8" fmla="*/ 473465 w 2840736"/>
              <a:gd name="connsiteY8" fmla="*/ 0 h 28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40736" h="2840736">
                <a:moveTo>
                  <a:pt x="473465" y="0"/>
                </a:moveTo>
                <a:lnTo>
                  <a:pt x="2367271" y="0"/>
                </a:lnTo>
                <a:cubicBezTo>
                  <a:pt x="2628758" y="0"/>
                  <a:pt x="2840736" y="211978"/>
                  <a:pt x="2840736" y="473465"/>
                </a:cubicBezTo>
                <a:lnTo>
                  <a:pt x="2840736" y="2367271"/>
                </a:lnTo>
                <a:cubicBezTo>
                  <a:pt x="2840736" y="2628758"/>
                  <a:pt x="2628758" y="2840736"/>
                  <a:pt x="2367271" y="2840736"/>
                </a:cubicBezTo>
                <a:lnTo>
                  <a:pt x="473465" y="2840736"/>
                </a:lnTo>
                <a:cubicBezTo>
                  <a:pt x="211978" y="2840736"/>
                  <a:pt x="0" y="2628758"/>
                  <a:pt x="0" y="2367271"/>
                </a:cubicBezTo>
                <a:lnTo>
                  <a:pt x="0" y="473465"/>
                </a:lnTo>
                <a:cubicBezTo>
                  <a:pt x="0" y="211978"/>
                  <a:pt x="211978" y="0"/>
                  <a:pt x="47346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6D78106-8BDA-4798-AD3C-105467231E9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75632" y="4505156"/>
            <a:ext cx="2840736" cy="2840736"/>
          </a:xfrm>
          <a:custGeom>
            <a:avLst/>
            <a:gdLst>
              <a:gd name="connsiteX0" fmla="*/ 473465 w 2840736"/>
              <a:gd name="connsiteY0" fmla="*/ 0 h 2840736"/>
              <a:gd name="connsiteX1" fmla="*/ 2367271 w 2840736"/>
              <a:gd name="connsiteY1" fmla="*/ 0 h 2840736"/>
              <a:gd name="connsiteX2" fmla="*/ 2840736 w 2840736"/>
              <a:gd name="connsiteY2" fmla="*/ 473465 h 2840736"/>
              <a:gd name="connsiteX3" fmla="*/ 2840736 w 2840736"/>
              <a:gd name="connsiteY3" fmla="*/ 2367271 h 2840736"/>
              <a:gd name="connsiteX4" fmla="*/ 2367271 w 2840736"/>
              <a:gd name="connsiteY4" fmla="*/ 2840736 h 2840736"/>
              <a:gd name="connsiteX5" fmla="*/ 473465 w 2840736"/>
              <a:gd name="connsiteY5" fmla="*/ 2840736 h 2840736"/>
              <a:gd name="connsiteX6" fmla="*/ 0 w 2840736"/>
              <a:gd name="connsiteY6" fmla="*/ 2367271 h 2840736"/>
              <a:gd name="connsiteX7" fmla="*/ 0 w 2840736"/>
              <a:gd name="connsiteY7" fmla="*/ 473465 h 2840736"/>
              <a:gd name="connsiteX8" fmla="*/ 473465 w 2840736"/>
              <a:gd name="connsiteY8" fmla="*/ 0 h 28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40736" h="2840736">
                <a:moveTo>
                  <a:pt x="473465" y="0"/>
                </a:moveTo>
                <a:lnTo>
                  <a:pt x="2367271" y="0"/>
                </a:lnTo>
                <a:cubicBezTo>
                  <a:pt x="2628758" y="0"/>
                  <a:pt x="2840736" y="211978"/>
                  <a:pt x="2840736" y="473465"/>
                </a:cubicBezTo>
                <a:lnTo>
                  <a:pt x="2840736" y="2367271"/>
                </a:lnTo>
                <a:cubicBezTo>
                  <a:pt x="2840736" y="2628758"/>
                  <a:pt x="2628758" y="2840736"/>
                  <a:pt x="2367271" y="2840736"/>
                </a:cubicBezTo>
                <a:lnTo>
                  <a:pt x="473465" y="2840736"/>
                </a:lnTo>
                <a:cubicBezTo>
                  <a:pt x="211978" y="2840736"/>
                  <a:pt x="0" y="2628758"/>
                  <a:pt x="0" y="2367271"/>
                </a:cubicBezTo>
                <a:lnTo>
                  <a:pt x="0" y="473465"/>
                </a:lnTo>
                <a:cubicBezTo>
                  <a:pt x="0" y="211978"/>
                  <a:pt x="211978" y="0"/>
                  <a:pt x="47346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002F169-6429-49FF-8A96-C5A09B2294E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46736" y="3429000"/>
            <a:ext cx="2840736" cy="2840736"/>
          </a:xfrm>
          <a:custGeom>
            <a:avLst/>
            <a:gdLst>
              <a:gd name="connsiteX0" fmla="*/ 473465 w 2840736"/>
              <a:gd name="connsiteY0" fmla="*/ 0 h 2840736"/>
              <a:gd name="connsiteX1" fmla="*/ 2367271 w 2840736"/>
              <a:gd name="connsiteY1" fmla="*/ 0 h 2840736"/>
              <a:gd name="connsiteX2" fmla="*/ 2840736 w 2840736"/>
              <a:gd name="connsiteY2" fmla="*/ 473465 h 2840736"/>
              <a:gd name="connsiteX3" fmla="*/ 2840736 w 2840736"/>
              <a:gd name="connsiteY3" fmla="*/ 2367271 h 2840736"/>
              <a:gd name="connsiteX4" fmla="*/ 2367271 w 2840736"/>
              <a:gd name="connsiteY4" fmla="*/ 2840736 h 2840736"/>
              <a:gd name="connsiteX5" fmla="*/ 473465 w 2840736"/>
              <a:gd name="connsiteY5" fmla="*/ 2840736 h 2840736"/>
              <a:gd name="connsiteX6" fmla="*/ 0 w 2840736"/>
              <a:gd name="connsiteY6" fmla="*/ 2367271 h 2840736"/>
              <a:gd name="connsiteX7" fmla="*/ 0 w 2840736"/>
              <a:gd name="connsiteY7" fmla="*/ 473465 h 2840736"/>
              <a:gd name="connsiteX8" fmla="*/ 473465 w 2840736"/>
              <a:gd name="connsiteY8" fmla="*/ 0 h 284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40736" h="2840736">
                <a:moveTo>
                  <a:pt x="473465" y="0"/>
                </a:moveTo>
                <a:lnTo>
                  <a:pt x="2367271" y="0"/>
                </a:lnTo>
                <a:cubicBezTo>
                  <a:pt x="2628758" y="0"/>
                  <a:pt x="2840736" y="211978"/>
                  <a:pt x="2840736" y="473465"/>
                </a:cubicBezTo>
                <a:lnTo>
                  <a:pt x="2840736" y="2367271"/>
                </a:lnTo>
                <a:cubicBezTo>
                  <a:pt x="2840736" y="2628758"/>
                  <a:pt x="2628758" y="2840736"/>
                  <a:pt x="2367271" y="2840736"/>
                </a:cubicBezTo>
                <a:lnTo>
                  <a:pt x="473465" y="2840736"/>
                </a:lnTo>
                <a:cubicBezTo>
                  <a:pt x="211978" y="2840736"/>
                  <a:pt x="0" y="2628758"/>
                  <a:pt x="0" y="2367271"/>
                </a:cubicBezTo>
                <a:lnTo>
                  <a:pt x="0" y="473465"/>
                </a:lnTo>
                <a:cubicBezTo>
                  <a:pt x="0" y="211978"/>
                  <a:pt x="211978" y="0"/>
                  <a:pt x="473465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5499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545D796-5CD8-438E-B1EC-6B0D14C376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83447" y="2700484"/>
            <a:ext cx="1757975" cy="1757975"/>
          </a:xfrm>
          <a:custGeom>
            <a:avLst/>
            <a:gdLst>
              <a:gd name="connsiteX0" fmla="*/ 293002 w 1757975"/>
              <a:gd name="connsiteY0" fmla="*/ 0 h 1757975"/>
              <a:gd name="connsiteX1" fmla="*/ 1464973 w 1757975"/>
              <a:gd name="connsiteY1" fmla="*/ 0 h 1757975"/>
              <a:gd name="connsiteX2" fmla="*/ 1757975 w 1757975"/>
              <a:gd name="connsiteY2" fmla="*/ 293002 h 1757975"/>
              <a:gd name="connsiteX3" fmla="*/ 1757975 w 1757975"/>
              <a:gd name="connsiteY3" fmla="*/ 1464973 h 1757975"/>
              <a:gd name="connsiteX4" fmla="*/ 1464973 w 1757975"/>
              <a:gd name="connsiteY4" fmla="*/ 1757975 h 1757975"/>
              <a:gd name="connsiteX5" fmla="*/ 293002 w 1757975"/>
              <a:gd name="connsiteY5" fmla="*/ 1757975 h 1757975"/>
              <a:gd name="connsiteX6" fmla="*/ 0 w 1757975"/>
              <a:gd name="connsiteY6" fmla="*/ 1464973 h 1757975"/>
              <a:gd name="connsiteX7" fmla="*/ 0 w 1757975"/>
              <a:gd name="connsiteY7" fmla="*/ 293002 h 1757975"/>
              <a:gd name="connsiteX8" fmla="*/ 293002 w 1757975"/>
              <a:gd name="connsiteY8" fmla="*/ 0 h 1757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57975" h="1757975">
                <a:moveTo>
                  <a:pt x="293002" y="0"/>
                </a:moveTo>
                <a:lnTo>
                  <a:pt x="1464973" y="0"/>
                </a:lnTo>
                <a:cubicBezTo>
                  <a:pt x="1626794" y="0"/>
                  <a:pt x="1757975" y="131181"/>
                  <a:pt x="1757975" y="293002"/>
                </a:cubicBezTo>
                <a:lnTo>
                  <a:pt x="1757975" y="1464973"/>
                </a:lnTo>
                <a:cubicBezTo>
                  <a:pt x="1757975" y="1626794"/>
                  <a:pt x="1626794" y="1757975"/>
                  <a:pt x="1464973" y="1757975"/>
                </a:cubicBezTo>
                <a:lnTo>
                  <a:pt x="293002" y="1757975"/>
                </a:lnTo>
                <a:cubicBezTo>
                  <a:pt x="131181" y="1757975"/>
                  <a:pt x="0" y="1626794"/>
                  <a:pt x="0" y="1464973"/>
                </a:cubicBezTo>
                <a:lnTo>
                  <a:pt x="0" y="293002"/>
                </a:lnTo>
                <a:cubicBezTo>
                  <a:pt x="0" y="131181"/>
                  <a:pt x="131181" y="0"/>
                  <a:pt x="29300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1DB9447-3001-4A4C-BDDC-EC9730A33EF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69671" y="2700483"/>
            <a:ext cx="1757975" cy="1757975"/>
          </a:xfrm>
          <a:custGeom>
            <a:avLst/>
            <a:gdLst>
              <a:gd name="connsiteX0" fmla="*/ 293002 w 1757975"/>
              <a:gd name="connsiteY0" fmla="*/ 0 h 1757975"/>
              <a:gd name="connsiteX1" fmla="*/ 1464973 w 1757975"/>
              <a:gd name="connsiteY1" fmla="*/ 0 h 1757975"/>
              <a:gd name="connsiteX2" fmla="*/ 1757975 w 1757975"/>
              <a:gd name="connsiteY2" fmla="*/ 293002 h 1757975"/>
              <a:gd name="connsiteX3" fmla="*/ 1757975 w 1757975"/>
              <a:gd name="connsiteY3" fmla="*/ 1464973 h 1757975"/>
              <a:gd name="connsiteX4" fmla="*/ 1464973 w 1757975"/>
              <a:gd name="connsiteY4" fmla="*/ 1757975 h 1757975"/>
              <a:gd name="connsiteX5" fmla="*/ 293002 w 1757975"/>
              <a:gd name="connsiteY5" fmla="*/ 1757975 h 1757975"/>
              <a:gd name="connsiteX6" fmla="*/ 0 w 1757975"/>
              <a:gd name="connsiteY6" fmla="*/ 1464973 h 1757975"/>
              <a:gd name="connsiteX7" fmla="*/ 0 w 1757975"/>
              <a:gd name="connsiteY7" fmla="*/ 293002 h 1757975"/>
              <a:gd name="connsiteX8" fmla="*/ 293002 w 1757975"/>
              <a:gd name="connsiteY8" fmla="*/ 0 h 1757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57975" h="1757975">
                <a:moveTo>
                  <a:pt x="293002" y="0"/>
                </a:moveTo>
                <a:lnTo>
                  <a:pt x="1464973" y="0"/>
                </a:lnTo>
                <a:cubicBezTo>
                  <a:pt x="1626794" y="0"/>
                  <a:pt x="1757975" y="131181"/>
                  <a:pt x="1757975" y="293002"/>
                </a:cubicBezTo>
                <a:lnTo>
                  <a:pt x="1757975" y="1464973"/>
                </a:lnTo>
                <a:cubicBezTo>
                  <a:pt x="1757975" y="1626794"/>
                  <a:pt x="1626794" y="1757975"/>
                  <a:pt x="1464973" y="1757975"/>
                </a:cubicBezTo>
                <a:lnTo>
                  <a:pt x="293002" y="1757975"/>
                </a:lnTo>
                <a:cubicBezTo>
                  <a:pt x="131181" y="1757975"/>
                  <a:pt x="0" y="1626794"/>
                  <a:pt x="0" y="1464973"/>
                </a:cubicBezTo>
                <a:lnTo>
                  <a:pt x="0" y="293002"/>
                </a:lnTo>
                <a:cubicBezTo>
                  <a:pt x="0" y="131181"/>
                  <a:pt x="131181" y="0"/>
                  <a:pt x="29300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42C276B-5EBE-446F-A03A-3DA9C82FB8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55895" y="2700483"/>
            <a:ext cx="1757975" cy="1757975"/>
          </a:xfrm>
          <a:custGeom>
            <a:avLst/>
            <a:gdLst>
              <a:gd name="connsiteX0" fmla="*/ 293002 w 1757975"/>
              <a:gd name="connsiteY0" fmla="*/ 0 h 1757975"/>
              <a:gd name="connsiteX1" fmla="*/ 1464973 w 1757975"/>
              <a:gd name="connsiteY1" fmla="*/ 0 h 1757975"/>
              <a:gd name="connsiteX2" fmla="*/ 1757975 w 1757975"/>
              <a:gd name="connsiteY2" fmla="*/ 293002 h 1757975"/>
              <a:gd name="connsiteX3" fmla="*/ 1757975 w 1757975"/>
              <a:gd name="connsiteY3" fmla="*/ 1464973 h 1757975"/>
              <a:gd name="connsiteX4" fmla="*/ 1464973 w 1757975"/>
              <a:gd name="connsiteY4" fmla="*/ 1757975 h 1757975"/>
              <a:gd name="connsiteX5" fmla="*/ 293002 w 1757975"/>
              <a:gd name="connsiteY5" fmla="*/ 1757975 h 1757975"/>
              <a:gd name="connsiteX6" fmla="*/ 0 w 1757975"/>
              <a:gd name="connsiteY6" fmla="*/ 1464973 h 1757975"/>
              <a:gd name="connsiteX7" fmla="*/ 0 w 1757975"/>
              <a:gd name="connsiteY7" fmla="*/ 293002 h 1757975"/>
              <a:gd name="connsiteX8" fmla="*/ 293002 w 1757975"/>
              <a:gd name="connsiteY8" fmla="*/ 0 h 1757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57975" h="1757975">
                <a:moveTo>
                  <a:pt x="293002" y="0"/>
                </a:moveTo>
                <a:lnTo>
                  <a:pt x="1464973" y="0"/>
                </a:lnTo>
                <a:cubicBezTo>
                  <a:pt x="1626794" y="0"/>
                  <a:pt x="1757975" y="131181"/>
                  <a:pt x="1757975" y="293002"/>
                </a:cubicBezTo>
                <a:lnTo>
                  <a:pt x="1757975" y="1464973"/>
                </a:lnTo>
                <a:cubicBezTo>
                  <a:pt x="1757975" y="1626794"/>
                  <a:pt x="1626794" y="1757975"/>
                  <a:pt x="1464973" y="1757975"/>
                </a:cubicBezTo>
                <a:lnTo>
                  <a:pt x="293002" y="1757975"/>
                </a:lnTo>
                <a:cubicBezTo>
                  <a:pt x="131181" y="1757975"/>
                  <a:pt x="0" y="1626794"/>
                  <a:pt x="0" y="1464973"/>
                </a:cubicBezTo>
                <a:lnTo>
                  <a:pt x="0" y="293002"/>
                </a:lnTo>
                <a:cubicBezTo>
                  <a:pt x="0" y="131181"/>
                  <a:pt x="131181" y="0"/>
                  <a:pt x="29300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9AF292F7-E6D2-455B-8D94-645A3E00E3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42120" y="2700484"/>
            <a:ext cx="1757975" cy="1757975"/>
          </a:xfrm>
          <a:custGeom>
            <a:avLst/>
            <a:gdLst>
              <a:gd name="connsiteX0" fmla="*/ 293002 w 1757975"/>
              <a:gd name="connsiteY0" fmla="*/ 0 h 1757975"/>
              <a:gd name="connsiteX1" fmla="*/ 1464973 w 1757975"/>
              <a:gd name="connsiteY1" fmla="*/ 0 h 1757975"/>
              <a:gd name="connsiteX2" fmla="*/ 1757975 w 1757975"/>
              <a:gd name="connsiteY2" fmla="*/ 293002 h 1757975"/>
              <a:gd name="connsiteX3" fmla="*/ 1757975 w 1757975"/>
              <a:gd name="connsiteY3" fmla="*/ 1464973 h 1757975"/>
              <a:gd name="connsiteX4" fmla="*/ 1464973 w 1757975"/>
              <a:gd name="connsiteY4" fmla="*/ 1757975 h 1757975"/>
              <a:gd name="connsiteX5" fmla="*/ 293002 w 1757975"/>
              <a:gd name="connsiteY5" fmla="*/ 1757975 h 1757975"/>
              <a:gd name="connsiteX6" fmla="*/ 0 w 1757975"/>
              <a:gd name="connsiteY6" fmla="*/ 1464973 h 1757975"/>
              <a:gd name="connsiteX7" fmla="*/ 0 w 1757975"/>
              <a:gd name="connsiteY7" fmla="*/ 293002 h 1757975"/>
              <a:gd name="connsiteX8" fmla="*/ 293002 w 1757975"/>
              <a:gd name="connsiteY8" fmla="*/ 0 h 1757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57975" h="1757975">
                <a:moveTo>
                  <a:pt x="293002" y="0"/>
                </a:moveTo>
                <a:lnTo>
                  <a:pt x="1464973" y="0"/>
                </a:lnTo>
                <a:cubicBezTo>
                  <a:pt x="1626794" y="0"/>
                  <a:pt x="1757975" y="131181"/>
                  <a:pt x="1757975" y="293002"/>
                </a:cubicBezTo>
                <a:lnTo>
                  <a:pt x="1757975" y="1464973"/>
                </a:lnTo>
                <a:cubicBezTo>
                  <a:pt x="1757975" y="1626794"/>
                  <a:pt x="1626794" y="1757975"/>
                  <a:pt x="1464973" y="1757975"/>
                </a:cubicBezTo>
                <a:lnTo>
                  <a:pt x="293002" y="1757975"/>
                </a:lnTo>
                <a:cubicBezTo>
                  <a:pt x="131181" y="1757975"/>
                  <a:pt x="0" y="1626794"/>
                  <a:pt x="0" y="1464973"/>
                </a:cubicBezTo>
                <a:lnTo>
                  <a:pt x="0" y="293002"/>
                </a:lnTo>
                <a:cubicBezTo>
                  <a:pt x="0" y="131181"/>
                  <a:pt x="131181" y="0"/>
                  <a:pt x="29300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7973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95AC0E-113F-4FF2-8FA9-A9336AAD29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91616" y="1381760"/>
            <a:ext cx="2257552" cy="3962400"/>
          </a:xfrm>
          <a:custGeom>
            <a:avLst/>
            <a:gdLst>
              <a:gd name="connsiteX0" fmla="*/ 0 w 2257552"/>
              <a:gd name="connsiteY0" fmla="*/ 0 h 3962400"/>
              <a:gd name="connsiteX1" fmla="*/ 2257552 w 2257552"/>
              <a:gd name="connsiteY1" fmla="*/ 0 h 3962400"/>
              <a:gd name="connsiteX2" fmla="*/ 2257552 w 2257552"/>
              <a:gd name="connsiteY2" fmla="*/ 3962400 h 3962400"/>
              <a:gd name="connsiteX3" fmla="*/ 0 w 2257552"/>
              <a:gd name="connsiteY3" fmla="*/ 3962400 h 396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7552" h="3962400">
                <a:moveTo>
                  <a:pt x="0" y="0"/>
                </a:moveTo>
                <a:lnTo>
                  <a:pt x="2257552" y="0"/>
                </a:lnTo>
                <a:lnTo>
                  <a:pt x="2257552" y="3962400"/>
                </a:lnTo>
                <a:lnTo>
                  <a:pt x="0" y="39624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BB6C6F5-1193-4CE2-9682-B194BBF2CC6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975955" y="1381760"/>
            <a:ext cx="2257552" cy="3962400"/>
          </a:xfrm>
          <a:custGeom>
            <a:avLst/>
            <a:gdLst>
              <a:gd name="connsiteX0" fmla="*/ 0 w 2257552"/>
              <a:gd name="connsiteY0" fmla="*/ 0 h 3962400"/>
              <a:gd name="connsiteX1" fmla="*/ 2257552 w 2257552"/>
              <a:gd name="connsiteY1" fmla="*/ 0 h 3962400"/>
              <a:gd name="connsiteX2" fmla="*/ 2257552 w 2257552"/>
              <a:gd name="connsiteY2" fmla="*/ 3962400 h 3962400"/>
              <a:gd name="connsiteX3" fmla="*/ 0 w 2257552"/>
              <a:gd name="connsiteY3" fmla="*/ 3962400 h 396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7552" h="3962400">
                <a:moveTo>
                  <a:pt x="0" y="0"/>
                </a:moveTo>
                <a:lnTo>
                  <a:pt x="2257552" y="0"/>
                </a:lnTo>
                <a:lnTo>
                  <a:pt x="2257552" y="3962400"/>
                </a:lnTo>
                <a:lnTo>
                  <a:pt x="0" y="39624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5479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387032C-7124-4797-89C9-417272BA47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32005" y="2846928"/>
            <a:ext cx="2495798" cy="1326825"/>
          </a:xfrm>
          <a:custGeom>
            <a:avLst/>
            <a:gdLst>
              <a:gd name="connsiteX0" fmla="*/ 0 w 2495798"/>
              <a:gd name="connsiteY0" fmla="*/ 0 h 1326825"/>
              <a:gd name="connsiteX1" fmla="*/ 2495798 w 2495798"/>
              <a:gd name="connsiteY1" fmla="*/ 0 h 1326825"/>
              <a:gd name="connsiteX2" fmla="*/ 2495798 w 2495798"/>
              <a:gd name="connsiteY2" fmla="*/ 1326825 h 1326825"/>
              <a:gd name="connsiteX3" fmla="*/ 0 w 2495798"/>
              <a:gd name="connsiteY3" fmla="*/ 1326825 h 1326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5798" h="1326825">
                <a:moveTo>
                  <a:pt x="0" y="0"/>
                </a:moveTo>
                <a:lnTo>
                  <a:pt x="2495798" y="0"/>
                </a:lnTo>
                <a:lnTo>
                  <a:pt x="2495798" y="1326825"/>
                </a:lnTo>
                <a:lnTo>
                  <a:pt x="0" y="13268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EBD1560-AE92-4C38-92E7-5D6652FE7D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278223" y="2293750"/>
            <a:ext cx="3757412" cy="2059701"/>
          </a:xfrm>
          <a:custGeom>
            <a:avLst/>
            <a:gdLst>
              <a:gd name="connsiteX0" fmla="*/ 0 w 3757412"/>
              <a:gd name="connsiteY0" fmla="*/ 0 h 2059701"/>
              <a:gd name="connsiteX1" fmla="*/ 3757412 w 3757412"/>
              <a:gd name="connsiteY1" fmla="*/ 0 h 2059701"/>
              <a:gd name="connsiteX2" fmla="*/ 3757412 w 3757412"/>
              <a:gd name="connsiteY2" fmla="*/ 2059701 h 2059701"/>
              <a:gd name="connsiteX3" fmla="*/ 0 w 3757412"/>
              <a:gd name="connsiteY3" fmla="*/ 2059701 h 2059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57412" h="2059701">
                <a:moveTo>
                  <a:pt x="0" y="0"/>
                </a:moveTo>
                <a:lnTo>
                  <a:pt x="3757412" y="0"/>
                </a:lnTo>
                <a:lnTo>
                  <a:pt x="3757412" y="2059701"/>
                </a:lnTo>
                <a:lnTo>
                  <a:pt x="0" y="20597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1A6F191-BDFF-4DE2-AC0F-2F71F0FB077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86057" y="2846928"/>
            <a:ext cx="2495798" cy="1326825"/>
          </a:xfrm>
          <a:custGeom>
            <a:avLst/>
            <a:gdLst>
              <a:gd name="connsiteX0" fmla="*/ 0 w 2495798"/>
              <a:gd name="connsiteY0" fmla="*/ 0 h 1326825"/>
              <a:gd name="connsiteX1" fmla="*/ 2495798 w 2495798"/>
              <a:gd name="connsiteY1" fmla="*/ 0 h 1326825"/>
              <a:gd name="connsiteX2" fmla="*/ 2495798 w 2495798"/>
              <a:gd name="connsiteY2" fmla="*/ 1326825 h 1326825"/>
              <a:gd name="connsiteX3" fmla="*/ 0 w 2495798"/>
              <a:gd name="connsiteY3" fmla="*/ 1326825 h 1326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5798" h="1326825">
                <a:moveTo>
                  <a:pt x="0" y="0"/>
                </a:moveTo>
                <a:lnTo>
                  <a:pt x="2495798" y="0"/>
                </a:lnTo>
                <a:lnTo>
                  <a:pt x="2495798" y="1326825"/>
                </a:lnTo>
                <a:lnTo>
                  <a:pt x="0" y="13268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0636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013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2CE956-7784-412D-9E78-4E7C12F5CE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94595" y="3752849"/>
            <a:ext cx="7877386" cy="1502444"/>
          </a:xfrm>
          <a:custGeom>
            <a:avLst/>
            <a:gdLst>
              <a:gd name="connsiteX0" fmla="*/ 751222 w 7877386"/>
              <a:gd name="connsiteY0" fmla="*/ 0 h 1502444"/>
              <a:gd name="connsiteX1" fmla="*/ 7126164 w 7877386"/>
              <a:gd name="connsiteY1" fmla="*/ 0 h 1502444"/>
              <a:gd name="connsiteX2" fmla="*/ 7877386 w 7877386"/>
              <a:gd name="connsiteY2" fmla="*/ 751222 h 1502444"/>
              <a:gd name="connsiteX3" fmla="*/ 7126164 w 7877386"/>
              <a:gd name="connsiteY3" fmla="*/ 1502444 h 1502444"/>
              <a:gd name="connsiteX4" fmla="*/ 751222 w 7877386"/>
              <a:gd name="connsiteY4" fmla="*/ 1502444 h 1502444"/>
              <a:gd name="connsiteX5" fmla="*/ 0 w 7877386"/>
              <a:gd name="connsiteY5" fmla="*/ 751222 h 1502444"/>
              <a:gd name="connsiteX6" fmla="*/ 751222 w 7877386"/>
              <a:gd name="connsiteY6" fmla="*/ 0 h 1502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77386" h="1502444">
                <a:moveTo>
                  <a:pt x="751222" y="0"/>
                </a:moveTo>
                <a:lnTo>
                  <a:pt x="7126164" y="0"/>
                </a:lnTo>
                <a:cubicBezTo>
                  <a:pt x="7541052" y="0"/>
                  <a:pt x="7877386" y="336334"/>
                  <a:pt x="7877386" y="751222"/>
                </a:cubicBezTo>
                <a:cubicBezTo>
                  <a:pt x="7877386" y="1166110"/>
                  <a:pt x="7541052" y="1502444"/>
                  <a:pt x="7126164" y="1502444"/>
                </a:cubicBezTo>
                <a:lnTo>
                  <a:pt x="751222" y="1502444"/>
                </a:lnTo>
                <a:cubicBezTo>
                  <a:pt x="336334" y="1502444"/>
                  <a:pt x="0" y="1166110"/>
                  <a:pt x="0" y="751222"/>
                </a:cubicBezTo>
                <a:cubicBezTo>
                  <a:pt x="0" y="336334"/>
                  <a:pt x="336334" y="0"/>
                  <a:pt x="7512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138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AFF471A-5EC8-4E4F-BD93-1FD3F48C62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90652" y="-543243"/>
            <a:ext cx="2599187" cy="2599187"/>
          </a:xfrm>
          <a:custGeom>
            <a:avLst/>
            <a:gdLst>
              <a:gd name="connsiteX0" fmla="*/ 433206 w 2599187"/>
              <a:gd name="connsiteY0" fmla="*/ 0 h 2599187"/>
              <a:gd name="connsiteX1" fmla="*/ 2165981 w 2599187"/>
              <a:gd name="connsiteY1" fmla="*/ 0 h 2599187"/>
              <a:gd name="connsiteX2" fmla="*/ 2599187 w 2599187"/>
              <a:gd name="connsiteY2" fmla="*/ 433206 h 2599187"/>
              <a:gd name="connsiteX3" fmla="*/ 2599187 w 2599187"/>
              <a:gd name="connsiteY3" fmla="*/ 2165981 h 2599187"/>
              <a:gd name="connsiteX4" fmla="*/ 2165981 w 2599187"/>
              <a:gd name="connsiteY4" fmla="*/ 2599187 h 2599187"/>
              <a:gd name="connsiteX5" fmla="*/ 433206 w 2599187"/>
              <a:gd name="connsiteY5" fmla="*/ 2599187 h 2599187"/>
              <a:gd name="connsiteX6" fmla="*/ 0 w 2599187"/>
              <a:gd name="connsiteY6" fmla="*/ 2165981 h 2599187"/>
              <a:gd name="connsiteX7" fmla="*/ 0 w 2599187"/>
              <a:gd name="connsiteY7" fmla="*/ 433206 h 2599187"/>
              <a:gd name="connsiteX8" fmla="*/ 433206 w 2599187"/>
              <a:gd name="connsiteY8" fmla="*/ 0 h 259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187" h="2599187">
                <a:moveTo>
                  <a:pt x="433206" y="0"/>
                </a:moveTo>
                <a:lnTo>
                  <a:pt x="2165981" y="0"/>
                </a:lnTo>
                <a:cubicBezTo>
                  <a:pt x="2405234" y="0"/>
                  <a:pt x="2599187" y="193953"/>
                  <a:pt x="2599187" y="433206"/>
                </a:cubicBezTo>
                <a:lnTo>
                  <a:pt x="2599187" y="2165981"/>
                </a:lnTo>
                <a:cubicBezTo>
                  <a:pt x="2599187" y="2405234"/>
                  <a:pt x="2405234" y="2599187"/>
                  <a:pt x="2165981" y="2599187"/>
                </a:cubicBezTo>
                <a:lnTo>
                  <a:pt x="433206" y="2599187"/>
                </a:lnTo>
                <a:cubicBezTo>
                  <a:pt x="193953" y="2599187"/>
                  <a:pt x="0" y="2405234"/>
                  <a:pt x="0" y="2165981"/>
                </a:cubicBezTo>
                <a:lnTo>
                  <a:pt x="0" y="433206"/>
                </a:lnTo>
                <a:cubicBezTo>
                  <a:pt x="0" y="193953"/>
                  <a:pt x="193953" y="0"/>
                  <a:pt x="43320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FDDAFDD-3659-4F61-8587-03AF4719B02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10393" y="1646093"/>
            <a:ext cx="2599187" cy="2599187"/>
          </a:xfrm>
          <a:custGeom>
            <a:avLst/>
            <a:gdLst>
              <a:gd name="connsiteX0" fmla="*/ 433206 w 2599187"/>
              <a:gd name="connsiteY0" fmla="*/ 0 h 2599187"/>
              <a:gd name="connsiteX1" fmla="*/ 2165981 w 2599187"/>
              <a:gd name="connsiteY1" fmla="*/ 0 h 2599187"/>
              <a:gd name="connsiteX2" fmla="*/ 2599187 w 2599187"/>
              <a:gd name="connsiteY2" fmla="*/ 433206 h 2599187"/>
              <a:gd name="connsiteX3" fmla="*/ 2599187 w 2599187"/>
              <a:gd name="connsiteY3" fmla="*/ 2165981 h 2599187"/>
              <a:gd name="connsiteX4" fmla="*/ 2165981 w 2599187"/>
              <a:gd name="connsiteY4" fmla="*/ 2599187 h 2599187"/>
              <a:gd name="connsiteX5" fmla="*/ 433206 w 2599187"/>
              <a:gd name="connsiteY5" fmla="*/ 2599187 h 2599187"/>
              <a:gd name="connsiteX6" fmla="*/ 0 w 2599187"/>
              <a:gd name="connsiteY6" fmla="*/ 2165981 h 2599187"/>
              <a:gd name="connsiteX7" fmla="*/ 0 w 2599187"/>
              <a:gd name="connsiteY7" fmla="*/ 433206 h 2599187"/>
              <a:gd name="connsiteX8" fmla="*/ 433206 w 2599187"/>
              <a:gd name="connsiteY8" fmla="*/ 0 h 259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187" h="2599187">
                <a:moveTo>
                  <a:pt x="433206" y="0"/>
                </a:moveTo>
                <a:lnTo>
                  <a:pt x="2165981" y="0"/>
                </a:lnTo>
                <a:cubicBezTo>
                  <a:pt x="2405234" y="0"/>
                  <a:pt x="2599187" y="193953"/>
                  <a:pt x="2599187" y="433206"/>
                </a:cubicBezTo>
                <a:lnTo>
                  <a:pt x="2599187" y="2165981"/>
                </a:lnTo>
                <a:cubicBezTo>
                  <a:pt x="2599187" y="2405234"/>
                  <a:pt x="2405234" y="2599187"/>
                  <a:pt x="2165981" y="2599187"/>
                </a:cubicBezTo>
                <a:lnTo>
                  <a:pt x="433206" y="2599187"/>
                </a:lnTo>
                <a:cubicBezTo>
                  <a:pt x="193953" y="2599187"/>
                  <a:pt x="0" y="2405234"/>
                  <a:pt x="0" y="2165981"/>
                </a:cubicBezTo>
                <a:lnTo>
                  <a:pt x="0" y="433206"/>
                </a:lnTo>
                <a:cubicBezTo>
                  <a:pt x="0" y="193953"/>
                  <a:pt x="193953" y="0"/>
                  <a:pt x="43320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B018640D-335F-48FD-B92C-37A745ADA34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790652" y="2537016"/>
            <a:ext cx="2599187" cy="2599187"/>
          </a:xfrm>
          <a:custGeom>
            <a:avLst/>
            <a:gdLst>
              <a:gd name="connsiteX0" fmla="*/ 433206 w 2599187"/>
              <a:gd name="connsiteY0" fmla="*/ 0 h 2599187"/>
              <a:gd name="connsiteX1" fmla="*/ 2165981 w 2599187"/>
              <a:gd name="connsiteY1" fmla="*/ 0 h 2599187"/>
              <a:gd name="connsiteX2" fmla="*/ 2599187 w 2599187"/>
              <a:gd name="connsiteY2" fmla="*/ 433206 h 2599187"/>
              <a:gd name="connsiteX3" fmla="*/ 2599187 w 2599187"/>
              <a:gd name="connsiteY3" fmla="*/ 2165981 h 2599187"/>
              <a:gd name="connsiteX4" fmla="*/ 2165981 w 2599187"/>
              <a:gd name="connsiteY4" fmla="*/ 2599187 h 2599187"/>
              <a:gd name="connsiteX5" fmla="*/ 433206 w 2599187"/>
              <a:gd name="connsiteY5" fmla="*/ 2599187 h 2599187"/>
              <a:gd name="connsiteX6" fmla="*/ 0 w 2599187"/>
              <a:gd name="connsiteY6" fmla="*/ 2165981 h 2599187"/>
              <a:gd name="connsiteX7" fmla="*/ 0 w 2599187"/>
              <a:gd name="connsiteY7" fmla="*/ 433206 h 2599187"/>
              <a:gd name="connsiteX8" fmla="*/ 433206 w 2599187"/>
              <a:gd name="connsiteY8" fmla="*/ 0 h 259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187" h="2599187">
                <a:moveTo>
                  <a:pt x="433206" y="0"/>
                </a:moveTo>
                <a:lnTo>
                  <a:pt x="2165981" y="0"/>
                </a:lnTo>
                <a:cubicBezTo>
                  <a:pt x="2405234" y="0"/>
                  <a:pt x="2599187" y="193953"/>
                  <a:pt x="2599187" y="433206"/>
                </a:cubicBezTo>
                <a:lnTo>
                  <a:pt x="2599187" y="2165981"/>
                </a:lnTo>
                <a:cubicBezTo>
                  <a:pt x="2599187" y="2405234"/>
                  <a:pt x="2405234" y="2599187"/>
                  <a:pt x="2165981" y="2599187"/>
                </a:cubicBezTo>
                <a:lnTo>
                  <a:pt x="433206" y="2599187"/>
                </a:lnTo>
                <a:cubicBezTo>
                  <a:pt x="193953" y="2599187"/>
                  <a:pt x="0" y="2405234"/>
                  <a:pt x="0" y="2165981"/>
                </a:cubicBezTo>
                <a:lnTo>
                  <a:pt x="0" y="433206"/>
                </a:lnTo>
                <a:cubicBezTo>
                  <a:pt x="0" y="193953"/>
                  <a:pt x="193953" y="0"/>
                  <a:pt x="43320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611EF415-E9AC-4135-A08B-D4307DC31A0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0393" y="4802056"/>
            <a:ext cx="2599187" cy="2599187"/>
          </a:xfrm>
          <a:custGeom>
            <a:avLst/>
            <a:gdLst>
              <a:gd name="connsiteX0" fmla="*/ 433206 w 2599187"/>
              <a:gd name="connsiteY0" fmla="*/ 0 h 2599187"/>
              <a:gd name="connsiteX1" fmla="*/ 2165981 w 2599187"/>
              <a:gd name="connsiteY1" fmla="*/ 0 h 2599187"/>
              <a:gd name="connsiteX2" fmla="*/ 2599187 w 2599187"/>
              <a:gd name="connsiteY2" fmla="*/ 433206 h 2599187"/>
              <a:gd name="connsiteX3" fmla="*/ 2599187 w 2599187"/>
              <a:gd name="connsiteY3" fmla="*/ 2165981 h 2599187"/>
              <a:gd name="connsiteX4" fmla="*/ 2165981 w 2599187"/>
              <a:gd name="connsiteY4" fmla="*/ 2599187 h 2599187"/>
              <a:gd name="connsiteX5" fmla="*/ 433206 w 2599187"/>
              <a:gd name="connsiteY5" fmla="*/ 2599187 h 2599187"/>
              <a:gd name="connsiteX6" fmla="*/ 0 w 2599187"/>
              <a:gd name="connsiteY6" fmla="*/ 2165981 h 2599187"/>
              <a:gd name="connsiteX7" fmla="*/ 0 w 2599187"/>
              <a:gd name="connsiteY7" fmla="*/ 433206 h 2599187"/>
              <a:gd name="connsiteX8" fmla="*/ 433206 w 2599187"/>
              <a:gd name="connsiteY8" fmla="*/ 0 h 2599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99187" h="2599187">
                <a:moveTo>
                  <a:pt x="433206" y="0"/>
                </a:moveTo>
                <a:lnTo>
                  <a:pt x="2165981" y="0"/>
                </a:lnTo>
                <a:cubicBezTo>
                  <a:pt x="2405234" y="0"/>
                  <a:pt x="2599187" y="193953"/>
                  <a:pt x="2599187" y="433206"/>
                </a:cubicBezTo>
                <a:lnTo>
                  <a:pt x="2599187" y="2165981"/>
                </a:lnTo>
                <a:cubicBezTo>
                  <a:pt x="2599187" y="2405234"/>
                  <a:pt x="2405234" y="2599187"/>
                  <a:pt x="2165981" y="2599187"/>
                </a:cubicBezTo>
                <a:lnTo>
                  <a:pt x="433206" y="2599187"/>
                </a:lnTo>
                <a:cubicBezTo>
                  <a:pt x="193953" y="2599187"/>
                  <a:pt x="0" y="2405234"/>
                  <a:pt x="0" y="2165981"/>
                </a:cubicBezTo>
                <a:lnTo>
                  <a:pt x="0" y="433206"/>
                </a:lnTo>
                <a:cubicBezTo>
                  <a:pt x="0" y="193953"/>
                  <a:pt x="193953" y="0"/>
                  <a:pt x="43320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015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7540641-0581-40A9-B9FE-39D9E2F656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72608" y="828523"/>
            <a:ext cx="2239971" cy="2239971"/>
          </a:xfrm>
          <a:custGeom>
            <a:avLst/>
            <a:gdLst>
              <a:gd name="connsiteX0" fmla="*/ 373336 w 2239971"/>
              <a:gd name="connsiteY0" fmla="*/ 0 h 2239971"/>
              <a:gd name="connsiteX1" fmla="*/ 1866635 w 2239971"/>
              <a:gd name="connsiteY1" fmla="*/ 0 h 2239971"/>
              <a:gd name="connsiteX2" fmla="*/ 2239971 w 2239971"/>
              <a:gd name="connsiteY2" fmla="*/ 373336 h 2239971"/>
              <a:gd name="connsiteX3" fmla="*/ 2239971 w 2239971"/>
              <a:gd name="connsiteY3" fmla="*/ 1866635 h 2239971"/>
              <a:gd name="connsiteX4" fmla="*/ 1866635 w 2239971"/>
              <a:gd name="connsiteY4" fmla="*/ 2239971 h 2239971"/>
              <a:gd name="connsiteX5" fmla="*/ 373336 w 2239971"/>
              <a:gd name="connsiteY5" fmla="*/ 2239971 h 2239971"/>
              <a:gd name="connsiteX6" fmla="*/ 0 w 2239971"/>
              <a:gd name="connsiteY6" fmla="*/ 1866635 h 2239971"/>
              <a:gd name="connsiteX7" fmla="*/ 0 w 2239971"/>
              <a:gd name="connsiteY7" fmla="*/ 373336 h 2239971"/>
              <a:gd name="connsiteX8" fmla="*/ 373336 w 2239971"/>
              <a:gd name="connsiteY8" fmla="*/ 0 h 223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9971" h="2239971">
                <a:moveTo>
                  <a:pt x="373336" y="0"/>
                </a:moveTo>
                <a:lnTo>
                  <a:pt x="1866635" y="0"/>
                </a:lnTo>
                <a:cubicBezTo>
                  <a:pt x="2072823" y="0"/>
                  <a:pt x="2239971" y="167148"/>
                  <a:pt x="2239971" y="373336"/>
                </a:cubicBezTo>
                <a:lnTo>
                  <a:pt x="2239971" y="1866635"/>
                </a:lnTo>
                <a:cubicBezTo>
                  <a:pt x="2239971" y="2072823"/>
                  <a:pt x="2072823" y="2239971"/>
                  <a:pt x="1866635" y="2239971"/>
                </a:cubicBezTo>
                <a:lnTo>
                  <a:pt x="373336" y="2239971"/>
                </a:lnTo>
                <a:cubicBezTo>
                  <a:pt x="167148" y="2239971"/>
                  <a:pt x="0" y="2072823"/>
                  <a:pt x="0" y="1866635"/>
                </a:cubicBezTo>
                <a:lnTo>
                  <a:pt x="0" y="373336"/>
                </a:lnTo>
                <a:cubicBezTo>
                  <a:pt x="0" y="167148"/>
                  <a:pt x="167148" y="0"/>
                  <a:pt x="3733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4E74B1C-6279-4A03-813E-3FA5656DBD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72608" y="3789505"/>
            <a:ext cx="2239971" cy="2239971"/>
          </a:xfrm>
          <a:custGeom>
            <a:avLst/>
            <a:gdLst>
              <a:gd name="connsiteX0" fmla="*/ 373336 w 2239971"/>
              <a:gd name="connsiteY0" fmla="*/ 0 h 2239971"/>
              <a:gd name="connsiteX1" fmla="*/ 1866635 w 2239971"/>
              <a:gd name="connsiteY1" fmla="*/ 0 h 2239971"/>
              <a:gd name="connsiteX2" fmla="*/ 2239971 w 2239971"/>
              <a:gd name="connsiteY2" fmla="*/ 373336 h 2239971"/>
              <a:gd name="connsiteX3" fmla="*/ 2239971 w 2239971"/>
              <a:gd name="connsiteY3" fmla="*/ 1866635 h 2239971"/>
              <a:gd name="connsiteX4" fmla="*/ 1866635 w 2239971"/>
              <a:gd name="connsiteY4" fmla="*/ 2239971 h 2239971"/>
              <a:gd name="connsiteX5" fmla="*/ 373336 w 2239971"/>
              <a:gd name="connsiteY5" fmla="*/ 2239971 h 2239971"/>
              <a:gd name="connsiteX6" fmla="*/ 0 w 2239971"/>
              <a:gd name="connsiteY6" fmla="*/ 1866635 h 2239971"/>
              <a:gd name="connsiteX7" fmla="*/ 0 w 2239971"/>
              <a:gd name="connsiteY7" fmla="*/ 373336 h 2239971"/>
              <a:gd name="connsiteX8" fmla="*/ 373336 w 2239971"/>
              <a:gd name="connsiteY8" fmla="*/ 0 h 223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9971" h="2239971">
                <a:moveTo>
                  <a:pt x="373336" y="0"/>
                </a:moveTo>
                <a:lnTo>
                  <a:pt x="1866635" y="0"/>
                </a:lnTo>
                <a:cubicBezTo>
                  <a:pt x="2072823" y="0"/>
                  <a:pt x="2239971" y="167148"/>
                  <a:pt x="2239971" y="373336"/>
                </a:cubicBezTo>
                <a:lnTo>
                  <a:pt x="2239971" y="1866635"/>
                </a:lnTo>
                <a:cubicBezTo>
                  <a:pt x="2239971" y="2072823"/>
                  <a:pt x="2072823" y="2239971"/>
                  <a:pt x="1866635" y="2239971"/>
                </a:cubicBezTo>
                <a:lnTo>
                  <a:pt x="373336" y="2239971"/>
                </a:lnTo>
                <a:cubicBezTo>
                  <a:pt x="167148" y="2239971"/>
                  <a:pt x="0" y="2072823"/>
                  <a:pt x="0" y="1866635"/>
                </a:cubicBezTo>
                <a:lnTo>
                  <a:pt x="0" y="373336"/>
                </a:lnTo>
                <a:cubicBezTo>
                  <a:pt x="0" y="167148"/>
                  <a:pt x="167148" y="0"/>
                  <a:pt x="3733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CC42327F-95D7-41BE-9D00-E44304137E7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33590" y="828523"/>
            <a:ext cx="2239971" cy="2239971"/>
          </a:xfrm>
          <a:custGeom>
            <a:avLst/>
            <a:gdLst>
              <a:gd name="connsiteX0" fmla="*/ 373336 w 2239971"/>
              <a:gd name="connsiteY0" fmla="*/ 0 h 2239971"/>
              <a:gd name="connsiteX1" fmla="*/ 1866635 w 2239971"/>
              <a:gd name="connsiteY1" fmla="*/ 0 h 2239971"/>
              <a:gd name="connsiteX2" fmla="*/ 2239971 w 2239971"/>
              <a:gd name="connsiteY2" fmla="*/ 373336 h 2239971"/>
              <a:gd name="connsiteX3" fmla="*/ 2239971 w 2239971"/>
              <a:gd name="connsiteY3" fmla="*/ 1866635 h 2239971"/>
              <a:gd name="connsiteX4" fmla="*/ 1866635 w 2239971"/>
              <a:gd name="connsiteY4" fmla="*/ 2239971 h 2239971"/>
              <a:gd name="connsiteX5" fmla="*/ 373336 w 2239971"/>
              <a:gd name="connsiteY5" fmla="*/ 2239971 h 2239971"/>
              <a:gd name="connsiteX6" fmla="*/ 0 w 2239971"/>
              <a:gd name="connsiteY6" fmla="*/ 1866635 h 2239971"/>
              <a:gd name="connsiteX7" fmla="*/ 0 w 2239971"/>
              <a:gd name="connsiteY7" fmla="*/ 373336 h 2239971"/>
              <a:gd name="connsiteX8" fmla="*/ 373336 w 2239971"/>
              <a:gd name="connsiteY8" fmla="*/ 0 h 223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9971" h="2239971">
                <a:moveTo>
                  <a:pt x="373336" y="0"/>
                </a:moveTo>
                <a:lnTo>
                  <a:pt x="1866635" y="0"/>
                </a:lnTo>
                <a:cubicBezTo>
                  <a:pt x="2072823" y="0"/>
                  <a:pt x="2239971" y="167148"/>
                  <a:pt x="2239971" y="373336"/>
                </a:cubicBezTo>
                <a:lnTo>
                  <a:pt x="2239971" y="1866635"/>
                </a:lnTo>
                <a:cubicBezTo>
                  <a:pt x="2239971" y="2072823"/>
                  <a:pt x="2072823" y="2239971"/>
                  <a:pt x="1866635" y="2239971"/>
                </a:cubicBezTo>
                <a:lnTo>
                  <a:pt x="373336" y="2239971"/>
                </a:lnTo>
                <a:cubicBezTo>
                  <a:pt x="167148" y="2239971"/>
                  <a:pt x="0" y="2072823"/>
                  <a:pt x="0" y="1866635"/>
                </a:cubicBezTo>
                <a:lnTo>
                  <a:pt x="0" y="373336"/>
                </a:lnTo>
                <a:cubicBezTo>
                  <a:pt x="0" y="167148"/>
                  <a:pt x="167148" y="0"/>
                  <a:pt x="3733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5828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7856C05-61E2-4598-81CA-CA199A6A54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669753" y="446173"/>
            <a:ext cx="3625176" cy="3625176"/>
          </a:xfrm>
          <a:custGeom>
            <a:avLst/>
            <a:gdLst>
              <a:gd name="connsiteX0" fmla="*/ 1812588 w 3625176"/>
              <a:gd name="connsiteY0" fmla="*/ 0 h 3625176"/>
              <a:gd name="connsiteX1" fmla="*/ 2147378 w 3625176"/>
              <a:gd name="connsiteY1" fmla="*/ 138675 h 3625176"/>
              <a:gd name="connsiteX2" fmla="*/ 3486501 w 3625176"/>
              <a:gd name="connsiteY2" fmla="*/ 1477798 h 3625176"/>
              <a:gd name="connsiteX3" fmla="*/ 3486501 w 3625176"/>
              <a:gd name="connsiteY3" fmla="*/ 2147378 h 3625176"/>
              <a:gd name="connsiteX4" fmla="*/ 2147378 w 3625176"/>
              <a:gd name="connsiteY4" fmla="*/ 3486502 h 3625176"/>
              <a:gd name="connsiteX5" fmla="*/ 1477798 w 3625176"/>
              <a:gd name="connsiteY5" fmla="*/ 3486502 h 3625176"/>
              <a:gd name="connsiteX6" fmla="*/ 138675 w 3625176"/>
              <a:gd name="connsiteY6" fmla="*/ 2147378 h 3625176"/>
              <a:gd name="connsiteX7" fmla="*/ 138675 w 3625176"/>
              <a:gd name="connsiteY7" fmla="*/ 1477798 h 3625176"/>
              <a:gd name="connsiteX8" fmla="*/ 1477798 w 3625176"/>
              <a:gd name="connsiteY8" fmla="*/ 138675 h 3625176"/>
              <a:gd name="connsiteX9" fmla="*/ 1812588 w 3625176"/>
              <a:gd name="connsiteY9" fmla="*/ 0 h 362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25176" h="3625176">
                <a:moveTo>
                  <a:pt x="1812588" y="0"/>
                </a:moveTo>
                <a:cubicBezTo>
                  <a:pt x="1933758" y="0"/>
                  <a:pt x="2054929" y="46225"/>
                  <a:pt x="2147378" y="138675"/>
                </a:cubicBezTo>
                <a:lnTo>
                  <a:pt x="3486501" y="1477798"/>
                </a:lnTo>
                <a:cubicBezTo>
                  <a:pt x="3671401" y="1662697"/>
                  <a:pt x="3671401" y="1962479"/>
                  <a:pt x="3486501" y="2147378"/>
                </a:cubicBezTo>
                <a:lnTo>
                  <a:pt x="2147378" y="3486502"/>
                </a:lnTo>
                <a:cubicBezTo>
                  <a:pt x="1962479" y="3671401"/>
                  <a:pt x="1662697" y="3671401"/>
                  <a:pt x="1477798" y="3486502"/>
                </a:cubicBezTo>
                <a:lnTo>
                  <a:pt x="138675" y="2147378"/>
                </a:lnTo>
                <a:cubicBezTo>
                  <a:pt x="-46225" y="1962479"/>
                  <a:pt x="-46225" y="1662697"/>
                  <a:pt x="138675" y="1477798"/>
                </a:cubicBezTo>
                <a:lnTo>
                  <a:pt x="1477798" y="138675"/>
                </a:lnTo>
                <a:cubicBezTo>
                  <a:pt x="1570247" y="46225"/>
                  <a:pt x="1691418" y="0"/>
                  <a:pt x="181258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609324C-3497-4F22-8367-17B4313691F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26854" y="-1004869"/>
            <a:ext cx="3625176" cy="3625176"/>
          </a:xfrm>
          <a:custGeom>
            <a:avLst/>
            <a:gdLst>
              <a:gd name="connsiteX0" fmla="*/ 1812588 w 3625176"/>
              <a:gd name="connsiteY0" fmla="*/ 0 h 3625176"/>
              <a:gd name="connsiteX1" fmla="*/ 2147378 w 3625176"/>
              <a:gd name="connsiteY1" fmla="*/ 138675 h 3625176"/>
              <a:gd name="connsiteX2" fmla="*/ 3486502 w 3625176"/>
              <a:gd name="connsiteY2" fmla="*/ 1477798 h 3625176"/>
              <a:gd name="connsiteX3" fmla="*/ 3486502 w 3625176"/>
              <a:gd name="connsiteY3" fmla="*/ 2147378 h 3625176"/>
              <a:gd name="connsiteX4" fmla="*/ 2147378 w 3625176"/>
              <a:gd name="connsiteY4" fmla="*/ 3486502 h 3625176"/>
              <a:gd name="connsiteX5" fmla="*/ 1477798 w 3625176"/>
              <a:gd name="connsiteY5" fmla="*/ 3486502 h 3625176"/>
              <a:gd name="connsiteX6" fmla="*/ 138674 w 3625176"/>
              <a:gd name="connsiteY6" fmla="*/ 2147378 h 3625176"/>
              <a:gd name="connsiteX7" fmla="*/ 138674 w 3625176"/>
              <a:gd name="connsiteY7" fmla="*/ 1477798 h 3625176"/>
              <a:gd name="connsiteX8" fmla="*/ 1477798 w 3625176"/>
              <a:gd name="connsiteY8" fmla="*/ 138675 h 3625176"/>
              <a:gd name="connsiteX9" fmla="*/ 1812588 w 3625176"/>
              <a:gd name="connsiteY9" fmla="*/ 0 h 362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25176" h="3625176">
                <a:moveTo>
                  <a:pt x="1812588" y="0"/>
                </a:moveTo>
                <a:cubicBezTo>
                  <a:pt x="1933758" y="0"/>
                  <a:pt x="2054929" y="46225"/>
                  <a:pt x="2147378" y="138675"/>
                </a:cubicBezTo>
                <a:lnTo>
                  <a:pt x="3486502" y="1477798"/>
                </a:lnTo>
                <a:cubicBezTo>
                  <a:pt x="3671401" y="1662697"/>
                  <a:pt x="3671401" y="1962479"/>
                  <a:pt x="3486502" y="2147378"/>
                </a:cubicBezTo>
                <a:lnTo>
                  <a:pt x="2147378" y="3486502"/>
                </a:lnTo>
                <a:cubicBezTo>
                  <a:pt x="1962479" y="3671401"/>
                  <a:pt x="1662697" y="3671401"/>
                  <a:pt x="1477798" y="3486502"/>
                </a:cubicBezTo>
                <a:lnTo>
                  <a:pt x="138674" y="2147378"/>
                </a:lnTo>
                <a:cubicBezTo>
                  <a:pt x="-46225" y="1962479"/>
                  <a:pt x="-46225" y="1662697"/>
                  <a:pt x="138674" y="1477798"/>
                </a:cubicBezTo>
                <a:lnTo>
                  <a:pt x="1477798" y="138675"/>
                </a:lnTo>
                <a:cubicBezTo>
                  <a:pt x="1570248" y="46225"/>
                  <a:pt x="1691418" y="0"/>
                  <a:pt x="181258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B42985E-E82C-465D-A97E-635133173B3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723461" y="446174"/>
            <a:ext cx="3625176" cy="3625176"/>
          </a:xfrm>
          <a:custGeom>
            <a:avLst/>
            <a:gdLst>
              <a:gd name="connsiteX0" fmla="*/ 1812588 w 3625176"/>
              <a:gd name="connsiteY0" fmla="*/ 0 h 3625176"/>
              <a:gd name="connsiteX1" fmla="*/ 2147379 w 3625176"/>
              <a:gd name="connsiteY1" fmla="*/ 138675 h 3625176"/>
              <a:gd name="connsiteX2" fmla="*/ 3486501 w 3625176"/>
              <a:gd name="connsiteY2" fmla="*/ 1477798 h 3625176"/>
              <a:gd name="connsiteX3" fmla="*/ 3486501 w 3625176"/>
              <a:gd name="connsiteY3" fmla="*/ 2147378 h 3625176"/>
              <a:gd name="connsiteX4" fmla="*/ 2147379 w 3625176"/>
              <a:gd name="connsiteY4" fmla="*/ 3486502 h 3625176"/>
              <a:gd name="connsiteX5" fmla="*/ 1477797 w 3625176"/>
              <a:gd name="connsiteY5" fmla="*/ 3486502 h 3625176"/>
              <a:gd name="connsiteX6" fmla="*/ 138674 w 3625176"/>
              <a:gd name="connsiteY6" fmla="*/ 2147378 h 3625176"/>
              <a:gd name="connsiteX7" fmla="*/ 138674 w 3625176"/>
              <a:gd name="connsiteY7" fmla="*/ 1477798 h 3625176"/>
              <a:gd name="connsiteX8" fmla="*/ 1477797 w 3625176"/>
              <a:gd name="connsiteY8" fmla="*/ 138675 h 3625176"/>
              <a:gd name="connsiteX9" fmla="*/ 1812588 w 3625176"/>
              <a:gd name="connsiteY9" fmla="*/ 0 h 362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25176" h="3625176">
                <a:moveTo>
                  <a:pt x="1812588" y="0"/>
                </a:moveTo>
                <a:cubicBezTo>
                  <a:pt x="1933759" y="0"/>
                  <a:pt x="2054929" y="46225"/>
                  <a:pt x="2147379" y="138675"/>
                </a:cubicBezTo>
                <a:lnTo>
                  <a:pt x="3486501" y="1477798"/>
                </a:lnTo>
                <a:cubicBezTo>
                  <a:pt x="3671401" y="1662697"/>
                  <a:pt x="3671401" y="1962479"/>
                  <a:pt x="3486501" y="2147378"/>
                </a:cubicBezTo>
                <a:lnTo>
                  <a:pt x="2147379" y="3486502"/>
                </a:lnTo>
                <a:cubicBezTo>
                  <a:pt x="1962479" y="3671401"/>
                  <a:pt x="1662697" y="3671401"/>
                  <a:pt x="1477797" y="3486502"/>
                </a:cubicBezTo>
                <a:lnTo>
                  <a:pt x="138674" y="2147378"/>
                </a:lnTo>
                <a:cubicBezTo>
                  <a:pt x="-46225" y="1962479"/>
                  <a:pt x="-46225" y="1662697"/>
                  <a:pt x="138674" y="1477798"/>
                </a:cubicBezTo>
                <a:lnTo>
                  <a:pt x="1477797" y="138675"/>
                </a:lnTo>
                <a:cubicBezTo>
                  <a:pt x="1570248" y="46225"/>
                  <a:pt x="1691418" y="0"/>
                  <a:pt x="181258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D7B005F-FDAB-47D3-901A-E4F017779D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0068" y="-1004867"/>
            <a:ext cx="3625176" cy="3625176"/>
          </a:xfrm>
          <a:custGeom>
            <a:avLst/>
            <a:gdLst>
              <a:gd name="connsiteX0" fmla="*/ 1812588 w 3625176"/>
              <a:gd name="connsiteY0" fmla="*/ 0 h 3625176"/>
              <a:gd name="connsiteX1" fmla="*/ 2147378 w 3625176"/>
              <a:gd name="connsiteY1" fmla="*/ 138675 h 3625176"/>
              <a:gd name="connsiteX2" fmla="*/ 3486501 w 3625176"/>
              <a:gd name="connsiteY2" fmla="*/ 1477798 h 3625176"/>
              <a:gd name="connsiteX3" fmla="*/ 3486501 w 3625176"/>
              <a:gd name="connsiteY3" fmla="*/ 2147378 h 3625176"/>
              <a:gd name="connsiteX4" fmla="*/ 2147378 w 3625176"/>
              <a:gd name="connsiteY4" fmla="*/ 3486502 h 3625176"/>
              <a:gd name="connsiteX5" fmla="*/ 1477798 w 3625176"/>
              <a:gd name="connsiteY5" fmla="*/ 3486502 h 3625176"/>
              <a:gd name="connsiteX6" fmla="*/ 138675 w 3625176"/>
              <a:gd name="connsiteY6" fmla="*/ 2147378 h 3625176"/>
              <a:gd name="connsiteX7" fmla="*/ 138675 w 3625176"/>
              <a:gd name="connsiteY7" fmla="*/ 1477798 h 3625176"/>
              <a:gd name="connsiteX8" fmla="*/ 1477798 w 3625176"/>
              <a:gd name="connsiteY8" fmla="*/ 138675 h 3625176"/>
              <a:gd name="connsiteX9" fmla="*/ 1812588 w 3625176"/>
              <a:gd name="connsiteY9" fmla="*/ 0 h 362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25176" h="3625176">
                <a:moveTo>
                  <a:pt x="1812588" y="0"/>
                </a:moveTo>
                <a:cubicBezTo>
                  <a:pt x="1933758" y="0"/>
                  <a:pt x="2054929" y="46225"/>
                  <a:pt x="2147378" y="138675"/>
                </a:cubicBezTo>
                <a:lnTo>
                  <a:pt x="3486501" y="1477798"/>
                </a:lnTo>
                <a:cubicBezTo>
                  <a:pt x="3671401" y="1662697"/>
                  <a:pt x="3671401" y="1962479"/>
                  <a:pt x="3486501" y="2147378"/>
                </a:cubicBezTo>
                <a:lnTo>
                  <a:pt x="2147378" y="3486502"/>
                </a:lnTo>
                <a:cubicBezTo>
                  <a:pt x="1962479" y="3671401"/>
                  <a:pt x="1662697" y="3671401"/>
                  <a:pt x="1477798" y="3486502"/>
                </a:cubicBezTo>
                <a:lnTo>
                  <a:pt x="138675" y="2147378"/>
                </a:lnTo>
                <a:cubicBezTo>
                  <a:pt x="-46225" y="1962479"/>
                  <a:pt x="-46225" y="1662697"/>
                  <a:pt x="138675" y="1477798"/>
                </a:cubicBezTo>
                <a:lnTo>
                  <a:pt x="1477798" y="138675"/>
                </a:lnTo>
                <a:cubicBezTo>
                  <a:pt x="1570248" y="46225"/>
                  <a:pt x="1691418" y="0"/>
                  <a:pt x="181258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7720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FD73CD6A-7B4E-42DE-AB37-18796437BC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50993" y="767500"/>
            <a:ext cx="3005099" cy="3005100"/>
          </a:xfrm>
          <a:custGeom>
            <a:avLst/>
            <a:gdLst>
              <a:gd name="connsiteX0" fmla="*/ 1502550 w 3005099"/>
              <a:gd name="connsiteY0" fmla="*/ 0 h 3005100"/>
              <a:gd name="connsiteX1" fmla="*/ 1780076 w 3005099"/>
              <a:gd name="connsiteY1" fmla="*/ 114955 h 3005100"/>
              <a:gd name="connsiteX2" fmla="*/ 2890145 w 3005099"/>
              <a:gd name="connsiteY2" fmla="*/ 1225025 h 3005100"/>
              <a:gd name="connsiteX3" fmla="*/ 2890145 w 3005099"/>
              <a:gd name="connsiteY3" fmla="*/ 1780077 h 3005100"/>
              <a:gd name="connsiteX4" fmla="*/ 1780076 w 3005099"/>
              <a:gd name="connsiteY4" fmla="*/ 2890146 h 3005100"/>
              <a:gd name="connsiteX5" fmla="*/ 1225023 w 3005099"/>
              <a:gd name="connsiteY5" fmla="*/ 2890146 h 3005100"/>
              <a:gd name="connsiteX6" fmla="*/ 114954 w 3005099"/>
              <a:gd name="connsiteY6" fmla="*/ 1780077 h 3005100"/>
              <a:gd name="connsiteX7" fmla="*/ 114954 w 3005099"/>
              <a:gd name="connsiteY7" fmla="*/ 1225025 h 3005100"/>
              <a:gd name="connsiteX8" fmla="*/ 1225023 w 3005099"/>
              <a:gd name="connsiteY8" fmla="*/ 114955 h 3005100"/>
              <a:gd name="connsiteX9" fmla="*/ 1502550 w 3005099"/>
              <a:gd name="connsiteY9" fmla="*/ 0 h 300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05099" h="3005100">
                <a:moveTo>
                  <a:pt x="1502550" y="0"/>
                </a:moveTo>
                <a:cubicBezTo>
                  <a:pt x="1602994" y="0"/>
                  <a:pt x="1703439" y="38319"/>
                  <a:pt x="1780076" y="114955"/>
                </a:cubicBezTo>
                <a:lnTo>
                  <a:pt x="2890145" y="1225025"/>
                </a:lnTo>
                <a:cubicBezTo>
                  <a:pt x="3043418" y="1378298"/>
                  <a:pt x="3043418" y="1626803"/>
                  <a:pt x="2890145" y="1780077"/>
                </a:cubicBezTo>
                <a:lnTo>
                  <a:pt x="1780076" y="2890146"/>
                </a:lnTo>
                <a:cubicBezTo>
                  <a:pt x="1626802" y="3043419"/>
                  <a:pt x="1378297" y="3043419"/>
                  <a:pt x="1225023" y="2890146"/>
                </a:cubicBezTo>
                <a:lnTo>
                  <a:pt x="114954" y="1780077"/>
                </a:lnTo>
                <a:cubicBezTo>
                  <a:pt x="-38319" y="1626803"/>
                  <a:pt x="-38319" y="1378298"/>
                  <a:pt x="114954" y="1225025"/>
                </a:cubicBezTo>
                <a:lnTo>
                  <a:pt x="1225023" y="114955"/>
                </a:lnTo>
                <a:cubicBezTo>
                  <a:pt x="1301660" y="38319"/>
                  <a:pt x="1402105" y="0"/>
                  <a:pt x="15025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0D29CA9-ECB0-4D32-878E-040A02FAE41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23613" y="-600998"/>
            <a:ext cx="3005099" cy="3005100"/>
          </a:xfrm>
          <a:custGeom>
            <a:avLst/>
            <a:gdLst>
              <a:gd name="connsiteX0" fmla="*/ 1502550 w 3005099"/>
              <a:gd name="connsiteY0" fmla="*/ 0 h 3005100"/>
              <a:gd name="connsiteX1" fmla="*/ 1780076 w 3005099"/>
              <a:gd name="connsiteY1" fmla="*/ 114955 h 3005100"/>
              <a:gd name="connsiteX2" fmla="*/ 2890145 w 3005099"/>
              <a:gd name="connsiteY2" fmla="*/ 1225025 h 3005100"/>
              <a:gd name="connsiteX3" fmla="*/ 2890145 w 3005099"/>
              <a:gd name="connsiteY3" fmla="*/ 1780077 h 3005100"/>
              <a:gd name="connsiteX4" fmla="*/ 1780076 w 3005099"/>
              <a:gd name="connsiteY4" fmla="*/ 2890146 h 3005100"/>
              <a:gd name="connsiteX5" fmla="*/ 1225024 w 3005099"/>
              <a:gd name="connsiteY5" fmla="*/ 2890146 h 3005100"/>
              <a:gd name="connsiteX6" fmla="*/ 114954 w 3005099"/>
              <a:gd name="connsiteY6" fmla="*/ 1780077 h 3005100"/>
              <a:gd name="connsiteX7" fmla="*/ 114954 w 3005099"/>
              <a:gd name="connsiteY7" fmla="*/ 1225025 h 3005100"/>
              <a:gd name="connsiteX8" fmla="*/ 1225024 w 3005099"/>
              <a:gd name="connsiteY8" fmla="*/ 114955 h 3005100"/>
              <a:gd name="connsiteX9" fmla="*/ 1502550 w 3005099"/>
              <a:gd name="connsiteY9" fmla="*/ 0 h 300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05099" h="3005100">
                <a:moveTo>
                  <a:pt x="1502550" y="0"/>
                </a:moveTo>
                <a:cubicBezTo>
                  <a:pt x="1602995" y="0"/>
                  <a:pt x="1703439" y="38319"/>
                  <a:pt x="1780076" y="114955"/>
                </a:cubicBezTo>
                <a:lnTo>
                  <a:pt x="2890145" y="1225025"/>
                </a:lnTo>
                <a:cubicBezTo>
                  <a:pt x="3043418" y="1378298"/>
                  <a:pt x="3043418" y="1626803"/>
                  <a:pt x="2890145" y="1780077"/>
                </a:cubicBezTo>
                <a:lnTo>
                  <a:pt x="1780076" y="2890146"/>
                </a:lnTo>
                <a:cubicBezTo>
                  <a:pt x="1626803" y="3043419"/>
                  <a:pt x="1378297" y="3043419"/>
                  <a:pt x="1225024" y="2890146"/>
                </a:cubicBezTo>
                <a:lnTo>
                  <a:pt x="114954" y="1780077"/>
                </a:lnTo>
                <a:cubicBezTo>
                  <a:pt x="-38319" y="1626803"/>
                  <a:pt x="-38319" y="1378298"/>
                  <a:pt x="114954" y="1225025"/>
                </a:cubicBezTo>
                <a:lnTo>
                  <a:pt x="1225024" y="114955"/>
                </a:lnTo>
                <a:cubicBezTo>
                  <a:pt x="1301660" y="38319"/>
                  <a:pt x="1402105" y="0"/>
                  <a:pt x="150255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1B68FD2B-B2FE-4DF8-8D2D-318CEDEBE0F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327035" y="2942124"/>
            <a:ext cx="3005099" cy="3005100"/>
          </a:xfrm>
          <a:custGeom>
            <a:avLst/>
            <a:gdLst>
              <a:gd name="connsiteX0" fmla="*/ 1502549 w 3005099"/>
              <a:gd name="connsiteY0" fmla="*/ 0 h 3005100"/>
              <a:gd name="connsiteX1" fmla="*/ 1780076 w 3005099"/>
              <a:gd name="connsiteY1" fmla="*/ 114955 h 3005100"/>
              <a:gd name="connsiteX2" fmla="*/ 2890145 w 3005099"/>
              <a:gd name="connsiteY2" fmla="*/ 1225025 h 3005100"/>
              <a:gd name="connsiteX3" fmla="*/ 2890145 w 3005099"/>
              <a:gd name="connsiteY3" fmla="*/ 1780077 h 3005100"/>
              <a:gd name="connsiteX4" fmla="*/ 1780076 w 3005099"/>
              <a:gd name="connsiteY4" fmla="*/ 2890146 h 3005100"/>
              <a:gd name="connsiteX5" fmla="*/ 1225023 w 3005099"/>
              <a:gd name="connsiteY5" fmla="*/ 2890146 h 3005100"/>
              <a:gd name="connsiteX6" fmla="*/ 114954 w 3005099"/>
              <a:gd name="connsiteY6" fmla="*/ 1780077 h 3005100"/>
              <a:gd name="connsiteX7" fmla="*/ 114954 w 3005099"/>
              <a:gd name="connsiteY7" fmla="*/ 1225025 h 3005100"/>
              <a:gd name="connsiteX8" fmla="*/ 1225023 w 3005099"/>
              <a:gd name="connsiteY8" fmla="*/ 114955 h 3005100"/>
              <a:gd name="connsiteX9" fmla="*/ 1502549 w 3005099"/>
              <a:gd name="connsiteY9" fmla="*/ 0 h 300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05099" h="3005100">
                <a:moveTo>
                  <a:pt x="1502549" y="0"/>
                </a:moveTo>
                <a:cubicBezTo>
                  <a:pt x="1602994" y="0"/>
                  <a:pt x="1703439" y="38319"/>
                  <a:pt x="1780076" y="114955"/>
                </a:cubicBezTo>
                <a:lnTo>
                  <a:pt x="2890145" y="1225025"/>
                </a:lnTo>
                <a:cubicBezTo>
                  <a:pt x="3043418" y="1378298"/>
                  <a:pt x="3043418" y="1626804"/>
                  <a:pt x="2890145" y="1780077"/>
                </a:cubicBezTo>
                <a:lnTo>
                  <a:pt x="1780076" y="2890146"/>
                </a:lnTo>
                <a:cubicBezTo>
                  <a:pt x="1626802" y="3043419"/>
                  <a:pt x="1378296" y="3043419"/>
                  <a:pt x="1225023" y="2890146"/>
                </a:cubicBezTo>
                <a:lnTo>
                  <a:pt x="114954" y="1780077"/>
                </a:lnTo>
                <a:cubicBezTo>
                  <a:pt x="-38319" y="1626804"/>
                  <a:pt x="-38319" y="1378298"/>
                  <a:pt x="114954" y="1225025"/>
                </a:cubicBezTo>
                <a:lnTo>
                  <a:pt x="1225023" y="114955"/>
                </a:lnTo>
                <a:cubicBezTo>
                  <a:pt x="1301660" y="38319"/>
                  <a:pt x="1402105" y="0"/>
                  <a:pt x="150254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9E654C0-0B3E-405B-BED4-28154B1359F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3368" y="4516081"/>
            <a:ext cx="3005099" cy="3005100"/>
          </a:xfrm>
          <a:custGeom>
            <a:avLst/>
            <a:gdLst>
              <a:gd name="connsiteX0" fmla="*/ 1502549 w 3005099"/>
              <a:gd name="connsiteY0" fmla="*/ 0 h 3005100"/>
              <a:gd name="connsiteX1" fmla="*/ 1780076 w 3005099"/>
              <a:gd name="connsiteY1" fmla="*/ 114955 h 3005100"/>
              <a:gd name="connsiteX2" fmla="*/ 2890145 w 3005099"/>
              <a:gd name="connsiteY2" fmla="*/ 1225024 h 3005100"/>
              <a:gd name="connsiteX3" fmla="*/ 2890145 w 3005099"/>
              <a:gd name="connsiteY3" fmla="*/ 1780077 h 3005100"/>
              <a:gd name="connsiteX4" fmla="*/ 1780076 w 3005099"/>
              <a:gd name="connsiteY4" fmla="*/ 2890146 h 3005100"/>
              <a:gd name="connsiteX5" fmla="*/ 1225023 w 3005099"/>
              <a:gd name="connsiteY5" fmla="*/ 2890146 h 3005100"/>
              <a:gd name="connsiteX6" fmla="*/ 114954 w 3005099"/>
              <a:gd name="connsiteY6" fmla="*/ 1780077 h 3005100"/>
              <a:gd name="connsiteX7" fmla="*/ 114954 w 3005099"/>
              <a:gd name="connsiteY7" fmla="*/ 1225024 h 3005100"/>
              <a:gd name="connsiteX8" fmla="*/ 1225023 w 3005099"/>
              <a:gd name="connsiteY8" fmla="*/ 114955 h 3005100"/>
              <a:gd name="connsiteX9" fmla="*/ 1502549 w 3005099"/>
              <a:gd name="connsiteY9" fmla="*/ 0 h 300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05099" h="3005100">
                <a:moveTo>
                  <a:pt x="1502549" y="0"/>
                </a:moveTo>
                <a:cubicBezTo>
                  <a:pt x="1602994" y="0"/>
                  <a:pt x="1703439" y="38319"/>
                  <a:pt x="1780076" y="114955"/>
                </a:cubicBezTo>
                <a:lnTo>
                  <a:pt x="2890145" y="1225024"/>
                </a:lnTo>
                <a:cubicBezTo>
                  <a:pt x="3043418" y="1378298"/>
                  <a:pt x="3043418" y="1626804"/>
                  <a:pt x="2890145" y="1780077"/>
                </a:cubicBezTo>
                <a:lnTo>
                  <a:pt x="1780076" y="2890146"/>
                </a:lnTo>
                <a:cubicBezTo>
                  <a:pt x="1626802" y="3043419"/>
                  <a:pt x="1378297" y="3043419"/>
                  <a:pt x="1225023" y="2890146"/>
                </a:cubicBezTo>
                <a:lnTo>
                  <a:pt x="114954" y="1780077"/>
                </a:lnTo>
                <a:cubicBezTo>
                  <a:pt x="-38319" y="1626804"/>
                  <a:pt x="-38319" y="1378298"/>
                  <a:pt x="114954" y="1225024"/>
                </a:cubicBezTo>
                <a:lnTo>
                  <a:pt x="1225023" y="114955"/>
                </a:lnTo>
                <a:cubicBezTo>
                  <a:pt x="1301660" y="38319"/>
                  <a:pt x="1402105" y="0"/>
                  <a:pt x="150254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01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66330C48-7BB1-483A-A92F-80E7611C62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54312" y="-820145"/>
            <a:ext cx="1982462" cy="1982462"/>
          </a:xfrm>
          <a:custGeom>
            <a:avLst/>
            <a:gdLst>
              <a:gd name="connsiteX0" fmla="*/ 991231 w 1982462"/>
              <a:gd name="connsiteY0" fmla="*/ 0 h 1982462"/>
              <a:gd name="connsiteX1" fmla="*/ 1174314 w 1982462"/>
              <a:gd name="connsiteY1" fmla="*/ 75835 h 1982462"/>
              <a:gd name="connsiteX2" fmla="*/ 1906627 w 1982462"/>
              <a:gd name="connsiteY2" fmla="*/ 808148 h 1982462"/>
              <a:gd name="connsiteX3" fmla="*/ 1906627 w 1982462"/>
              <a:gd name="connsiteY3" fmla="*/ 1174314 h 1982462"/>
              <a:gd name="connsiteX4" fmla="*/ 1174314 w 1982462"/>
              <a:gd name="connsiteY4" fmla="*/ 1906627 h 1982462"/>
              <a:gd name="connsiteX5" fmla="*/ 808148 w 1982462"/>
              <a:gd name="connsiteY5" fmla="*/ 1906627 h 1982462"/>
              <a:gd name="connsiteX6" fmla="*/ 75835 w 1982462"/>
              <a:gd name="connsiteY6" fmla="*/ 1174314 h 1982462"/>
              <a:gd name="connsiteX7" fmla="*/ 75835 w 1982462"/>
              <a:gd name="connsiteY7" fmla="*/ 808148 h 1982462"/>
              <a:gd name="connsiteX8" fmla="*/ 808148 w 1982462"/>
              <a:gd name="connsiteY8" fmla="*/ 75835 h 1982462"/>
              <a:gd name="connsiteX9" fmla="*/ 991231 w 1982462"/>
              <a:gd name="connsiteY9" fmla="*/ 0 h 198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2462" h="1982462">
                <a:moveTo>
                  <a:pt x="991231" y="0"/>
                </a:moveTo>
                <a:cubicBezTo>
                  <a:pt x="1057494" y="0"/>
                  <a:pt x="1123757" y="25278"/>
                  <a:pt x="1174314" y="75835"/>
                </a:cubicBezTo>
                <a:lnTo>
                  <a:pt x="1906627" y="808148"/>
                </a:lnTo>
                <a:cubicBezTo>
                  <a:pt x="2007741" y="909262"/>
                  <a:pt x="2007741" y="1073200"/>
                  <a:pt x="1906627" y="1174314"/>
                </a:cubicBezTo>
                <a:lnTo>
                  <a:pt x="1174314" y="1906627"/>
                </a:lnTo>
                <a:cubicBezTo>
                  <a:pt x="1073200" y="2007741"/>
                  <a:pt x="909262" y="2007741"/>
                  <a:pt x="808148" y="1906627"/>
                </a:cubicBezTo>
                <a:lnTo>
                  <a:pt x="75835" y="1174314"/>
                </a:lnTo>
                <a:cubicBezTo>
                  <a:pt x="-25279" y="1073200"/>
                  <a:pt x="-25279" y="909262"/>
                  <a:pt x="75835" y="808148"/>
                </a:cubicBezTo>
                <a:lnTo>
                  <a:pt x="808148" y="75835"/>
                </a:lnTo>
                <a:cubicBezTo>
                  <a:pt x="858705" y="25278"/>
                  <a:pt x="924968" y="0"/>
                  <a:pt x="99123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FFE983D4-BC6F-4405-AB68-8DE3652EB45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18787" y="491598"/>
            <a:ext cx="1982462" cy="1982462"/>
          </a:xfrm>
          <a:custGeom>
            <a:avLst/>
            <a:gdLst>
              <a:gd name="connsiteX0" fmla="*/ 991231 w 1982462"/>
              <a:gd name="connsiteY0" fmla="*/ 0 h 1982462"/>
              <a:gd name="connsiteX1" fmla="*/ 1174315 w 1982462"/>
              <a:gd name="connsiteY1" fmla="*/ 75835 h 1982462"/>
              <a:gd name="connsiteX2" fmla="*/ 1906627 w 1982462"/>
              <a:gd name="connsiteY2" fmla="*/ 808148 h 1982462"/>
              <a:gd name="connsiteX3" fmla="*/ 1906627 w 1982462"/>
              <a:gd name="connsiteY3" fmla="*/ 1174314 h 1982462"/>
              <a:gd name="connsiteX4" fmla="*/ 1174315 w 1982462"/>
              <a:gd name="connsiteY4" fmla="*/ 1906627 h 1982462"/>
              <a:gd name="connsiteX5" fmla="*/ 808147 w 1982462"/>
              <a:gd name="connsiteY5" fmla="*/ 1906627 h 1982462"/>
              <a:gd name="connsiteX6" fmla="*/ 75835 w 1982462"/>
              <a:gd name="connsiteY6" fmla="*/ 1174314 h 1982462"/>
              <a:gd name="connsiteX7" fmla="*/ 75835 w 1982462"/>
              <a:gd name="connsiteY7" fmla="*/ 808148 h 1982462"/>
              <a:gd name="connsiteX8" fmla="*/ 808147 w 1982462"/>
              <a:gd name="connsiteY8" fmla="*/ 75835 h 1982462"/>
              <a:gd name="connsiteX9" fmla="*/ 991231 w 1982462"/>
              <a:gd name="connsiteY9" fmla="*/ 0 h 198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2462" h="1982462">
                <a:moveTo>
                  <a:pt x="991231" y="0"/>
                </a:moveTo>
                <a:cubicBezTo>
                  <a:pt x="1057494" y="0"/>
                  <a:pt x="1123758" y="25278"/>
                  <a:pt x="1174315" y="75835"/>
                </a:cubicBezTo>
                <a:lnTo>
                  <a:pt x="1906627" y="808148"/>
                </a:lnTo>
                <a:cubicBezTo>
                  <a:pt x="2007741" y="909262"/>
                  <a:pt x="2007741" y="1073200"/>
                  <a:pt x="1906627" y="1174314"/>
                </a:cubicBezTo>
                <a:lnTo>
                  <a:pt x="1174315" y="1906627"/>
                </a:lnTo>
                <a:cubicBezTo>
                  <a:pt x="1073200" y="2007741"/>
                  <a:pt x="909262" y="2007741"/>
                  <a:pt x="808147" y="1906627"/>
                </a:cubicBezTo>
                <a:lnTo>
                  <a:pt x="75835" y="1174314"/>
                </a:lnTo>
                <a:cubicBezTo>
                  <a:pt x="-25279" y="1073200"/>
                  <a:pt x="-25279" y="909262"/>
                  <a:pt x="75835" y="808148"/>
                </a:cubicBezTo>
                <a:lnTo>
                  <a:pt x="808147" y="75835"/>
                </a:lnTo>
                <a:cubicBezTo>
                  <a:pt x="858705" y="25278"/>
                  <a:pt x="924968" y="0"/>
                  <a:pt x="99123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587CCA0-7EF4-4C5B-8A89-68D28321596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311735" y="509014"/>
            <a:ext cx="1982462" cy="1982462"/>
          </a:xfrm>
          <a:custGeom>
            <a:avLst/>
            <a:gdLst>
              <a:gd name="connsiteX0" fmla="*/ 991231 w 1982462"/>
              <a:gd name="connsiteY0" fmla="*/ 0 h 1982462"/>
              <a:gd name="connsiteX1" fmla="*/ 1174314 w 1982462"/>
              <a:gd name="connsiteY1" fmla="*/ 75835 h 1982462"/>
              <a:gd name="connsiteX2" fmla="*/ 1906627 w 1982462"/>
              <a:gd name="connsiteY2" fmla="*/ 808148 h 1982462"/>
              <a:gd name="connsiteX3" fmla="*/ 1906627 w 1982462"/>
              <a:gd name="connsiteY3" fmla="*/ 1174314 h 1982462"/>
              <a:gd name="connsiteX4" fmla="*/ 1174314 w 1982462"/>
              <a:gd name="connsiteY4" fmla="*/ 1906627 h 1982462"/>
              <a:gd name="connsiteX5" fmla="*/ 808148 w 1982462"/>
              <a:gd name="connsiteY5" fmla="*/ 1906627 h 1982462"/>
              <a:gd name="connsiteX6" fmla="*/ 75835 w 1982462"/>
              <a:gd name="connsiteY6" fmla="*/ 1174314 h 1982462"/>
              <a:gd name="connsiteX7" fmla="*/ 75835 w 1982462"/>
              <a:gd name="connsiteY7" fmla="*/ 808148 h 1982462"/>
              <a:gd name="connsiteX8" fmla="*/ 808148 w 1982462"/>
              <a:gd name="connsiteY8" fmla="*/ 75835 h 1982462"/>
              <a:gd name="connsiteX9" fmla="*/ 991231 w 1982462"/>
              <a:gd name="connsiteY9" fmla="*/ 0 h 198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2462" h="1982462">
                <a:moveTo>
                  <a:pt x="991231" y="0"/>
                </a:moveTo>
                <a:cubicBezTo>
                  <a:pt x="1057494" y="0"/>
                  <a:pt x="1123757" y="25278"/>
                  <a:pt x="1174314" y="75835"/>
                </a:cubicBezTo>
                <a:lnTo>
                  <a:pt x="1906627" y="808148"/>
                </a:lnTo>
                <a:cubicBezTo>
                  <a:pt x="2007741" y="909262"/>
                  <a:pt x="2007741" y="1073200"/>
                  <a:pt x="1906627" y="1174314"/>
                </a:cubicBezTo>
                <a:lnTo>
                  <a:pt x="1174314" y="1906627"/>
                </a:lnTo>
                <a:cubicBezTo>
                  <a:pt x="1073200" y="2007741"/>
                  <a:pt x="909262" y="2007741"/>
                  <a:pt x="808148" y="1906627"/>
                </a:cubicBezTo>
                <a:lnTo>
                  <a:pt x="75835" y="1174314"/>
                </a:lnTo>
                <a:cubicBezTo>
                  <a:pt x="-25279" y="1073200"/>
                  <a:pt x="-25279" y="909262"/>
                  <a:pt x="75835" y="808148"/>
                </a:cubicBezTo>
                <a:lnTo>
                  <a:pt x="808148" y="75835"/>
                </a:lnTo>
                <a:cubicBezTo>
                  <a:pt x="858705" y="25278"/>
                  <a:pt x="924968" y="0"/>
                  <a:pt x="99123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B9D04783-0345-487C-BA45-5DE6DE4562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54311" y="1725620"/>
            <a:ext cx="1982462" cy="1982462"/>
          </a:xfrm>
          <a:custGeom>
            <a:avLst/>
            <a:gdLst>
              <a:gd name="connsiteX0" fmla="*/ 991231 w 1982462"/>
              <a:gd name="connsiteY0" fmla="*/ 0 h 1982462"/>
              <a:gd name="connsiteX1" fmla="*/ 1174314 w 1982462"/>
              <a:gd name="connsiteY1" fmla="*/ 75835 h 1982462"/>
              <a:gd name="connsiteX2" fmla="*/ 1906627 w 1982462"/>
              <a:gd name="connsiteY2" fmla="*/ 808148 h 1982462"/>
              <a:gd name="connsiteX3" fmla="*/ 1906627 w 1982462"/>
              <a:gd name="connsiteY3" fmla="*/ 1174315 h 1982462"/>
              <a:gd name="connsiteX4" fmla="*/ 1174314 w 1982462"/>
              <a:gd name="connsiteY4" fmla="*/ 1906627 h 1982462"/>
              <a:gd name="connsiteX5" fmla="*/ 808148 w 1982462"/>
              <a:gd name="connsiteY5" fmla="*/ 1906627 h 1982462"/>
              <a:gd name="connsiteX6" fmla="*/ 75835 w 1982462"/>
              <a:gd name="connsiteY6" fmla="*/ 1174315 h 1982462"/>
              <a:gd name="connsiteX7" fmla="*/ 75835 w 1982462"/>
              <a:gd name="connsiteY7" fmla="*/ 808148 h 1982462"/>
              <a:gd name="connsiteX8" fmla="*/ 808148 w 1982462"/>
              <a:gd name="connsiteY8" fmla="*/ 75835 h 1982462"/>
              <a:gd name="connsiteX9" fmla="*/ 991231 w 1982462"/>
              <a:gd name="connsiteY9" fmla="*/ 0 h 198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2462" h="1982462">
                <a:moveTo>
                  <a:pt x="991231" y="0"/>
                </a:moveTo>
                <a:cubicBezTo>
                  <a:pt x="1057494" y="0"/>
                  <a:pt x="1123757" y="25278"/>
                  <a:pt x="1174314" y="75835"/>
                </a:cubicBezTo>
                <a:lnTo>
                  <a:pt x="1906627" y="808148"/>
                </a:lnTo>
                <a:cubicBezTo>
                  <a:pt x="2007741" y="909262"/>
                  <a:pt x="2007741" y="1073200"/>
                  <a:pt x="1906627" y="1174315"/>
                </a:cubicBezTo>
                <a:lnTo>
                  <a:pt x="1174314" y="1906627"/>
                </a:lnTo>
                <a:cubicBezTo>
                  <a:pt x="1073200" y="2007741"/>
                  <a:pt x="909262" y="2007741"/>
                  <a:pt x="808148" y="1906627"/>
                </a:cubicBezTo>
                <a:lnTo>
                  <a:pt x="75835" y="1174315"/>
                </a:lnTo>
                <a:cubicBezTo>
                  <a:pt x="-25279" y="1073200"/>
                  <a:pt x="-25279" y="909262"/>
                  <a:pt x="75835" y="808148"/>
                </a:cubicBezTo>
                <a:lnTo>
                  <a:pt x="808148" y="75835"/>
                </a:lnTo>
                <a:cubicBezTo>
                  <a:pt x="858705" y="25278"/>
                  <a:pt x="924968" y="0"/>
                  <a:pt x="99123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E6441B39-714C-42A8-ADEF-2956161A0D2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718786" y="3037362"/>
            <a:ext cx="1982462" cy="1982462"/>
          </a:xfrm>
          <a:custGeom>
            <a:avLst/>
            <a:gdLst>
              <a:gd name="connsiteX0" fmla="*/ 991231 w 1982462"/>
              <a:gd name="connsiteY0" fmla="*/ 0 h 1982462"/>
              <a:gd name="connsiteX1" fmla="*/ 1174315 w 1982462"/>
              <a:gd name="connsiteY1" fmla="*/ 75835 h 1982462"/>
              <a:gd name="connsiteX2" fmla="*/ 1906627 w 1982462"/>
              <a:gd name="connsiteY2" fmla="*/ 808148 h 1982462"/>
              <a:gd name="connsiteX3" fmla="*/ 1906627 w 1982462"/>
              <a:gd name="connsiteY3" fmla="*/ 1174315 h 1982462"/>
              <a:gd name="connsiteX4" fmla="*/ 1174315 w 1982462"/>
              <a:gd name="connsiteY4" fmla="*/ 1906627 h 1982462"/>
              <a:gd name="connsiteX5" fmla="*/ 808147 w 1982462"/>
              <a:gd name="connsiteY5" fmla="*/ 1906627 h 1982462"/>
              <a:gd name="connsiteX6" fmla="*/ 75835 w 1982462"/>
              <a:gd name="connsiteY6" fmla="*/ 1174315 h 1982462"/>
              <a:gd name="connsiteX7" fmla="*/ 75835 w 1982462"/>
              <a:gd name="connsiteY7" fmla="*/ 808148 h 1982462"/>
              <a:gd name="connsiteX8" fmla="*/ 808147 w 1982462"/>
              <a:gd name="connsiteY8" fmla="*/ 75835 h 1982462"/>
              <a:gd name="connsiteX9" fmla="*/ 991231 w 1982462"/>
              <a:gd name="connsiteY9" fmla="*/ 0 h 198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2462" h="1982462">
                <a:moveTo>
                  <a:pt x="991231" y="0"/>
                </a:moveTo>
                <a:cubicBezTo>
                  <a:pt x="1057494" y="0"/>
                  <a:pt x="1123757" y="25278"/>
                  <a:pt x="1174315" y="75835"/>
                </a:cubicBezTo>
                <a:lnTo>
                  <a:pt x="1906627" y="808148"/>
                </a:lnTo>
                <a:cubicBezTo>
                  <a:pt x="2007741" y="909262"/>
                  <a:pt x="2007741" y="1073200"/>
                  <a:pt x="1906627" y="1174315"/>
                </a:cubicBezTo>
                <a:lnTo>
                  <a:pt x="1174315" y="1906627"/>
                </a:lnTo>
                <a:cubicBezTo>
                  <a:pt x="1073200" y="2007741"/>
                  <a:pt x="909262" y="2007741"/>
                  <a:pt x="808147" y="1906627"/>
                </a:cubicBezTo>
                <a:lnTo>
                  <a:pt x="75835" y="1174315"/>
                </a:lnTo>
                <a:cubicBezTo>
                  <a:pt x="-25279" y="1073200"/>
                  <a:pt x="-25279" y="909262"/>
                  <a:pt x="75835" y="808148"/>
                </a:cubicBezTo>
                <a:lnTo>
                  <a:pt x="808147" y="75835"/>
                </a:lnTo>
                <a:cubicBezTo>
                  <a:pt x="858705" y="25278"/>
                  <a:pt x="924968" y="0"/>
                  <a:pt x="99123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C479B885-C178-4371-B344-E1D91DCAB89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11734" y="3054779"/>
            <a:ext cx="1982462" cy="1982462"/>
          </a:xfrm>
          <a:custGeom>
            <a:avLst/>
            <a:gdLst>
              <a:gd name="connsiteX0" fmla="*/ 991231 w 1982462"/>
              <a:gd name="connsiteY0" fmla="*/ 0 h 1982462"/>
              <a:gd name="connsiteX1" fmla="*/ 1174314 w 1982462"/>
              <a:gd name="connsiteY1" fmla="*/ 75835 h 1982462"/>
              <a:gd name="connsiteX2" fmla="*/ 1906627 w 1982462"/>
              <a:gd name="connsiteY2" fmla="*/ 808148 h 1982462"/>
              <a:gd name="connsiteX3" fmla="*/ 1906627 w 1982462"/>
              <a:gd name="connsiteY3" fmla="*/ 1174315 h 1982462"/>
              <a:gd name="connsiteX4" fmla="*/ 1174314 w 1982462"/>
              <a:gd name="connsiteY4" fmla="*/ 1906627 h 1982462"/>
              <a:gd name="connsiteX5" fmla="*/ 808148 w 1982462"/>
              <a:gd name="connsiteY5" fmla="*/ 1906627 h 1982462"/>
              <a:gd name="connsiteX6" fmla="*/ 75835 w 1982462"/>
              <a:gd name="connsiteY6" fmla="*/ 1174315 h 1982462"/>
              <a:gd name="connsiteX7" fmla="*/ 75835 w 1982462"/>
              <a:gd name="connsiteY7" fmla="*/ 808148 h 1982462"/>
              <a:gd name="connsiteX8" fmla="*/ 808148 w 1982462"/>
              <a:gd name="connsiteY8" fmla="*/ 75835 h 1982462"/>
              <a:gd name="connsiteX9" fmla="*/ 991231 w 1982462"/>
              <a:gd name="connsiteY9" fmla="*/ 0 h 198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2462" h="1982462">
                <a:moveTo>
                  <a:pt x="991231" y="0"/>
                </a:moveTo>
                <a:cubicBezTo>
                  <a:pt x="1057494" y="0"/>
                  <a:pt x="1123757" y="25278"/>
                  <a:pt x="1174314" y="75835"/>
                </a:cubicBezTo>
                <a:lnTo>
                  <a:pt x="1906627" y="808148"/>
                </a:lnTo>
                <a:cubicBezTo>
                  <a:pt x="2007741" y="909262"/>
                  <a:pt x="2007741" y="1073200"/>
                  <a:pt x="1906627" y="1174315"/>
                </a:cubicBezTo>
                <a:lnTo>
                  <a:pt x="1174314" y="1906627"/>
                </a:lnTo>
                <a:cubicBezTo>
                  <a:pt x="1073200" y="2007741"/>
                  <a:pt x="909262" y="2007741"/>
                  <a:pt x="808148" y="1906627"/>
                </a:cubicBezTo>
                <a:lnTo>
                  <a:pt x="75835" y="1174315"/>
                </a:lnTo>
                <a:cubicBezTo>
                  <a:pt x="-25279" y="1073200"/>
                  <a:pt x="-25279" y="909262"/>
                  <a:pt x="75835" y="808148"/>
                </a:cubicBezTo>
                <a:lnTo>
                  <a:pt x="808148" y="75835"/>
                </a:lnTo>
                <a:cubicBezTo>
                  <a:pt x="858705" y="25278"/>
                  <a:pt x="924968" y="0"/>
                  <a:pt x="99123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981B7E8E-AE06-4101-9DD2-9AD71DA342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554310" y="4271384"/>
            <a:ext cx="1982462" cy="1982463"/>
          </a:xfrm>
          <a:custGeom>
            <a:avLst/>
            <a:gdLst>
              <a:gd name="connsiteX0" fmla="*/ 991231 w 1982462"/>
              <a:gd name="connsiteY0" fmla="*/ 0 h 1982463"/>
              <a:gd name="connsiteX1" fmla="*/ 1174314 w 1982462"/>
              <a:gd name="connsiteY1" fmla="*/ 75836 h 1982463"/>
              <a:gd name="connsiteX2" fmla="*/ 1906627 w 1982462"/>
              <a:gd name="connsiteY2" fmla="*/ 808149 h 1982463"/>
              <a:gd name="connsiteX3" fmla="*/ 1906627 w 1982462"/>
              <a:gd name="connsiteY3" fmla="*/ 1174316 h 1982463"/>
              <a:gd name="connsiteX4" fmla="*/ 1174314 w 1982462"/>
              <a:gd name="connsiteY4" fmla="*/ 1906628 h 1982463"/>
              <a:gd name="connsiteX5" fmla="*/ 808148 w 1982462"/>
              <a:gd name="connsiteY5" fmla="*/ 1906628 h 1982463"/>
              <a:gd name="connsiteX6" fmla="*/ 75835 w 1982462"/>
              <a:gd name="connsiteY6" fmla="*/ 1174316 h 1982463"/>
              <a:gd name="connsiteX7" fmla="*/ 75835 w 1982462"/>
              <a:gd name="connsiteY7" fmla="*/ 808149 h 1982463"/>
              <a:gd name="connsiteX8" fmla="*/ 808148 w 1982462"/>
              <a:gd name="connsiteY8" fmla="*/ 75836 h 1982463"/>
              <a:gd name="connsiteX9" fmla="*/ 991231 w 1982462"/>
              <a:gd name="connsiteY9" fmla="*/ 0 h 1982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2462" h="1982463">
                <a:moveTo>
                  <a:pt x="991231" y="0"/>
                </a:moveTo>
                <a:cubicBezTo>
                  <a:pt x="1057494" y="0"/>
                  <a:pt x="1123757" y="25279"/>
                  <a:pt x="1174314" y="75836"/>
                </a:cubicBezTo>
                <a:lnTo>
                  <a:pt x="1906627" y="808149"/>
                </a:lnTo>
                <a:cubicBezTo>
                  <a:pt x="2007741" y="909263"/>
                  <a:pt x="2007741" y="1073201"/>
                  <a:pt x="1906627" y="1174316"/>
                </a:cubicBezTo>
                <a:lnTo>
                  <a:pt x="1174314" y="1906628"/>
                </a:lnTo>
                <a:cubicBezTo>
                  <a:pt x="1073200" y="2007742"/>
                  <a:pt x="909262" y="2007742"/>
                  <a:pt x="808148" y="1906628"/>
                </a:cubicBezTo>
                <a:lnTo>
                  <a:pt x="75835" y="1174316"/>
                </a:lnTo>
                <a:cubicBezTo>
                  <a:pt x="-25279" y="1073201"/>
                  <a:pt x="-25279" y="909263"/>
                  <a:pt x="75835" y="808149"/>
                </a:cubicBezTo>
                <a:lnTo>
                  <a:pt x="808148" y="75836"/>
                </a:lnTo>
                <a:cubicBezTo>
                  <a:pt x="858705" y="25279"/>
                  <a:pt x="924968" y="0"/>
                  <a:pt x="99123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5FF53329-8222-43B3-86AB-1DEA892410F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311733" y="5600544"/>
            <a:ext cx="1982462" cy="1982463"/>
          </a:xfrm>
          <a:custGeom>
            <a:avLst/>
            <a:gdLst>
              <a:gd name="connsiteX0" fmla="*/ 991231 w 1982462"/>
              <a:gd name="connsiteY0" fmla="*/ 0 h 1982463"/>
              <a:gd name="connsiteX1" fmla="*/ 1174314 w 1982462"/>
              <a:gd name="connsiteY1" fmla="*/ 75836 h 1982463"/>
              <a:gd name="connsiteX2" fmla="*/ 1906627 w 1982462"/>
              <a:gd name="connsiteY2" fmla="*/ 808149 h 1982463"/>
              <a:gd name="connsiteX3" fmla="*/ 1906627 w 1982462"/>
              <a:gd name="connsiteY3" fmla="*/ 1174316 h 1982463"/>
              <a:gd name="connsiteX4" fmla="*/ 1174314 w 1982462"/>
              <a:gd name="connsiteY4" fmla="*/ 1906628 h 1982463"/>
              <a:gd name="connsiteX5" fmla="*/ 808148 w 1982462"/>
              <a:gd name="connsiteY5" fmla="*/ 1906628 h 1982463"/>
              <a:gd name="connsiteX6" fmla="*/ 75835 w 1982462"/>
              <a:gd name="connsiteY6" fmla="*/ 1174316 h 1982463"/>
              <a:gd name="connsiteX7" fmla="*/ 75835 w 1982462"/>
              <a:gd name="connsiteY7" fmla="*/ 808149 h 1982463"/>
              <a:gd name="connsiteX8" fmla="*/ 808148 w 1982462"/>
              <a:gd name="connsiteY8" fmla="*/ 75836 h 1982463"/>
              <a:gd name="connsiteX9" fmla="*/ 991231 w 1982462"/>
              <a:gd name="connsiteY9" fmla="*/ 0 h 1982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82462" h="1982463">
                <a:moveTo>
                  <a:pt x="991231" y="0"/>
                </a:moveTo>
                <a:cubicBezTo>
                  <a:pt x="1057494" y="0"/>
                  <a:pt x="1123757" y="25279"/>
                  <a:pt x="1174314" y="75836"/>
                </a:cubicBezTo>
                <a:lnTo>
                  <a:pt x="1906627" y="808149"/>
                </a:lnTo>
                <a:cubicBezTo>
                  <a:pt x="2007741" y="909263"/>
                  <a:pt x="2007741" y="1073201"/>
                  <a:pt x="1906627" y="1174316"/>
                </a:cubicBezTo>
                <a:lnTo>
                  <a:pt x="1174314" y="1906628"/>
                </a:lnTo>
                <a:cubicBezTo>
                  <a:pt x="1073200" y="2007742"/>
                  <a:pt x="909262" y="2007742"/>
                  <a:pt x="808148" y="1906628"/>
                </a:cubicBezTo>
                <a:lnTo>
                  <a:pt x="75835" y="1174316"/>
                </a:lnTo>
                <a:cubicBezTo>
                  <a:pt x="-25279" y="1073201"/>
                  <a:pt x="-25279" y="909263"/>
                  <a:pt x="75835" y="808149"/>
                </a:cubicBezTo>
                <a:lnTo>
                  <a:pt x="808148" y="75836"/>
                </a:lnTo>
                <a:cubicBezTo>
                  <a:pt x="858705" y="25279"/>
                  <a:pt x="924968" y="0"/>
                  <a:pt x="99123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2713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CA864F6-64A5-4A55-B1E8-75F8232EA5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1680" y="3718561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42B31EA-7F23-4BD8-ACCF-B080D8DD124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863367" y="3139826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CEC23384-D0D8-4D4F-8EF4-346FB5B01B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75054" y="3718561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AC13BD12-5AAC-486D-99D1-D81E2ED20F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86741" y="3139826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21911922-682E-4D1B-98EB-3B535AC68B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98427" y="3718561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747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539DBA0-27CA-4369-89D8-8F10E14B625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80885" y="660194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1C2DD7C-3B59-4AE7-9C69-4FA89C2F617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08318" y="-510296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49D1747-6751-46E4-9841-83EBB546FFE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708318" y="1830684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6A6F7BB6-4FCC-42F5-991F-CC9DBAC8273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80885" y="3001173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C66A0628-3330-4AC5-8BA9-D4C0FD2FF6F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318" y="4171663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C7003959-BA1D-4586-8220-9E9722632EA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80885" y="5379082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005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DB1BBF8-D68D-4CCE-8BB5-F226667884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99744" y="878666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269DE37-FD40-4581-AE25-E69C8E34276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16924" y="878666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AD17E89B-BB54-47C1-8F86-3D2CCA8D80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9744" y="3219646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E984C38D-56BE-4147-AC37-BF0A1BF86B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16924" y="3219646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A9F937F6-282A-4C08-A6B1-4C5744026AF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99744" y="5589562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1A16B55E-C8AD-420A-8E48-6AF80CE01F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916924" y="5589562"/>
            <a:ext cx="1867932" cy="1867932"/>
          </a:xfrm>
          <a:custGeom>
            <a:avLst/>
            <a:gdLst>
              <a:gd name="connsiteX0" fmla="*/ 311328 w 1867932"/>
              <a:gd name="connsiteY0" fmla="*/ 0 h 1867932"/>
              <a:gd name="connsiteX1" fmla="*/ 1556604 w 1867932"/>
              <a:gd name="connsiteY1" fmla="*/ 0 h 1867932"/>
              <a:gd name="connsiteX2" fmla="*/ 1867932 w 1867932"/>
              <a:gd name="connsiteY2" fmla="*/ 311328 h 1867932"/>
              <a:gd name="connsiteX3" fmla="*/ 1867932 w 1867932"/>
              <a:gd name="connsiteY3" fmla="*/ 1556604 h 1867932"/>
              <a:gd name="connsiteX4" fmla="*/ 1556604 w 1867932"/>
              <a:gd name="connsiteY4" fmla="*/ 1867932 h 1867932"/>
              <a:gd name="connsiteX5" fmla="*/ 311328 w 1867932"/>
              <a:gd name="connsiteY5" fmla="*/ 1867932 h 1867932"/>
              <a:gd name="connsiteX6" fmla="*/ 0 w 1867932"/>
              <a:gd name="connsiteY6" fmla="*/ 1556604 h 1867932"/>
              <a:gd name="connsiteX7" fmla="*/ 0 w 1867932"/>
              <a:gd name="connsiteY7" fmla="*/ 311328 h 1867932"/>
              <a:gd name="connsiteX8" fmla="*/ 311328 w 1867932"/>
              <a:gd name="connsiteY8" fmla="*/ 0 h 1867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67932" h="1867932">
                <a:moveTo>
                  <a:pt x="311328" y="0"/>
                </a:moveTo>
                <a:lnTo>
                  <a:pt x="1556604" y="0"/>
                </a:lnTo>
                <a:cubicBezTo>
                  <a:pt x="1728546" y="0"/>
                  <a:pt x="1867932" y="139386"/>
                  <a:pt x="1867932" y="311328"/>
                </a:cubicBezTo>
                <a:lnTo>
                  <a:pt x="1867932" y="1556604"/>
                </a:lnTo>
                <a:cubicBezTo>
                  <a:pt x="1867932" y="1728546"/>
                  <a:pt x="1728546" y="1867932"/>
                  <a:pt x="1556604" y="1867932"/>
                </a:cubicBezTo>
                <a:lnTo>
                  <a:pt x="311328" y="1867932"/>
                </a:lnTo>
                <a:cubicBezTo>
                  <a:pt x="139386" y="1867932"/>
                  <a:pt x="0" y="1728546"/>
                  <a:pt x="0" y="1556604"/>
                </a:cubicBezTo>
                <a:lnTo>
                  <a:pt x="0" y="311328"/>
                </a:lnTo>
                <a:cubicBezTo>
                  <a:pt x="0" y="139386"/>
                  <a:pt x="139386" y="0"/>
                  <a:pt x="31132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659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A8027D-5E7D-4564-ADAD-B9FA57DE6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E0668-CFF3-4045-93B0-92175B71A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F365E-4C48-43C1-B932-8BEA1E0EA1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A307E-1523-403E-B797-E747A3978634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2349B-9A6A-49CC-A9FF-4E1117922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2F49D-2E49-48E3-BD88-111A1026D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2A04A-7345-40BB-9CDF-F9123EEA7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05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3" r:id="rId13"/>
    <p:sldLayoutId id="2147483662" r:id="rId14"/>
    <p:sldLayoutId id="2147483661" r:id="rId15"/>
    <p:sldLayoutId id="2147483660" r:id="rId16"/>
    <p:sldLayoutId id="2147483665" r:id="rId17"/>
    <p:sldLayoutId id="214748366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69">
            <a:extLst>
              <a:ext uri="{FF2B5EF4-FFF2-40B4-BE49-F238E27FC236}">
                <a16:creationId xmlns:a16="http://schemas.microsoft.com/office/drawing/2014/main" id="{5BE1EE9B-4468-4B2B-87A6-1023205C74FA}"/>
              </a:ext>
            </a:extLst>
          </p:cNvPr>
          <p:cNvGrpSpPr/>
          <p:nvPr/>
        </p:nvGrpSpPr>
        <p:grpSpPr>
          <a:xfrm>
            <a:off x="0" y="0"/>
            <a:ext cx="14735061" cy="6866160"/>
            <a:chOff x="0" y="0"/>
            <a:chExt cx="14735061" cy="6866160"/>
          </a:xfrm>
        </p:grpSpPr>
        <p:sp>
          <p:nvSpPr>
            <p:cNvPr id="71" name="Arrow: Pentagon 70">
              <a:extLst>
                <a:ext uri="{FF2B5EF4-FFF2-40B4-BE49-F238E27FC236}">
                  <a16:creationId xmlns:a16="http://schemas.microsoft.com/office/drawing/2014/main" id="{B9AD4C3D-533E-474F-909A-53D50B945D5E}"/>
                </a:ext>
              </a:extLst>
            </p:cNvPr>
            <p:cNvSpPr/>
            <p:nvPr/>
          </p:nvSpPr>
          <p:spPr>
            <a:xfrm>
              <a:off x="0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2" name="Arrow: Pentagon 71">
              <a:extLst>
                <a:ext uri="{FF2B5EF4-FFF2-40B4-BE49-F238E27FC236}">
                  <a16:creationId xmlns:a16="http://schemas.microsoft.com/office/drawing/2014/main" id="{C8CE971A-D2F8-4A6A-9F4A-A4FD333B1F3B}"/>
                </a:ext>
              </a:extLst>
            </p:cNvPr>
            <p:cNvSpPr/>
            <p:nvPr/>
          </p:nvSpPr>
          <p:spPr>
            <a:xfrm>
              <a:off x="668941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3" name="Arrow: Pentagon 72">
              <a:extLst>
                <a:ext uri="{FF2B5EF4-FFF2-40B4-BE49-F238E27FC236}">
                  <a16:creationId xmlns:a16="http://schemas.microsoft.com/office/drawing/2014/main" id="{FCA28908-527A-4827-BA20-9B559BBCFF47}"/>
                </a:ext>
              </a:extLst>
            </p:cNvPr>
            <p:cNvSpPr/>
            <p:nvPr/>
          </p:nvSpPr>
          <p:spPr>
            <a:xfrm>
              <a:off x="1337882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4" name="Arrow: Pentagon 73">
              <a:extLst>
                <a:ext uri="{FF2B5EF4-FFF2-40B4-BE49-F238E27FC236}">
                  <a16:creationId xmlns:a16="http://schemas.microsoft.com/office/drawing/2014/main" id="{C6EF9A25-4BC8-4DBD-A4D3-C9EF31B1AD9B}"/>
                </a:ext>
              </a:extLst>
            </p:cNvPr>
            <p:cNvSpPr/>
            <p:nvPr/>
          </p:nvSpPr>
          <p:spPr>
            <a:xfrm>
              <a:off x="2006823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5" name="Arrow: Pentagon 74">
              <a:extLst>
                <a:ext uri="{FF2B5EF4-FFF2-40B4-BE49-F238E27FC236}">
                  <a16:creationId xmlns:a16="http://schemas.microsoft.com/office/drawing/2014/main" id="{5115F1F7-0B4E-49F5-8BFB-F74581580EC8}"/>
                </a:ext>
              </a:extLst>
            </p:cNvPr>
            <p:cNvSpPr/>
            <p:nvPr/>
          </p:nvSpPr>
          <p:spPr>
            <a:xfrm>
              <a:off x="2675764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6" name="Arrow: Pentagon 75">
              <a:extLst>
                <a:ext uri="{FF2B5EF4-FFF2-40B4-BE49-F238E27FC236}">
                  <a16:creationId xmlns:a16="http://schemas.microsoft.com/office/drawing/2014/main" id="{DEEAD4F6-AE63-4D52-B635-36AB33C124E7}"/>
                </a:ext>
              </a:extLst>
            </p:cNvPr>
            <p:cNvSpPr/>
            <p:nvPr/>
          </p:nvSpPr>
          <p:spPr>
            <a:xfrm>
              <a:off x="3344705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7" name="Arrow: Pentagon 76">
              <a:extLst>
                <a:ext uri="{FF2B5EF4-FFF2-40B4-BE49-F238E27FC236}">
                  <a16:creationId xmlns:a16="http://schemas.microsoft.com/office/drawing/2014/main" id="{4C563655-949D-4003-A270-F81567D0B2F5}"/>
                </a:ext>
              </a:extLst>
            </p:cNvPr>
            <p:cNvSpPr/>
            <p:nvPr/>
          </p:nvSpPr>
          <p:spPr>
            <a:xfrm>
              <a:off x="4013646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8" name="Arrow: Pentagon 77">
              <a:extLst>
                <a:ext uri="{FF2B5EF4-FFF2-40B4-BE49-F238E27FC236}">
                  <a16:creationId xmlns:a16="http://schemas.microsoft.com/office/drawing/2014/main" id="{D7AB7597-8B34-4D21-96B2-F90E2BD68B34}"/>
                </a:ext>
              </a:extLst>
            </p:cNvPr>
            <p:cNvSpPr/>
            <p:nvPr/>
          </p:nvSpPr>
          <p:spPr>
            <a:xfrm>
              <a:off x="4682586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9" name="Arrow: Pentagon 78">
              <a:extLst>
                <a:ext uri="{FF2B5EF4-FFF2-40B4-BE49-F238E27FC236}">
                  <a16:creationId xmlns:a16="http://schemas.microsoft.com/office/drawing/2014/main" id="{DE4E68AD-1245-444E-9BE3-DE1AEDEE5DC4}"/>
                </a:ext>
              </a:extLst>
            </p:cNvPr>
            <p:cNvSpPr/>
            <p:nvPr/>
          </p:nvSpPr>
          <p:spPr>
            <a:xfrm>
              <a:off x="5351527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0" name="Arrow: Pentagon 79">
              <a:extLst>
                <a:ext uri="{FF2B5EF4-FFF2-40B4-BE49-F238E27FC236}">
                  <a16:creationId xmlns:a16="http://schemas.microsoft.com/office/drawing/2014/main" id="{4B272B3B-4352-4417-BB4C-BDB4AB6BC551}"/>
                </a:ext>
              </a:extLst>
            </p:cNvPr>
            <p:cNvSpPr/>
            <p:nvPr/>
          </p:nvSpPr>
          <p:spPr>
            <a:xfrm>
              <a:off x="6020468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1" name="Arrow: Pentagon 80">
              <a:extLst>
                <a:ext uri="{FF2B5EF4-FFF2-40B4-BE49-F238E27FC236}">
                  <a16:creationId xmlns:a16="http://schemas.microsoft.com/office/drawing/2014/main" id="{9178FE9F-C17A-448C-973B-58046A9F238A}"/>
                </a:ext>
              </a:extLst>
            </p:cNvPr>
            <p:cNvSpPr/>
            <p:nvPr/>
          </p:nvSpPr>
          <p:spPr>
            <a:xfrm>
              <a:off x="6689409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2" name="Arrow: Pentagon 81">
              <a:extLst>
                <a:ext uri="{FF2B5EF4-FFF2-40B4-BE49-F238E27FC236}">
                  <a16:creationId xmlns:a16="http://schemas.microsoft.com/office/drawing/2014/main" id="{D1F85A5C-C6EE-4E08-ADA5-BC5DBE007578}"/>
                </a:ext>
              </a:extLst>
            </p:cNvPr>
            <p:cNvSpPr/>
            <p:nvPr/>
          </p:nvSpPr>
          <p:spPr>
            <a:xfrm>
              <a:off x="7358350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3" name="Arrow: Pentagon 82">
              <a:extLst>
                <a:ext uri="{FF2B5EF4-FFF2-40B4-BE49-F238E27FC236}">
                  <a16:creationId xmlns:a16="http://schemas.microsoft.com/office/drawing/2014/main" id="{A9B23AEE-56C0-47C1-BB47-345CD2CFD263}"/>
                </a:ext>
              </a:extLst>
            </p:cNvPr>
            <p:cNvSpPr/>
            <p:nvPr/>
          </p:nvSpPr>
          <p:spPr>
            <a:xfrm>
              <a:off x="8027291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4" name="Arrow: Pentagon 83">
              <a:extLst>
                <a:ext uri="{FF2B5EF4-FFF2-40B4-BE49-F238E27FC236}">
                  <a16:creationId xmlns:a16="http://schemas.microsoft.com/office/drawing/2014/main" id="{CC1FFB73-4EBA-4430-840F-6F993FBFD81F}"/>
                </a:ext>
              </a:extLst>
            </p:cNvPr>
            <p:cNvSpPr/>
            <p:nvPr/>
          </p:nvSpPr>
          <p:spPr>
            <a:xfrm>
              <a:off x="8696232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5" name="Arrow: Pentagon 84">
              <a:extLst>
                <a:ext uri="{FF2B5EF4-FFF2-40B4-BE49-F238E27FC236}">
                  <a16:creationId xmlns:a16="http://schemas.microsoft.com/office/drawing/2014/main" id="{EF1F82A6-6E1D-4438-BCC5-CC5B014E6274}"/>
                </a:ext>
              </a:extLst>
            </p:cNvPr>
            <p:cNvSpPr/>
            <p:nvPr/>
          </p:nvSpPr>
          <p:spPr>
            <a:xfrm>
              <a:off x="9365173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6" name="Arrow: Pentagon 85">
              <a:extLst>
                <a:ext uri="{FF2B5EF4-FFF2-40B4-BE49-F238E27FC236}">
                  <a16:creationId xmlns:a16="http://schemas.microsoft.com/office/drawing/2014/main" id="{95C01B46-CC35-4F92-8DA2-37A328DCF87E}"/>
                </a:ext>
              </a:extLst>
            </p:cNvPr>
            <p:cNvSpPr/>
            <p:nvPr/>
          </p:nvSpPr>
          <p:spPr>
            <a:xfrm>
              <a:off x="10034127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7" name="Arrow: Pentagon 86">
              <a:extLst>
                <a:ext uri="{FF2B5EF4-FFF2-40B4-BE49-F238E27FC236}">
                  <a16:creationId xmlns:a16="http://schemas.microsoft.com/office/drawing/2014/main" id="{061404EC-C913-4548-8857-A5274681ADA6}"/>
                </a:ext>
              </a:extLst>
            </p:cNvPr>
            <p:cNvSpPr/>
            <p:nvPr/>
          </p:nvSpPr>
          <p:spPr>
            <a:xfrm>
              <a:off x="10703054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8" name="Arrow: Pentagon 87">
              <a:extLst>
                <a:ext uri="{FF2B5EF4-FFF2-40B4-BE49-F238E27FC236}">
                  <a16:creationId xmlns:a16="http://schemas.microsoft.com/office/drawing/2014/main" id="{69F42FAB-6E7E-4E08-BBA6-C6177FA2C326}"/>
                </a:ext>
              </a:extLst>
            </p:cNvPr>
            <p:cNvSpPr/>
            <p:nvPr/>
          </p:nvSpPr>
          <p:spPr>
            <a:xfrm>
              <a:off x="11468824" y="816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0DA1A1-746D-4428-9066-0B3B451ED5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51E6DAC-532B-460B-85B6-4E09EDA9AB5C}"/>
              </a:ext>
            </a:extLst>
          </p:cNvPr>
          <p:cNvGrpSpPr/>
          <p:nvPr/>
        </p:nvGrpSpPr>
        <p:grpSpPr>
          <a:xfrm>
            <a:off x="-554176" y="4644176"/>
            <a:ext cx="2463228" cy="2732465"/>
            <a:chOff x="-554176" y="4644176"/>
            <a:chExt cx="2463228" cy="2732465"/>
          </a:xfrm>
        </p:grpSpPr>
        <p:sp>
          <p:nvSpPr>
            <p:cNvPr id="48" name="Circle: Hollow 47">
              <a:extLst>
                <a:ext uri="{FF2B5EF4-FFF2-40B4-BE49-F238E27FC236}">
                  <a16:creationId xmlns:a16="http://schemas.microsoft.com/office/drawing/2014/main" id="{8EBCF2B2-16ED-4144-B497-24B229B0BB2F}"/>
                </a:ext>
              </a:extLst>
            </p:cNvPr>
            <p:cNvSpPr/>
            <p:nvPr/>
          </p:nvSpPr>
          <p:spPr>
            <a:xfrm>
              <a:off x="-554176" y="5809228"/>
              <a:ext cx="1567413" cy="1567413"/>
            </a:xfrm>
            <a:prstGeom prst="donut">
              <a:avLst>
                <a:gd name="adj" fmla="val 1502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</a:endParaRP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B6779112-4804-48B5-8109-6732D719AB8C}"/>
                </a:ext>
              </a:extLst>
            </p:cNvPr>
            <p:cNvGrpSpPr/>
            <p:nvPr/>
          </p:nvGrpSpPr>
          <p:grpSpPr>
            <a:xfrm>
              <a:off x="-112108" y="4644176"/>
              <a:ext cx="2021160" cy="2330103"/>
              <a:chOff x="-202299" y="4218440"/>
              <a:chExt cx="2475104" cy="2853434"/>
            </a:xfrm>
          </p:grpSpPr>
          <p:sp>
            <p:nvSpPr>
              <p:cNvPr id="50" name="Circle: Hollow 49">
                <a:extLst>
                  <a:ext uri="{FF2B5EF4-FFF2-40B4-BE49-F238E27FC236}">
                    <a16:creationId xmlns:a16="http://schemas.microsoft.com/office/drawing/2014/main" id="{9E3E4D04-6670-4CA5-9A61-9C5AD734F9B5}"/>
                  </a:ext>
                </a:extLst>
              </p:cNvPr>
              <p:cNvSpPr/>
              <p:nvPr/>
            </p:nvSpPr>
            <p:spPr>
              <a:xfrm>
                <a:off x="627486" y="5076712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Circle: Hollow 50">
                <a:extLst>
                  <a:ext uri="{FF2B5EF4-FFF2-40B4-BE49-F238E27FC236}">
                    <a16:creationId xmlns:a16="http://schemas.microsoft.com/office/drawing/2014/main" id="{1A1ECAA4-203C-4534-A86B-5E86061BD081}"/>
                  </a:ext>
                </a:extLst>
              </p:cNvPr>
              <p:cNvSpPr/>
              <p:nvPr/>
            </p:nvSpPr>
            <p:spPr>
              <a:xfrm>
                <a:off x="1627559" y="5504461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Circle: Hollow 51">
                <a:extLst>
                  <a:ext uri="{FF2B5EF4-FFF2-40B4-BE49-F238E27FC236}">
                    <a16:creationId xmlns:a16="http://schemas.microsoft.com/office/drawing/2014/main" id="{0CC6B1FB-A28D-414F-8869-8970AA4ADEA2}"/>
                  </a:ext>
                </a:extLst>
              </p:cNvPr>
              <p:cNvSpPr/>
              <p:nvPr/>
            </p:nvSpPr>
            <p:spPr>
              <a:xfrm>
                <a:off x="-202299" y="4218440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Circle: Hollow 52">
                <a:extLst>
                  <a:ext uri="{FF2B5EF4-FFF2-40B4-BE49-F238E27FC236}">
                    <a16:creationId xmlns:a16="http://schemas.microsoft.com/office/drawing/2014/main" id="{411C15CD-CE9B-4B54-BD1E-1778F05955F2}"/>
                  </a:ext>
                </a:extLst>
              </p:cNvPr>
              <p:cNvSpPr/>
              <p:nvPr/>
            </p:nvSpPr>
            <p:spPr>
              <a:xfrm>
                <a:off x="1845056" y="6644125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Circle: Hollow 53">
                <a:extLst>
                  <a:ext uri="{FF2B5EF4-FFF2-40B4-BE49-F238E27FC236}">
                    <a16:creationId xmlns:a16="http://schemas.microsoft.com/office/drawing/2014/main" id="{6616A994-F8B5-4909-A98F-BFB4701390E6}"/>
                  </a:ext>
                </a:extLst>
              </p:cNvPr>
              <p:cNvSpPr/>
              <p:nvPr/>
            </p:nvSpPr>
            <p:spPr>
              <a:xfrm>
                <a:off x="1202878" y="4646189"/>
                <a:ext cx="213874" cy="213874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Circle: Hollow 54">
                <a:extLst>
                  <a:ext uri="{FF2B5EF4-FFF2-40B4-BE49-F238E27FC236}">
                    <a16:creationId xmlns:a16="http://schemas.microsoft.com/office/drawing/2014/main" id="{20E934D1-9542-431F-AF74-D8AD3C3BE279}"/>
                  </a:ext>
                </a:extLst>
              </p:cNvPr>
              <p:cNvSpPr/>
              <p:nvPr/>
            </p:nvSpPr>
            <p:spPr>
              <a:xfrm>
                <a:off x="1370393" y="6146739"/>
                <a:ext cx="213874" cy="213874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40435E5-A248-46DA-BAC2-C368F48B2BA0}"/>
              </a:ext>
            </a:extLst>
          </p:cNvPr>
          <p:cNvGrpSpPr/>
          <p:nvPr/>
        </p:nvGrpSpPr>
        <p:grpSpPr>
          <a:xfrm rot="10800000">
            <a:off x="10798304" y="-423124"/>
            <a:ext cx="1841134" cy="2042374"/>
            <a:chOff x="-554176" y="4644176"/>
            <a:chExt cx="2463228" cy="2732465"/>
          </a:xfrm>
        </p:grpSpPr>
        <p:sp>
          <p:nvSpPr>
            <p:cNvPr id="57" name="Circle: Hollow 56">
              <a:extLst>
                <a:ext uri="{FF2B5EF4-FFF2-40B4-BE49-F238E27FC236}">
                  <a16:creationId xmlns:a16="http://schemas.microsoft.com/office/drawing/2014/main" id="{13E615AA-7A16-4C18-8958-113202C632A6}"/>
                </a:ext>
              </a:extLst>
            </p:cNvPr>
            <p:cNvSpPr/>
            <p:nvPr/>
          </p:nvSpPr>
          <p:spPr>
            <a:xfrm>
              <a:off x="-554176" y="5809228"/>
              <a:ext cx="1567413" cy="1567413"/>
            </a:xfrm>
            <a:prstGeom prst="donut">
              <a:avLst>
                <a:gd name="adj" fmla="val 1502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</a:endParaRP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91C6B59D-96FA-447B-8F50-42DCD22666C3}"/>
                </a:ext>
              </a:extLst>
            </p:cNvPr>
            <p:cNvGrpSpPr/>
            <p:nvPr/>
          </p:nvGrpSpPr>
          <p:grpSpPr>
            <a:xfrm>
              <a:off x="-112108" y="4644176"/>
              <a:ext cx="2021160" cy="2330103"/>
              <a:chOff x="-202299" y="4218440"/>
              <a:chExt cx="2475104" cy="2853434"/>
            </a:xfrm>
          </p:grpSpPr>
          <p:sp>
            <p:nvSpPr>
              <p:cNvPr id="59" name="Circle: Hollow 58">
                <a:extLst>
                  <a:ext uri="{FF2B5EF4-FFF2-40B4-BE49-F238E27FC236}">
                    <a16:creationId xmlns:a16="http://schemas.microsoft.com/office/drawing/2014/main" id="{CFAD1AA8-71C9-43AD-AA45-32026427AAB1}"/>
                  </a:ext>
                </a:extLst>
              </p:cNvPr>
              <p:cNvSpPr/>
              <p:nvPr/>
            </p:nvSpPr>
            <p:spPr>
              <a:xfrm>
                <a:off x="627486" y="5076712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Circle: Hollow 59">
                <a:extLst>
                  <a:ext uri="{FF2B5EF4-FFF2-40B4-BE49-F238E27FC236}">
                    <a16:creationId xmlns:a16="http://schemas.microsoft.com/office/drawing/2014/main" id="{D912A914-246C-4BEC-BEB2-3D3771F9257E}"/>
                  </a:ext>
                </a:extLst>
              </p:cNvPr>
              <p:cNvSpPr/>
              <p:nvPr/>
            </p:nvSpPr>
            <p:spPr>
              <a:xfrm>
                <a:off x="1627559" y="5504461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Circle: Hollow 60">
                <a:extLst>
                  <a:ext uri="{FF2B5EF4-FFF2-40B4-BE49-F238E27FC236}">
                    <a16:creationId xmlns:a16="http://schemas.microsoft.com/office/drawing/2014/main" id="{8BD13333-D6BC-4705-A8AC-12D0E5395B91}"/>
                  </a:ext>
                </a:extLst>
              </p:cNvPr>
              <p:cNvSpPr/>
              <p:nvPr/>
            </p:nvSpPr>
            <p:spPr>
              <a:xfrm>
                <a:off x="-202299" y="4218440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Circle: Hollow 61">
                <a:extLst>
                  <a:ext uri="{FF2B5EF4-FFF2-40B4-BE49-F238E27FC236}">
                    <a16:creationId xmlns:a16="http://schemas.microsoft.com/office/drawing/2014/main" id="{7F64BFB2-3923-4E15-8ECE-128E6B498899}"/>
                  </a:ext>
                </a:extLst>
              </p:cNvPr>
              <p:cNvSpPr/>
              <p:nvPr/>
            </p:nvSpPr>
            <p:spPr>
              <a:xfrm>
                <a:off x="1845056" y="6644125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Circle: Hollow 62">
                <a:extLst>
                  <a:ext uri="{FF2B5EF4-FFF2-40B4-BE49-F238E27FC236}">
                    <a16:creationId xmlns:a16="http://schemas.microsoft.com/office/drawing/2014/main" id="{F6765F1E-D42A-4055-A362-3DCEA2CA2F60}"/>
                  </a:ext>
                </a:extLst>
              </p:cNvPr>
              <p:cNvSpPr/>
              <p:nvPr/>
            </p:nvSpPr>
            <p:spPr>
              <a:xfrm>
                <a:off x="1202878" y="4646189"/>
                <a:ext cx="213874" cy="213874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Circle: Hollow 63">
                <a:extLst>
                  <a:ext uri="{FF2B5EF4-FFF2-40B4-BE49-F238E27FC236}">
                    <a16:creationId xmlns:a16="http://schemas.microsoft.com/office/drawing/2014/main" id="{9CFA62E8-C87D-4B02-9BB8-CDDF1D03CD7D}"/>
                  </a:ext>
                </a:extLst>
              </p:cNvPr>
              <p:cNvSpPr/>
              <p:nvPr/>
            </p:nvSpPr>
            <p:spPr>
              <a:xfrm>
                <a:off x="1370393" y="6146739"/>
                <a:ext cx="213874" cy="213874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A37CF52D-50C6-49B1-A347-75E6A1731B80}"/>
              </a:ext>
            </a:extLst>
          </p:cNvPr>
          <p:cNvSpPr txBox="1"/>
          <p:nvPr/>
        </p:nvSpPr>
        <p:spPr>
          <a:xfrm>
            <a:off x="4117736" y="1663324"/>
            <a:ext cx="39565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1"/>
                </a:solidFill>
                <a:latin typeface="Montserrat ExtraBold" panose="00000900000000000000" pitchFamily="50" charset="0"/>
              </a:rPr>
              <a:t>L A B I A</a:t>
            </a:r>
            <a:endParaRPr lang="id-ID" sz="6600" dirty="0">
              <a:solidFill>
                <a:schemeClr val="accent1"/>
              </a:solidFill>
              <a:latin typeface="Montserrat ExtraBold" panose="00000900000000000000" pitchFamily="50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A6582A8-7A92-4133-963D-814A47FC7187}"/>
              </a:ext>
            </a:extLst>
          </p:cNvPr>
          <p:cNvSpPr txBox="1"/>
          <p:nvPr/>
        </p:nvSpPr>
        <p:spPr>
          <a:xfrm>
            <a:off x="3532894" y="2656365"/>
            <a:ext cx="5126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spc="600" dirty="0">
                <a:solidFill>
                  <a:schemeClr val="bg1">
                    <a:lumMod val="75000"/>
                  </a:schemeClr>
                </a:solidFill>
              </a:rPr>
              <a:t>CREATIVE PRESENTATION TEMPLATE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CE7E602E-236C-4A65-B002-E51F21CC27DC}"/>
              </a:ext>
            </a:extLst>
          </p:cNvPr>
          <p:cNvSpPr/>
          <p:nvPr/>
        </p:nvSpPr>
        <p:spPr>
          <a:xfrm>
            <a:off x="4968621" y="891210"/>
            <a:ext cx="2254758" cy="40836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spc="600" dirty="0"/>
              <a:t>More info</a:t>
            </a:r>
          </a:p>
        </p:txBody>
      </p:sp>
      <p:sp>
        <p:nvSpPr>
          <p:cNvPr id="15" name="Circle: Hollow 14">
            <a:extLst>
              <a:ext uri="{FF2B5EF4-FFF2-40B4-BE49-F238E27FC236}">
                <a16:creationId xmlns:a16="http://schemas.microsoft.com/office/drawing/2014/main" id="{E1E0A68C-709D-4789-82BE-2802BB32EF56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D35D6CDC-77DD-42B5-A5F9-E4C8523AE078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3A0E8ACB-9BF4-42C4-9B34-37922D9A2587}"/>
              </a:ext>
            </a:extLst>
          </p:cNvPr>
          <p:cNvSpPr/>
          <p:nvPr/>
        </p:nvSpPr>
        <p:spPr>
          <a:xfrm>
            <a:off x="8216877" y="3313808"/>
            <a:ext cx="2380528" cy="238052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27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39DF728-8F67-4637-BBA0-89DCC763FDDB}"/>
              </a:ext>
            </a:extLst>
          </p:cNvPr>
          <p:cNvSpPr txBox="1"/>
          <p:nvPr/>
        </p:nvSpPr>
        <p:spPr>
          <a:xfrm>
            <a:off x="8833432" y="3950073"/>
            <a:ext cx="11544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Freestyle Script" panose="030804020302050B0404" pitchFamily="66" charset="0"/>
              </a:rPr>
              <a:t>labia</a:t>
            </a:r>
            <a:endParaRPr lang="id-ID" sz="6600" b="1" dirty="0">
              <a:solidFill>
                <a:schemeClr val="bg1"/>
              </a:solidFill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02710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owchart: Delay 17">
            <a:extLst>
              <a:ext uri="{FF2B5EF4-FFF2-40B4-BE49-F238E27FC236}">
                <a16:creationId xmlns:a16="http://schemas.microsoft.com/office/drawing/2014/main" id="{FC61E713-D92F-4727-9CC6-9D2E7957F91E}"/>
              </a:ext>
            </a:extLst>
          </p:cNvPr>
          <p:cNvSpPr/>
          <p:nvPr/>
        </p:nvSpPr>
        <p:spPr>
          <a:xfrm>
            <a:off x="0" y="0"/>
            <a:ext cx="5502729" cy="6858000"/>
          </a:xfrm>
          <a:prstGeom prst="flowChartDelay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306F65E-6354-4140-B6BC-25141CEB2CB6}"/>
              </a:ext>
            </a:extLst>
          </p:cNvPr>
          <p:cNvSpPr/>
          <p:nvPr/>
        </p:nvSpPr>
        <p:spPr>
          <a:xfrm>
            <a:off x="1165643" y="544952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B59BFC3-0317-42E5-B093-1EC54CDA4D59}"/>
              </a:ext>
            </a:extLst>
          </p:cNvPr>
          <p:cNvSpPr/>
          <p:nvPr/>
        </p:nvSpPr>
        <p:spPr>
          <a:xfrm>
            <a:off x="1165643" y="2885932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3AF0CE2-A60C-4D25-9906-65CA455DD605}"/>
              </a:ext>
            </a:extLst>
          </p:cNvPr>
          <p:cNvSpPr/>
          <p:nvPr/>
        </p:nvSpPr>
        <p:spPr>
          <a:xfrm>
            <a:off x="3593076" y="-625538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917F9B-BDBB-4EA1-9008-CCAA2AC16701}"/>
              </a:ext>
            </a:extLst>
          </p:cNvPr>
          <p:cNvSpPr/>
          <p:nvPr/>
        </p:nvSpPr>
        <p:spPr>
          <a:xfrm>
            <a:off x="3593076" y="1715442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4D0CB64-0D7A-4B2A-84A3-105B16B0A567}"/>
              </a:ext>
            </a:extLst>
          </p:cNvPr>
          <p:cNvSpPr/>
          <p:nvPr/>
        </p:nvSpPr>
        <p:spPr>
          <a:xfrm>
            <a:off x="3593076" y="4056422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EE2369F-774D-41A9-AAE7-26C791124CDD}"/>
              </a:ext>
            </a:extLst>
          </p:cNvPr>
          <p:cNvSpPr/>
          <p:nvPr/>
        </p:nvSpPr>
        <p:spPr>
          <a:xfrm>
            <a:off x="1165643" y="5263840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ircle: Hollow 33">
            <a:extLst>
              <a:ext uri="{FF2B5EF4-FFF2-40B4-BE49-F238E27FC236}">
                <a16:creationId xmlns:a16="http://schemas.microsoft.com/office/drawing/2014/main" id="{11965EE1-A480-458F-8A02-B4C73507C896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5" name="Circle: Hollow 34">
            <a:extLst>
              <a:ext uri="{FF2B5EF4-FFF2-40B4-BE49-F238E27FC236}">
                <a16:creationId xmlns:a16="http://schemas.microsoft.com/office/drawing/2014/main" id="{E3AAA74F-92D6-4940-AA8D-EF0A7F5F534C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70286B1-3D61-458E-838E-0305098004FA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9DDC1EC-5127-46C9-986B-6D3B9BFAD39D}"/>
              </a:ext>
            </a:extLst>
          </p:cNvPr>
          <p:cNvSpPr txBox="1"/>
          <p:nvPr/>
        </p:nvSpPr>
        <p:spPr>
          <a:xfrm>
            <a:off x="6646996" y="932314"/>
            <a:ext cx="37733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Lab</a:t>
            </a:r>
          </a:p>
          <a:p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Philoshopy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89197F-A633-4086-96A9-89AFB0ED8AD8}"/>
              </a:ext>
            </a:extLst>
          </p:cNvPr>
          <p:cNvSpPr/>
          <p:nvPr/>
        </p:nvSpPr>
        <p:spPr>
          <a:xfrm>
            <a:off x="6646998" y="2226624"/>
            <a:ext cx="3378874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2105FA0-7933-49DE-9F6B-F20D8C2861D5}"/>
              </a:ext>
            </a:extLst>
          </p:cNvPr>
          <p:cNvSpPr txBox="1"/>
          <p:nvPr/>
        </p:nvSpPr>
        <p:spPr>
          <a:xfrm>
            <a:off x="6679082" y="3313265"/>
            <a:ext cx="5000369" cy="1996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 charm of existence in this spot, which was created for the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chemeClr val="tx2">
                  <a:lumMod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 am so happy, my dear friend, so absorbed in the exquisite sense of mere tranquil existence, that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D3F6293-FECE-430C-BD1C-9DC3BD9244A5}"/>
              </a:ext>
            </a:extLst>
          </p:cNvPr>
          <p:cNvSpPr txBox="1"/>
          <p:nvPr/>
        </p:nvSpPr>
        <p:spPr>
          <a:xfrm>
            <a:off x="6646997" y="2879765"/>
            <a:ext cx="1594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Description</a:t>
            </a:r>
            <a:endParaRPr lang="en-ID" b="1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4BFC37E-2DB7-4715-BF9B-D52E3EF3CBD8}"/>
              </a:ext>
            </a:extLst>
          </p:cNvPr>
          <p:cNvSpPr/>
          <p:nvPr/>
        </p:nvSpPr>
        <p:spPr>
          <a:xfrm>
            <a:off x="6743250" y="5632153"/>
            <a:ext cx="1005840" cy="293534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</a:t>
            </a:r>
            <a:endParaRPr lang="id-ID" sz="900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F385962-1A35-4B21-813A-14BF8D612A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9C18DFD-5C6A-4BF3-9327-FB1028FA109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DCA7C2C-D198-4439-A907-A1286D4B9E9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8CEA86D-33A7-4CC9-A10F-88CC1A61E1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2452826-8482-45CF-9A33-247DE807BB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6AE54F7-3D07-4D38-8A48-9A49FB3A5AE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925111804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C776E6B-F445-4442-A09E-5764FD258DB8}"/>
              </a:ext>
            </a:extLst>
          </p:cNvPr>
          <p:cNvSpPr/>
          <p:nvPr/>
        </p:nvSpPr>
        <p:spPr>
          <a:xfrm flipH="1">
            <a:off x="0" y="5730240"/>
            <a:ext cx="12192000" cy="1127760"/>
          </a:xfrm>
          <a:custGeom>
            <a:avLst/>
            <a:gdLst>
              <a:gd name="connsiteX0" fmla="*/ 10267617 w 12192000"/>
              <a:gd name="connsiteY0" fmla="*/ 32 h 1463316"/>
              <a:gd name="connsiteX1" fmla="*/ 9059203 w 12192000"/>
              <a:gd name="connsiteY1" fmla="*/ 652749 h 1463316"/>
              <a:gd name="connsiteX2" fmla="*/ 7483397 w 12192000"/>
              <a:gd name="connsiteY2" fmla="*/ 1065394 h 1463316"/>
              <a:gd name="connsiteX3" fmla="*/ 6107133 w 12192000"/>
              <a:gd name="connsiteY3" fmla="*/ 1321239 h 1463316"/>
              <a:gd name="connsiteX4" fmla="*/ 6096000 w 12192000"/>
              <a:gd name="connsiteY4" fmla="*/ 1335382 h 1463316"/>
              <a:gd name="connsiteX5" fmla="*/ 6084867 w 12192000"/>
              <a:gd name="connsiteY5" fmla="*/ 1321239 h 1463316"/>
              <a:gd name="connsiteX6" fmla="*/ 4708603 w 12192000"/>
              <a:gd name="connsiteY6" fmla="*/ 1065394 h 1463316"/>
              <a:gd name="connsiteX7" fmla="*/ 3132797 w 12192000"/>
              <a:gd name="connsiteY7" fmla="*/ 652749 h 1463316"/>
              <a:gd name="connsiteX8" fmla="*/ 1924383 w 12192000"/>
              <a:gd name="connsiteY8" fmla="*/ 32 h 1463316"/>
              <a:gd name="connsiteX9" fmla="*/ 1379268 w 12192000"/>
              <a:gd name="connsiteY9" fmla="*/ 78633 h 1463316"/>
              <a:gd name="connsiteX10" fmla="*/ 77058 w 12192000"/>
              <a:gd name="connsiteY10" fmla="*/ 62199 h 1463316"/>
              <a:gd name="connsiteX11" fmla="*/ 0 w 12192000"/>
              <a:gd name="connsiteY11" fmla="*/ 7767 h 1463316"/>
              <a:gd name="connsiteX12" fmla="*/ 0 w 12192000"/>
              <a:gd name="connsiteY12" fmla="*/ 1463316 h 1463316"/>
              <a:gd name="connsiteX13" fmla="*/ 12192000 w 12192000"/>
              <a:gd name="connsiteY13" fmla="*/ 1463316 h 1463316"/>
              <a:gd name="connsiteX14" fmla="*/ 12192000 w 12192000"/>
              <a:gd name="connsiteY14" fmla="*/ 7767 h 1463316"/>
              <a:gd name="connsiteX15" fmla="*/ 12114942 w 12192000"/>
              <a:gd name="connsiteY15" fmla="*/ 62199 h 1463316"/>
              <a:gd name="connsiteX16" fmla="*/ 10812732 w 12192000"/>
              <a:gd name="connsiteY16" fmla="*/ 78633 h 1463316"/>
              <a:gd name="connsiteX17" fmla="*/ 10267617 w 12192000"/>
              <a:gd name="connsiteY17" fmla="*/ 32 h 1463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192000" h="1463316">
                <a:moveTo>
                  <a:pt x="10267617" y="32"/>
                </a:moveTo>
                <a:cubicBezTo>
                  <a:pt x="9872746" y="-2523"/>
                  <a:pt x="9482775" y="147035"/>
                  <a:pt x="9059203" y="652749"/>
                </a:cubicBezTo>
                <a:cubicBezTo>
                  <a:pt x="8443100" y="1388334"/>
                  <a:pt x="8170591" y="1460098"/>
                  <a:pt x="7483397" y="1065394"/>
                </a:cubicBezTo>
                <a:cubicBezTo>
                  <a:pt x="6839154" y="695359"/>
                  <a:pt x="6507312" y="829918"/>
                  <a:pt x="6107133" y="1321239"/>
                </a:cubicBezTo>
                <a:lnTo>
                  <a:pt x="6096000" y="1335382"/>
                </a:lnTo>
                <a:lnTo>
                  <a:pt x="6084867" y="1321239"/>
                </a:lnTo>
                <a:cubicBezTo>
                  <a:pt x="5684688" y="829918"/>
                  <a:pt x="5352847" y="695359"/>
                  <a:pt x="4708603" y="1065394"/>
                </a:cubicBezTo>
                <a:cubicBezTo>
                  <a:pt x="4021409" y="1460098"/>
                  <a:pt x="3748900" y="1388334"/>
                  <a:pt x="3132797" y="652749"/>
                </a:cubicBezTo>
                <a:cubicBezTo>
                  <a:pt x="2709225" y="147035"/>
                  <a:pt x="2319254" y="-2523"/>
                  <a:pt x="1924383" y="32"/>
                </a:cubicBezTo>
                <a:cubicBezTo>
                  <a:pt x="1744896" y="1193"/>
                  <a:pt x="1564396" y="33781"/>
                  <a:pt x="1379268" y="78633"/>
                </a:cubicBezTo>
                <a:cubicBezTo>
                  <a:pt x="860911" y="204221"/>
                  <a:pt x="551193" y="371018"/>
                  <a:pt x="77058" y="62199"/>
                </a:cubicBezTo>
                <a:lnTo>
                  <a:pt x="0" y="7767"/>
                </a:lnTo>
                <a:lnTo>
                  <a:pt x="0" y="1463316"/>
                </a:lnTo>
                <a:lnTo>
                  <a:pt x="12192000" y="1463316"/>
                </a:lnTo>
                <a:lnTo>
                  <a:pt x="12192000" y="7767"/>
                </a:lnTo>
                <a:lnTo>
                  <a:pt x="12114942" y="62199"/>
                </a:lnTo>
                <a:cubicBezTo>
                  <a:pt x="11640807" y="371018"/>
                  <a:pt x="11331089" y="204221"/>
                  <a:pt x="10812732" y="78633"/>
                </a:cubicBezTo>
                <a:cubicBezTo>
                  <a:pt x="10627604" y="33781"/>
                  <a:pt x="10447104" y="1193"/>
                  <a:pt x="10267617" y="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035CEB-DB2C-4E75-87C1-86FD35970089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1" name="Circle: Hollow 10">
            <a:extLst>
              <a:ext uri="{FF2B5EF4-FFF2-40B4-BE49-F238E27FC236}">
                <a16:creationId xmlns:a16="http://schemas.microsoft.com/office/drawing/2014/main" id="{14FD0943-0BCA-4E60-8D8D-23A00C53F0A1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B72A412E-6938-4367-A7EE-E5EC5A5EF2F8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EE72F75-2256-4801-B45F-230C7963184A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TEMPLATE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96EF02-23FF-4445-9111-65EE2400AFED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 ~ Lab </a:t>
            </a:r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8A747A-372D-4A1D-B222-8FDC4DEAE2BA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431FD9-CD91-4871-9591-566DBFA7FFCD}"/>
              </a:ext>
            </a:extLst>
          </p:cNvPr>
          <p:cNvSpPr/>
          <p:nvPr/>
        </p:nvSpPr>
        <p:spPr>
          <a:xfrm>
            <a:off x="8017756" y="2226771"/>
            <a:ext cx="2779746" cy="8656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Segoe UI Light" panose="020B0502040204020203" pitchFamily="34" charset="0"/>
              </a:rPr>
              <a:t>Idea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8B538AF-0798-4DB5-A09E-7D9A6015F275}"/>
              </a:ext>
            </a:extLst>
          </p:cNvPr>
          <p:cNvSpPr/>
          <p:nvPr/>
        </p:nvSpPr>
        <p:spPr>
          <a:xfrm>
            <a:off x="7626580" y="3525299"/>
            <a:ext cx="3170921" cy="8656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egoe UI Light" panose="020B0502040204020203" pitchFamily="34" charset="0"/>
              </a:rPr>
              <a:t>Agreement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2A6A8B-AE76-46EF-B5F7-F655793244E1}"/>
              </a:ext>
            </a:extLst>
          </p:cNvPr>
          <p:cNvSpPr/>
          <p:nvPr/>
        </p:nvSpPr>
        <p:spPr>
          <a:xfrm>
            <a:off x="7301475" y="4864676"/>
            <a:ext cx="3550560" cy="86568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egoe UI Light" panose="020B0502040204020203" pitchFamily="34" charset="0"/>
              </a:rPr>
              <a:t>Development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0964A03-52DF-4129-AB4A-DC43BA07570A}"/>
              </a:ext>
            </a:extLst>
          </p:cNvPr>
          <p:cNvSpPr/>
          <p:nvPr/>
        </p:nvSpPr>
        <p:spPr>
          <a:xfrm>
            <a:off x="10246129" y="1924691"/>
            <a:ext cx="865685" cy="865685"/>
          </a:xfrm>
          <a:prstGeom prst="ellipse">
            <a:avLst/>
          </a:prstGeom>
          <a:solidFill>
            <a:schemeClr val="accent4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928F63C-9138-4FF5-AAD1-5FCD13CA2784}"/>
              </a:ext>
            </a:extLst>
          </p:cNvPr>
          <p:cNvSpPr/>
          <p:nvPr/>
        </p:nvSpPr>
        <p:spPr>
          <a:xfrm>
            <a:off x="10226129" y="3282735"/>
            <a:ext cx="865685" cy="865685"/>
          </a:xfrm>
          <a:prstGeom prst="ellipse">
            <a:avLst/>
          </a:prstGeom>
          <a:solidFill>
            <a:schemeClr val="accent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50DCD64-600A-493E-996D-E5B121318F1D}"/>
              </a:ext>
            </a:extLst>
          </p:cNvPr>
          <p:cNvSpPr/>
          <p:nvPr/>
        </p:nvSpPr>
        <p:spPr>
          <a:xfrm>
            <a:off x="10324075" y="4539752"/>
            <a:ext cx="865685" cy="865685"/>
          </a:xfrm>
          <a:prstGeom prst="ellipse">
            <a:avLst/>
          </a:prstGeom>
          <a:solidFill>
            <a:schemeClr val="accent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2" name="Freeform 116">
            <a:extLst>
              <a:ext uri="{FF2B5EF4-FFF2-40B4-BE49-F238E27FC236}">
                <a16:creationId xmlns:a16="http://schemas.microsoft.com/office/drawing/2014/main" id="{9C0E2871-4477-4D5E-92CC-34D8811DA6C0}"/>
              </a:ext>
            </a:extLst>
          </p:cNvPr>
          <p:cNvSpPr>
            <a:spLocks/>
          </p:cNvSpPr>
          <p:nvPr/>
        </p:nvSpPr>
        <p:spPr bwMode="auto">
          <a:xfrm>
            <a:off x="10513759" y="3558219"/>
            <a:ext cx="362304" cy="319045"/>
          </a:xfrm>
          <a:custGeom>
            <a:avLst/>
            <a:gdLst>
              <a:gd name="T0" fmla="*/ 1272 w 4019"/>
              <a:gd name="T1" fmla="*/ 446 h 3537"/>
              <a:gd name="T2" fmla="*/ 1751 w 4019"/>
              <a:gd name="T3" fmla="*/ 406 h 3537"/>
              <a:gd name="T4" fmla="*/ 2093 w 4019"/>
              <a:gd name="T5" fmla="*/ 479 h 3537"/>
              <a:gd name="T6" fmla="*/ 3354 w 4019"/>
              <a:gd name="T7" fmla="*/ 581 h 3537"/>
              <a:gd name="T8" fmla="*/ 2479 w 4019"/>
              <a:gd name="T9" fmla="*/ 669 h 3537"/>
              <a:gd name="T10" fmla="*/ 2779 w 4019"/>
              <a:gd name="T11" fmla="*/ 926 h 3537"/>
              <a:gd name="T12" fmla="*/ 2804 w 4019"/>
              <a:gd name="T13" fmla="*/ 1139 h 3537"/>
              <a:gd name="T14" fmla="*/ 2880 w 4019"/>
              <a:gd name="T15" fmla="*/ 1500 h 3537"/>
              <a:gd name="T16" fmla="*/ 2790 w 4019"/>
              <a:gd name="T17" fmla="*/ 1682 h 3537"/>
              <a:gd name="T18" fmla="*/ 2596 w 4019"/>
              <a:gd name="T19" fmla="*/ 1670 h 3537"/>
              <a:gd name="T20" fmla="*/ 2377 w 4019"/>
              <a:gd name="T21" fmla="*/ 1368 h 3537"/>
              <a:gd name="T22" fmla="*/ 2268 w 4019"/>
              <a:gd name="T23" fmla="*/ 1148 h 3537"/>
              <a:gd name="T24" fmla="*/ 451 w 4019"/>
              <a:gd name="T25" fmla="*/ 2201 h 3537"/>
              <a:gd name="T26" fmla="*/ 398 w 4019"/>
              <a:gd name="T27" fmla="*/ 2402 h 3537"/>
              <a:gd name="T28" fmla="*/ 587 w 4019"/>
              <a:gd name="T29" fmla="*/ 2487 h 3537"/>
              <a:gd name="T30" fmla="*/ 1638 w 4019"/>
              <a:gd name="T31" fmla="*/ 1780 h 3537"/>
              <a:gd name="T32" fmla="*/ 1735 w 4019"/>
              <a:gd name="T33" fmla="*/ 1880 h 3537"/>
              <a:gd name="T34" fmla="*/ 771 w 4019"/>
              <a:gd name="T35" fmla="*/ 2603 h 3537"/>
              <a:gd name="T36" fmla="*/ 856 w 4019"/>
              <a:gd name="T37" fmla="*/ 2784 h 3537"/>
              <a:gd name="T38" fmla="*/ 1072 w 4019"/>
              <a:gd name="T39" fmla="*/ 2750 h 3537"/>
              <a:gd name="T40" fmla="*/ 1902 w 4019"/>
              <a:gd name="T41" fmla="*/ 2166 h 3537"/>
              <a:gd name="T42" fmla="*/ 1971 w 4019"/>
              <a:gd name="T43" fmla="*/ 2283 h 3537"/>
              <a:gd name="T44" fmla="*/ 1135 w 4019"/>
              <a:gd name="T45" fmla="*/ 2963 h 3537"/>
              <a:gd name="T46" fmla="*/ 1246 w 4019"/>
              <a:gd name="T47" fmla="*/ 3128 h 3537"/>
              <a:gd name="T48" fmla="*/ 2053 w 4019"/>
              <a:gd name="T49" fmla="*/ 2639 h 3537"/>
              <a:gd name="T50" fmla="*/ 2148 w 4019"/>
              <a:gd name="T51" fmla="*/ 2739 h 3537"/>
              <a:gd name="T52" fmla="*/ 1674 w 4019"/>
              <a:gd name="T53" fmla="*/ 3155 h 3537"/>
              <a:gd name="T54" fmla="*/ 1772 w 4019"/>
              <a:gd name="T55" fmla="*/ 3291 h 3537"/>
              <a:gd name="T56" fmla="*/ 1919 w 4019"/>
              <a:gd name="T57" fmla="*/ 3150 h 3537"/>
              <a:gd name="T58" fmla="*/ 2148 w 4019"/>
              <a:gd name="T59" fmla="*/ 3039 h 3537"/>
              <a:gd name="T60" fmla="*/ 2317 w 4019"/>
              <a:gd name="T61" fmla="*/ 2787 h 3537"/>
              <a:gd name="T62" fmla="*/ 2581 w 4019"/>
              <a:gd name="T63" fmla="*/ 2755 h 3537"/>
              <a:gd name="T64" fmla="*/ 2679 w 4019"/>
              <a:gd name="T65" fmla="*/ 2524 h 3537"/>
              <a:gd name="T66" fmla="*/ 2944 w 4019"/>
              <a:gd name="T67" fmla="*/ 2527 h 3537"/>
              <a:gd name="T68" fmla="*/ 2913 w 4019"/>
              <a:gd name="T69" fmla="*/ 2297 h 3537"/>
              <a:gd name="T70" fmla="*/ 3143 w 4019"/>
              <a:gd name="T71" fmla="*/ 2130 h 3537"/>
              <a:gd name="T72" fmla="*/ 3680 w 4019"/>
              <a:gd name="T73" fmla="*/ 1780 h 3537"/>
              <a:gd name="T74" fmla="*/ 3768 w 4019"/>
              <a:gd name="T75" fmla="*/ 1921 h 3537"/>
              <a:gd name="T76" fmla="*/ 3566 w 4019"/>
              <a:gd name="T77" fmla="*/ 2638 h 3537"/>
              <a:gd name="T78" fmla="*/ 3395 w 4019"/>
              <a:gd name="T79" fmla="*/ 2870 h 3537"/>
              <a:gd name="T80" fmla="*/ 3170 w 4019"/>
              <a:gd name="T81" fmla="*/ 2849 h 3537"/>
              <a:gd name="T82" fmla="*/ 3084 w 4019"/>
              <a:gd name="T83" fmla="*/ 3105 h 3537"/>
              <a:gd name="T84" fmla="*/ 2837 w 4019"/>
              <a:gd name="T85" fmla="*/ 3119 h 3537"/>
              <a:gd name="T86" fmla="*/ 2754 w 4019"/>
              <a:gd name="T87" fmla="*/ 3259 h 3537"/>
              <a:gd name="T88" fmla="*/ 2512 w 4019"/>
              <a:gd name="T89" fmla="*/ 3356 h 3537"/>
              <a:gd name="T90" fmla="*/ 2378 w 4019"/>
              <a:gd name="T91" fmla="*/ 3315 h 3537"/>
              <a:gd name="T92" fmla="*/ 2229 w 4019"/>
              <a:gd name="T93" fmla="*/ 3529 h 3537"/>
              <a:gd name="T94" fmla="*/ 1994 w 4019"/>
              <a:gd name="T95" fmla="*/ 3449 h 3537"/>
              <a:gd name="T96" fmla="*/ 1748 w 4019"/>
              <a:gd name="T97" fmla="*/ 3447 h 3537"/>
              <a:gd name="T98" fmla="*/ 1525 w 4019"/>
              <a:gd name="T99" fmla="*/ 3246 h 3537"/>
              <a:gd name="T100" fmla="*/ 1264 w 4019"/>
              <a:gd name="T101" fmla="*/ 3295 h 3537"/>
              <a:gd name="T102" fmla="*/ 1014 w 4019"/>
              <a:gd name="T103" fmla="*/ 3128 h 3537"/>
              <a:gd name="T104" fmla="*/ 869 w 4019"/>
              <a:gd name="T105" fmla="*/ 2944 h 3537"/>
              <a:gd name="T106" fmla="*/ 629 w 4019"/>
              <a:gd name="T107" fmla="*/ 2759 h 3537"/>
              <a:gd name="T108" fmla="*/ 446 w 4019"/>
              <a:gd name="T109" fmla="*/ 2635 h 3537"/>
              <a:gd name="T110" fmla="*/ 230 w 4019"/>
              <a:gd name="T111" fmla="*/ 2403 h 3537"/>
              <a:gd name="T112" fmla="*/ 323 w 4019"/>
              <a:gd name="T113" fmla="*/ 2101 h 3537"/>
              <a:gd name="T114" fmla="*/ 150 w 4019"/>
              <a:gd name="T115" fmla="*/ 1733 h 3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019" h="3537">
                <a:moveTo>
                  <a:pt x="0" y="0"/>
                </a:moveTo>
                <a:lnTo>
                  <a:pt x="899" y="412"/>
                </a:lnTo>
                <a:lnTo>
                  <a:pt x="959" y="436"/>
                </a:lnTo>
                <a:lnTo>
                  <a:pt x="1020" y="452"/>
                </a:lnTo>
                <a:lnTo>
                  <a:pt x="1083" y="462"/>
                </a:lnTo>
                <a:lnTo>
                  <a:pt x="1146" y="463"/>
                </a:lnTo>
                <a:lnTo>
                  <a:pt x="1210" y="458"/>
                </a:lnTo>
                <a:lnTo>
                  <a:pt x="1272" y="446"/>
                </a:lnTo>
                <a:lnTo>
                  <a:pt x="1318" y="434"/>
                </a:lnTo>
                <a:lnTo>
                  <a:pt x="1369" y="423"/>
                </a:lnTo>
                <a:lnTo>
                  <a:pt x="1424" y="414"/>
                </a:lnTo>
                <a:lnTo>
                  <a:pt x="1481" y="407"/>
                </a:lnTo>
                <a:lnTo>
                  <a:pt x="1543" y="403"/>
                </a:lnTo>
                <a:lnTo>
                  <a:pt x="1609" y="401"/>
                </a:lnTo>
                <a:lnTo>
                  <a:pt x="1677" y="402"/>
                </a:lnTo>
                <a:lnTo>
                  <a:pt x="1751" y="406"/>
                </a:lnTo>
                <a:lnTo>
                  <a:pt x="1826" y="414"/>
                </a:lnTo>
                <a:lnTo>
                  <a:pt x="1906" y="427"/>
                </a:lnTo>
                <a:lnTo>
                  <a:pt x="1989" y="444"/>
                </a:lnTo>
                <a:lnTo>
                  <a:pt x="2000" y="447"/>
                </a:lnTo>
                <a:lnTo>
                  <a:pt x="2017" y="453"/>
                </a:lnTo>
                <a:lnTo>
                  <a:pt x="2039" y="459"/>
                </a:lnTo>
                <a:lnTo>
                  <a:pt x="2065" y="468"/>
                </a:lnTo>
                <a:lnTo>
                  <a:pt x="2093" y="479"/>
                </a:lnTo>
                <a:lnTo>
                  <a:pt x="3084" y="490"/>
                </a:lnTo>
                <a:lnTo>
                  <a:pt x="3133" y="487"/>
                </a:lnTo>
                <a:lnTo>
                  <a:pt x="3181" y="478"/>
                </a:lnTo>
                <a:lnTo>
                  <a:pt x="3227" y="462"/>
                </a:lnTo>
                <a:lnTo>
                  <a:pt x="3271" y="440"/>
                </a:lnTo>
                <a:lnTo>
                  <a:pt x="4019" y="4"/>
                </a:lnTo>
                <a:lnTo>
                  <a:pt x="4019" y="188"/>
                </a:lnTo>
                <a:lnTo>
                  <a:pt x="3354" y="581"/>
                </a:lnTo>
                <a:lnTo>
                  <a:pt x="3311" y="604"/>
                </a:lnTo>
                <a:lnTo>
                  <a:pt x="3266" y="623"/>
                </a:lnTo>
                <a:lnTo>
                  <a:pt x="3218" y="635"/>
                </a:lnTo>
                <a:lnTo>
                  <a:pt x="3171" y="642"/>
                </a:lnTo>
                <a:lnTo>
                  <a:pt x="3122" y="645"/>
                </a:lnTo>
                <a:lnTo>
                  <a:pt x="2954" y="648"/>
                </a:lnTo>
                <a:lnTo>
                  <a:pt x="2425" y="640"/>
                </a:lnTo>
                <a:lnTo>
                  <a:pt x="2479" y="669"/>
                </a:lnTo>
                <a:lnTo>
                  <a:pt x="2530" y="698"/>
                </a:lnTo>
                <a:lnTo>
                  <a:pt x="2579" y="730"/>
                </a:lnTo>
                <a:lnTo>
                  <a:pt x="2624" y="761"/>
                </a:lnTo>
                <a:lnTo>
                  <a:pt x="2665" y="793"/>
                </a:lnTo>
                <a:lnTo>
                  <a:pt x="2703" y="826"/>
                </a:lnTo>
                <a:lnTo>
                  <a:pt x="2734" y="859"/>
                </a:lnTo>
                <a:lnTo>
                  <a:pt x="2759" y="893"/>
                </a:lnTo>
                <a:lnTo>
                  <a:pt x="2779" y="926"/>
                </a:lnTo>
                <a:lnTo>
                  <a:pt x="2779" y="930"/>
                </a:lnTo>
                <a:lnTo>
                  <a:pt x="2780" y="942"/>
                </a:lnTo>
                <a:lnTo>
                  <a:pt x="2782" y="961"/>
                </a:lnTo>
                <a:lnTo>
                  <a:pt x="2785" y="988"/>
                </a:lnTo>
                <a:lnTo>
                  <a:pt x="2788" y="1020"/>
                </a:lnTo>
                <a:lnTo>
                  <a:pt x="2793" y="1055"/>
                </a:lnTo>
                <a:lnTo>
                  <a:pt x="2798" y="1095"/>
                </a:lnTo>
                <a:lnTo>
                  <a:pt x="2804" y="1139"/>
                </a:lnTo>
                <a:lnTo>
                  <a:pt x="2812" y="1184"/>
                </a:lnTo>
                <a:lnTo>
                  <a:pt x="2819" y="1232"/>
                </a:lnTo>
                <a:lnTo>
                  <a:pt x="2827" y="1279"/>
                </a:lnTo>
                <a:lnTo>
                  <a:pt x="2837" y="1327"/>
                </a:lnTo>
                <a:lnTo>
                  <a:pt x="2847" y="1374"/>
                </a:lnTo>
                <a:lnTo>
                  <a:pt x="2857" y="1418"/>
                </a:lnTo>
                <a:lnTo>
                  <a:pt x="2868" y="1461"/>
                </a:lnTo>
                <a:lnTo>
                  <a:pt x="2880" y="1500"/>
                </a:lnTo>
                <a:lnTo>
                  <a:pt x="2886" y="1529"/>
                </a:lnTo>
                <a:lnTo>
                  <a:pt x="2887" y="1558"/>
                </a:lnTo>
                <a:lnTo>
                  <a:pt x="2881" y="1586"/>
                </a:lnTo>
                <a:lnTo>
                  <a:pt x="2871" y="1613"/>
                </a:lnTo>
                <a:lnTo>
                  <a:pt x="2855" y="1637"/>
                </a:lnTo>
                <a:lnTo>
                  <a:pt x="2835" y="1657"/>
                </a:lnTo>
                <a:lnTo>
                  <a:pt x="2809" y="1674"/>
                </a:lnTo>
                <a:lnTo>
                  <a:pt x="2790" y="1682"/>
                </a:lnTo>
                <a:lnTo>
                  <a:pt x="2769" y="1690"/>
                </a:lnTo>
                <a:lnTo>
                  <a:pt x="2746" y="1696"/>
                </a:lnTo>
                <a:lnTo>
                  <a:pt x="2723" y="1699"/>
                </a:lnTo>
                <a:lnTo>
                  <a:pt x="2698" y="1699"/>
                </a:lnTo>
                <a:lnTo>
                  <a:pt x="2674" y="1698"/>
                </a:lnTo>
                <a:lnTo>
                  <a:pt x="2648" y="1692"/>
                </a:lnTo>
                <a:lnTo>
                  <a:pt x="2622" y="1683"/>
                </a:lnTo>
                <a:lnTo>
                  <a:pt x="2596" y="1670"/>
                </a:lnTo>
                <a:lnTo>
                  <a:pt x="2568" y="1652"/>
                </a:lnTo>
                <a:lnTo>
                  <a:pt x="2541" y="1629"/>
                </a:lnTo>
                <a:lnTo>
                  <a:pt x="2513" y="1601"/>
                </a:lnTo>
                <a:lnTo>
                  <a:pt x="2486" y="1567"/>
                </a:lnTo>
                <a:lnTo>
                  <a:pt x="2458" y="1528"/>
                </a:lnTo>
                <a:lnTo>
                  <a:pt x="2430" y="1481"/>
                </a:lnTo>
                <a:lnTo>
                  <a:pt x="2403" y="1428"/>
                </a:lnTo>
                <a:lnTo>
                  <a:pt x="2377" y="1368"/>
                </a:lnTo>
                <a:lnTo>
                  <a:pt x="2350" y="1300"/>
                </a:lnTo>
                <a:lnTo>
                  <a:pt x="2324" y="1224"/>
                </a:lnTo>
                <a:lnTo>
                  <a:pt x="2323" y="1221"/>
                </a:lnTo>
                <a:lnTo>
                  <a:pt x="2318" y="1213"/>
                </a:lnTo>
                <a:lnTo>
                  <a:pt x="2310" y="1201"/>
                </a:lnTo>
                <a:lnTo>
                  <a:pt x="2299" y="1187"/>
                </a:lnTo>
                <a:lnTo>
                  <a:pt x="2285" y="1168"/>
                </a:lnTo>
                <a:lnTo>
                  <a:pt x="2268" y="1148"/>
                </a:lnTo>
                <a:lnTo>
                  <a:pt x="2250" y="1124"/>
                </a:lnTo>
                <a:lnTo>
                  <a:pt x="2228" y="1101"/>
                </a:lnTo>
                <a:lnTo>
                  <a:pt x="2205" y="1077"/>
                </a:lnTo>
                <a:lnTo>
                  <a:pt x="2181" y="1054"/>
                </a:lnTo>
                <a:lnTo>
                  <a:pt x="2154" y="1031"/>
                </a:lnTo>
                <a:lnTo>
                  <a:pt x="2126" y="1010"/>
                </a:lnTo>
                <a:lnTo>
                  <a:pt x="2095" y="990"/>
                </a:lnTo>
                <a:lnTo>
                  <a:pt x="451" y="2201"/>
                </a:lnTo>
                <a:lnTo>
                  <a:pt x="428" y="2221"/>
                </a:lnTo>
                <a:lnTo>
                  <a:pt x="411" y="2242"/>
                </a:lnTo>
                <a:lnTo>
                  <a:pt x="396" y="2267"/>
                </a:lnTo>
                <a:lnTo>
                  <a:pt x="387" y="2294"/>
                </a:lnTo>
                <a:lnTo>
                  <a:pt x="383" y="2320"/>
                </a:lnTo>
                <a:lnTo>
                  <a:pt x="384" y="2348"/>
                </a:lnTo>
                <a:lnTo>
                  <a:pt x="389" y="2375"/>
                </a:lnTo>
                <a:lnTo>
                  <a:pt x="398" y="2402"/>
                </a:lnTo>
                <a:lnTo>
                  <a:pt x="413" y="2426"/>
                </a:lnTo>
                <a:lnTo>
                  <a:pt x="432" y="2448"/>
                </a:lnTo>
                <a:lnTo>
                  <a:pt x="454" y="2467"/>
                </a:lnTo>
                <a:lnTo>
                  <a:pt x="479" y="2480"/>
                </a:lnTo>
                <a:lnTo>
                  <a:pt x="506" y="2488"/>
                </a:lnTo>
                <a:lnTo>
                  <a:pt x="532" y="2493"/>
                </a:lnTo>
                <a:lnTo>
                  <a:pt x="560" y="2492"/>
                </a:lnTo>
                <a:lnTo>
                  <a:pt x="587" y="2487"/>
                </a:lnTo>
                <a:lnTo>
                  <a:pt x="614" y="2477"/>
                </a:lnTo>
                <a:lnTo>
                  <a:pt x="637" y="2463"/>
                </a:lnTo>
                <a:lnTo>
                  <a:pt x="721" y="2402"/>
                </a:lnTo>
                <a:lnTo>
                  <a:pt x="728" y="2397"/>
                </a:lnTo>
                <a:lnTo>
                  <a:pt x="736" y="2391"/>
                </a:lnTo>
                <a:lnTo>
                  <a:pt x="743" y="2382"/>
                </a:lnTo>
                <a:lnTo>
                  <a:pt x="1615" y="1791"/>
                </a:lnTo>
                <a:lnTo>
                  <a:pt x="1638" y="1780"/>
                </a:lnTo>
                <a:lnTo>
                  <a:pt x="1660" y="1777"/>
                </a:lnTo>
                <a:lnTo>
                  <a:pt x="1682" y="1782"/>
                </a:lnTo>
                <a:lnTo>
                  <a:pt x="1704" y="1793"/>
                </a:lnTo>
                <a:lnTo>
                  <a:pt x="1719" y="1806"/>
                </a:lnTo>
                <a:lnTo>
                  <a:pt x="1730" y="1823"/>
                </a:lnTo>
                <a:lnTo>
                  <a:pt x="1736" y="1842"/>
                </a:lnTo>
                <a:lnTo>
                  <a:pt x="1737" y="1862"/>
                </a:lnTo>
                <a:lnTo>
                  <a:pt x="1735" y="1880"/>
                </a:lnTo>
                <a:lnTo>
                  <a:pt x="1729" y="1895"/>
                </a:lnTo>
                <a:lnTo>
                  <a:pt x="1718" y="1909"/>
                </a:lnTo>
                <a:lnTo>
                  <a:pt x="1704" y="1921"/>
                </a:lnTo>
                <a:lnTo>
                  <a:pt x="889" y="2476"/>
                </a:lnTo>
                <a:lnTo>
                  <a:pt x="816" y="2527"/>
                </a:lnTo>
                <a:lnTo>
                  <a:pt x="797" y="2551"/>
                </a:lnTo>
                <a:lnTo>
                  <a:pt x="782" y="2575"/>
                </a:lnTo>
                <a:lnTo>
                  <a:pt x="771" y="2603"/>
                </a:lnTo>
                <a:lnTo>
                  <a:pt x="766" y="2631"/>
                </a:lnTo>
                <a:lnTo>
                  <a:pt x="765" y="2659"/>
                </a:lnTo>
                <a:lnTo>
                  <a:pt x="770" y="2688"/>
                </a:lnTo>
                <a:lnTo>
                  <a:pt x="780" y="2716"/>
                </a:lnTo>
                <a:lnTo>
                  <a:pt x="795" y="2742"/>
                </a:lnTo>
                <a:lnTo>
                  <a:pt x="811" y="2760"/>
                </a:lnTo>
                <a:lnTo>
                  <a:pt x="832" y="2773"/>
                </a:lnTo>
                <a:lnTo>
                  <a:pt x="856" y="2784"/>
                </a:lnTo>
                <a:lnTo>
                  <a:pt x="883" y="2792"/>
                </a:lnTo>
                <a:lnTo>
                  <a:pt x="912" y="2797"/>
                </a:lnTo>
                <a:lnTo>
                  <a:pt x="943" y="2797"/>
                </a:lnTo>
                <a:lnTo>
                  <a:pt x="973" y="2794"/>
                </a:lnTo>
                <a:lnTo>
                  <a:pt x="1004" y="2787"/>
                </a:lnTo>
                <a:lnTo>
                  <a:pt x="1033" y="2776"/>
                </a:lnTo>
                <a:lnTo>
                  <a:pt x="1061" y="2761"/>
                </a:lnTo>
                <a:lnTo>
                  <a:pt x="1072" y="2750"/>
                </a:lnTo>
                <a:lnTo>
                  <a:pt x="1082" y="2741"/>
                </a:lnTo>
                <a:lnTo>
                  <a:pt x="1094" y="2731"/>
                </a:lnTo>
                <a:lnTo>
                  <a:pt x="1107" y="2723"/>
                </a:lnTo>
                <a:lnTo>
                  <a:pt x="1841" y="2194"/>
                </a:lnTo>
                <a:lnTo>
                  <a:pt x="1854" y="2180"/>
                </a:lnTo>
                <a:lnTo>
                  <a:pt x="1867" y="2172"/>
                </a:lnTo>
                <a:lnTo>
                  <a:pt x="1883" y="2167"/>
                </a:lnTo>
                <a:lnTo>
                  <a:pt x="1902" y="2166"/>
                </a:lnTo>
                <a:lnTo>
                  <a:pt x="1922" y="2169"/>
                </a:lnTo>
                <a:lnTo>
                  <a:pt x="1941" y="2178"/>
                </a:lnTo>
                <a:lnTo>
                  <a:pt x="1956" y="2191"/>
                </a:lnTo>
                <a:lnTo>
                  <a:pt x="1969" y="2207"/>
                </a:lnTo>
                <a:lnTo>
                  <a:pt x="1977" y="2227"/>
                </a:lnTo>
                <a:lnTo>
                  <a:pt x="1980" y="2247"/>
                </a:lnTo>
                <a:lnTo>
                  <a:pt x="1977" y="2266"/>
                </a:lnTo>
                <a:lnTo>
                  <a:pt x="1971" y="2283"/>
                </a:lnTo>
                <a:lnTo>
                  <a:pt x="1962" y="2297"/>
                </a:lnTo>
                <a:lnTo>
                  <a:pt x="1952" y="2309"/>
                </a:lnTo>
                <a:lnTo>
                  <a:pt x="1202" y="2844"/>
                </a:lnTo>
                <a:lnTo>
                  <a:pt x="1180" y="2862"/>
                </a:lnTo>
                <a:lnTo>
                  <a:pt x="1162" y="2884"/>
                </a:lnTo>
                <a:lnTo>
                  <a:pt x="1149" y="2910"/>
                </a:lnTo>
                <a:lnTo>
                  <a:pt x="1139" y="2935"/>
                </a:lnTo>
                <a:lnTo>
                  <a:pt x="1135" y="2963"/>
                </a:lnTo>
                <a:lnTo>
                  <a:pt x="1135" y="2990"/>
                </a:lnTo>
                <a:lnTo>
                  <a:pt x="1140" y="3018"/>
                </a:lnTo>
                <a:lnTo>
                  <a:pt x="1150" y="3044"/>
                </a:lnTo>
                <a:lnTo>
                  <a:pt x="1165" y="3068"/>
                </a:lnTo>
                <a:lnTo>
                  <a:pt x="1180" y="3088"/>
                </a:lnTo>
                <a:lnTo>
                  <a:pt x="1200" y="3105"/>
                </a:lnTo>
                <a:lnTo>
                  <a:pt x="1222" y="3118"/>
                </a:lnTo>
                <a:lnTo>
                  <a:pt x="1246" y="3128"/>
                </a:lnTo>
                <a:lnTo>
                  <a:pt x="1273" y="3134"/>
                </a:lnTo>
                <a:lnTo>
                  <a:pt x="1305" y="3136"/>
                </a:lnTo>
                <a:lnTo>
                  <a:pt x="1336" y="3131"/>
                </a:lnTo>
                <a:lnTo>
                  <a:pt x="1367" y="3121"/>
                </a:lnTo>
                <a:lnTo>
                  <a:pt x="1395" y="3105"/>
                </a:lnTo>
                <a:lnTo>
                  <a:pt x="2022" y="2650"/>
                </a:lnTo>
                <a:lnTo>
                  <a:pt x="2038" y="2643"/>
                </a:lnTo>
                <a:lnTo>
                  <a:pt x="2053" y="2639"/>
                </a:lnTo>
                <a:lnTo>
                  <a:pt x="2068" y="2638"/>
                </a:lnTo>
                <a:lnTo>
                  <a:pt x="2090" y="2641"/>
                </a:lnTo>
                <a:lnTo>
                  <a:pt x="2110" y="2649"/>
                </a:lnTo>
                <a:lnTo>
                  <a:pt x="2127" y="2663"/>
                </a:lnTo>
                <a:lnTo>
                  <a:pt x="2140" y="2680"/>
                </a:lnTo>
                <a:lnTo>
                  <a:pt x="2148" y="2699"/>
                </a:lnTo>
                <a:lnTo>
                  <a:pt x="2150" y="2722"/>
                </a:lnTo>
                <a:lnTo>
                  <a:pt x="2148" y="2739"/>
                </a:lnTo>
                <a:lnTo>
                  <a:pt x="2140" y="2755"/>
                </a:lnTo>
                <a:lnTo>
                  <a:pt x="2131" y="2769"/>
                </a:lnTo>
                <a:lnTo>
                  <a:pt x="2117" y="2781"/>
                </a:lnTo>
                <a:lnTo>
                  <a:pt x="1724" y="3077"/>
                </a:lnTo>
                <a:lnTo>
                  <a:pt x="1705" y="3093"/>
                </a:lnTo>
                <a:lnTo>
                  <a:pt x="1691" y="3111"/>
                </a:lnTo>
                <a:lnTo>
                  <a:pt x="1681" y="3133"/>
                </a:lnTo>
                <a:lnTo>
                  <a:pt x="1674" y="3155"/>
                </a:lnTo>
                <a:lnTo>
                  <a:pt x="1671" y="3178"/>
                </a:lnTo>
                <a:lnTo>
                  <a:pt x="1675" y="3201"/>
                </a:lnTo>
                <a:lnTo>
                  <a:pt x="1682" y="3223"/>
                </a:lnTo>
                <a:lnTo>
                  <a:pt x="1694" y="3241"/>
                </a:lnTo>
                <a:lnTo>
                  <a:pt x="1710" y="3259"/>
                </a:lnTo>
                <a:lnTo>
                  <a:pt x="1730" y="3273"/>
                </a:lnTo>
                <a:lnTo>
                  <a:pt x="1751" y="3284"/>
                </a:lnTo>
                <a:lnTo>
                  <a:pt x="1772" y="3291"/>
                </a:lnTo>
                <a:lnTo>
                  <a:pt x="1796" y="3292"/>
                </a:lnTo>
                <a:lnTo>
                  <a:pt x="1819" y="3290"/>
                </a:lnTo>
                <a:lnTo>
                  <a:pt x="1841" y="3283"/>
                </a:lnTo>
                <a:lnTo>
                  <a:pt x="1859" y="3270"/>
                </a:lnTo>
                <a:lnTo>
                  <a:pt x="1895" y="3247"/>
                </a:lnTo>
                <a:lnTo>
                  <a:pt x="1898" y="3214"/>
                </a:lnTo>
                <a:lnTo>
                  <a:pt x="1905" y="3181"/>
                </a:lnTo>
                <a:lnTo>
                  <a:pt x="1919" y="3150"/>
                </a:lnTo>
                <a:lnTo>
                  <a:pt x="1937" y="3121"/>
                </a:lnTo>
                <a:lnTo>
                  <a:pt x="1959" y="3094"/>
                </a:lnTo>
                <a:lnTo>
                  <a:pt x="1986" y="3071"/>
                </a:lnTo>
                <a:lnTo>
                  <a:pt x="2015" y="3054"/>
                </a:lnTo>
                <a:lnTo>
                  <a:pt x="2048" y="3041"/>
                </a:lnTo>
                <a:lnTo>
                  <a:pt x="2081" y="3035"/>
                </a:lnTo>
                <a:lnTo>
                  <a:pt x="2115" y="3034"/>
                </a:lnTo>
                <a:lnTo>
                  <a:pt x="2148" y="3039"/>
                </a:lnTo>
                <a:lnTo>
                  <a:pt x="2221" y="2993"/>
                </a:lnTo>
                <a:lnTo>
                  <a:pt x="2221" y="2960"/>
                </a:lnTo>
                <a:lnTo>
                  <a:pt x="2226" y="2927"/>
                </a:lnTo>
                <a:lnTo>
                  <a:pt x="2235" y="2895"/>
                </a:lnTo>
                <a:lnTo>
                  <a:pt x="2249" y="2864"/>
                </a:lnTo>
                <a:lnTo>
                  <a:pt x="2267" y="2836"/>
                </a:lnTo>
                <a:lnTo>
                  <a:pt x="2290" y="2809"/>
                </a:lnTo>
                <a:lnTo>
                  <a:pt x="2317" y="2787"/>
                </a:lnTo>
                <a:lnTo>
                  <a:pt x="2350" y="2769"/>
                </a:lnTo>
                <a:lnTo>
                  <a:pt x="2384" y="2755"/>
                </a:lnTo>
                <a:lnTo>
                  <a:pt x="2418" y="2748"/>
                </a:lnTo>
                <a:lnTo>
                  <a:pt x="2453" y="2747"/>
                </a:lnTo>
                <a:lnTo>
                  <a:pt x="2489" y="2752"/>
                </a:lnTo>
                <a:lnTo>
                  <a:pt x="2522" y="2760"/>
                </a:lnTo>
                <a:lnTo>
                  <a:pt x="2555" y="2775"/>
                </a:lnTo>
                <a:lnTo>
                  <a:pt x="2581" y="2755"/>
                </a:lnTo>
                <a:lnTo>
                  <a:pt x="2578" y="2719"/>
                </a:lnTo>
                <a:lnTo>
                  <a:pt x="2580" y="2682"/>
                </a:lnTo>
                <a:lnTo>
                  <a:pt x="2587" y="2646"/>
                </a:lnTo>
                <a:lnTo>
                  <a:pt x="2601" y="2613"/>
                </a:lnTo>
                <a:lnTo>
                  <a:pt x="2620" y="2581"/>
                </a:lnTo>
                <a:lnTo>
                  <a:pt x="2645" y="2553"/>
                </a:lnTo>
                <a:lnTo>
                  <a:pt x="2674" y="2529"/>
                </a:lnTo>
                <a:lnTo>
                  <a:pt x="2679" y="2524"/>
                </a:lnTo>
                <a:lnTo>
                  <a:pt x="2710" y="2505"/>
                </a:lnTo>
                <a:lnTo>
                  <a:pt x="2745" y="2493"/>
                </a:lnTo>
                <a:lnTo>
                  <a:pt x="2779" y="2486"/>
                </a:lnTo>
                <a:lnTo>
                  <a:pt x="2814" y="2485"/>
                </a:lnTo>
                <a:lnTo>
                  <a:pt x="2848" y="2488"/>
                </a:lnTo>
                <a:lnTo>
                  <a:pt x="2882" y="2497"/>
                </a:lnTo>
                <a:lnTo>
                  <a:pt x="2914" y="2510"/>
                </a:lnTo>
                <a:lnTo>
                  <a:pt x="2944" y="2527"/>
                </a:lnTo>
                <a:lnTo>
                  <a:pt x="2949" y="2527"/>
                </a:lnTo>
                <a:lnTo>
                  <a:pt x="2946" y="2518"/>
                </a:lnTo>
                <a:lnTo>
                  <a:pt x="2925" y="2482"/>
                </a:lnTo>
                <a:lnTo>
                  <a:pt x="2910" y="2447"/>
                </a:lnTo>
                <a:lnTo>
                  <a:pt x="2902" y="2409"/>
                </a:lnTo>
                <a:lnTo>
                  <a:pt x="2900" y="2372"/>
                </a:lnTo>
                <a:lnTo>
                  <a:pt x="2904" y="2334"/>
                </a:lnTo>
                <a:lnTo>
                  <a:pt x="2913" y="2297"/>
                </a:lnTo>
                <a:lnTo>
                  <a:pt x="2929" y="2262"/>
                </a:lnTo>
                <a:lnTo>
                  <a:pt x="2948" y="2229"/>
                </a:lnTo>
                <a:lnTo>
                  <a:pt x="2974" y="2199"/>
                </a:lnTo>
                <a:lnTo>
                  <a:pt x="3004" y="2173"/>
                </a:lnTo>
                <a:lnTo>
                  <a:pt x="3037" y="2154"/>
                </a:lnTo>
                <a:lnTo>
                  <a:pt x="3071" y="2140"/>
                </a:lnTo>
                <a:lnTo>
                  <a:pt x="3108" y="2133"/>
                </a:lnTo>
                <a:lnTo>
                  <a:pt x="3143" y="2130"/>
                </a:lnTo>
                <a:lnTo>
                  <a:pt x="3179" y="2133"/>
                </a:lnTo>
                <a:lnTo>
                  <a:pt x="3215" y="2140"/>
                </a:lnTo>
                <a:lnTo>
                  <a:pt x="3249" y="2154"/>
                </a:lnTo>
                <a:lnTo>
                  <a:pt x="3281" y="2172"/>
                </a:lnTo>
                <a:lnTo>
                  <a:pt x="3310" y="2194"/>
                </a:lnTo>
                <a:lnTo>
                  <a:pt x="3584" y="1877"/>
                </a:lnTo>
                <a:lnTo>
                  <a:pt x="3630" y="1826"/>
                </a:lnTo>
                <a:lnTo>
                  <a:pt x="3680" y="1780"/>
                </a:lnTo>
                <a:lnTo>
                  <a:pt x="3733" y="1737"/>
                </a:lnTo>
                <a:lnTo>
                  <a:pt x="3787" y="1697"/>
                </a:lnTo>
                <a:lnTo>
                  <a:pt x="3846" y="1661"/>
                </a:lnTo>
                <a:lnTo>
                  <a:pt x="4019" y="1563"/>
                </a:lnTo>
                <a:lnTo>
                  <a:pt x="4019" y="1760"/>
                </a:lnTo>
                <a:lnTo>
                  <a:pt x="3893" y="1832"/>
                </a:lnTo>
                <a:lnTo>
                  <a:pt x="3829" y="1873"/>
                </a:lnTo>
                <a:lnTo>
                  <a:pt x="3768" y="1921"/>
                </a:lnTo>
                <a:lnTo>
                  <a:pt x="3711" y="1972"/>
                </a:lnTo>
                <a:lnTo>
                  <a:pt x="3658" y="2028"/>
                </a:lnTo>
                <a:lnTo>
                  <a:pt x="3404" y="2325"/>
                </a:lnTo>
                <a:lnTo>
                  <a:pt x="3521" y="2492"/>
                </a:lnTo>
                <a:lnTo>
                  <a:pt x="3541" y="2527"/>
                </a:lnTo>
                <a:lnTo>
                  <a:pt x="3556" y="2563"/>
                </a:lnTo>
                <a:lnTo>
                  <a:pt x="3563" y="2600"/>
                </a:lnTo>
                <a:lnTo>
                  <a:pt x="3566" y="2638"/>
                </a:lnTo>
                <a:lnTo>
                  <a:pt x="3562" y="2676"/>
                </a:lnTo>
                <a:lnTo>
                  <a:pt x="3552" y="2713"/>
                </a:lnTo>
                <a:lnTo>
                  <a:pt x="3538" y="2748"/>
                </a:lnTo>
                <a:lnTo>
                  <a:pt x="3518" y="2781"/>
                </a:lnTo>
                <a:lnTo>
                  <a:pt x="3493" y="2811"/>
                </a:lnTo>
                <a:lnTo>
                  <a:pt x="3462" y="2837"/>
                </a:lnTo>
                <a:lnTo>
                  <a:pt x="3429" y="2856"/>
                </a:lnTo>
                <a:lnTo>
                  <a:pt x="3395" y="2870"/>
                </a:lnTo>
                <a:lnTo>
                  <a:pt x="3359" y="2877"/>
                </a:lnTo>
                <a:lnTo>
                  <a:pt x="3322" y="2879"/>
                </a:lnTo>
                <a:lnTo>
                  <a:pt x="3285" y="2877"/>
                </a:lnTo>
                <a:lnTo>
                  <a:pt x="3250" y="2870"/>
                </a:lnTo>
                <a:lnTo>
                  <a:pt x="3216" y="2856"/>
                </a:lnTo>
                <a:lnTo>
                  <a:pt x="3184" y="2838"/>
                </a:lnTo>
                <a:lnTo>
                  <a:pt x="3156" y="2816"/>
                </a:lnTo>
                <a:lnTo>
                  <a:pt x="3170" y="2849"/>
                </a:lnTo>
                <a:lnTo>
                  <a:pt x="3178" y="2884"/>
                </a:lnTo>
                <a:lnTo>
                  <a:pt x="3181" y="2920"/>
                </a:lnTo>
                <a:lnTo>
                  <a:pt x="3178" y="2955"/>
                </a:lnTo>
                <a:lnTo>
                  <a:pt x="3170" y="2990"/>
                </a:lnTo>
                <a:lnTo>
                  <a:pt x="3156" y="3022"/>
                </a:lnTo>
                <a:lnTo>
                  <a:pt x="3138" y="3054"/>
                </a:lnTo>
                <a:lnTo>
                  <a:pt x="3114" y="3080"/>
                </a:lnTo>
                <a:lnTo>
                  <a:pt x="3084" y="3105"/>
                </a:lnTo>
                <a:lnTo>
                  <a:pt x="3080" y="3110"/>
                </a:lnTo>
                <a:lnTo>
                  <a:pt x="3048" y="3128"/>
                </a:lnTo>
                <a:lnTo>
                  <a:pt x="3013" y="3141"/>
                </a:lnTo>
                <a:lnTo>
                  <a:pt x="2977" y="3147"/>
                </a:lnTo>
                <a:lnTo>
                  <a:pt x="2941" y="3149"/>
                </a:lnTo>
                <a:lnTo>
                  <a:pt x="2905" y="3145"/>
                </a:lnTo>
                <a:lnTo>
                  <a:pt x="2870" y="3135"/>
                </a:lnTo>
                <a:lnTo>
                  <a:pt x="2837" y="3119"/>
                </a:lnTo>
                <a:lnTo>
                  <a:pt x="2807" y="3099"/>
                </a:lnTo>
                <a:lnTo>
                  <a:pt x="2780" y="3073"/>
                </a:lnTo>
                <a:lnTo>
                  <a:pt x="2786" y="3105"/>
                </a:lnTo>
                <a:lnTo>
                  <a:pt x="2788" y="3138"/>
                </a:lnTo>
                <a:lnTo>
                  <a:pt x="2786" y="3169"/>
                </a:lnTo>
                <a:lnTo>
                  <a:pt x="2780" y="3201"/>
                </a:lnTo>
                <a:lnTo>
                  <a:pt x="2769" y="3231"/>
                </a:lnTo>
                <a:lnTo>
                  <a:pt x="2754" y="3259"/>
                </a:lnTo>
                <a:lnTo>
                  <a:pt x="2735" y="3286"/>
                </a:lnTo>
                <a:lnTo>
                  <a:pt x="2710" y="3309"/>
                </a:lnTo>
                <a:lnTo>
                  <a:pt x="2682" y="3330"/>
                </a:lnTo>
                <a:lnTo>
                  <a:pt x="2651" y="3346"/>
                </a:lnTo>
                <a:lnTo>
                  <a:pt x="2617" y="3357"/>
                </a:lnTo>
                <a:lnTo>
                  <a:pt x="2581" y="3362"/>
                </a:lnTo>
                <a:lnTo>
                  <a:pt x="2546" y="3362"/>
                </a:lnTo>
                <a:lnTo>
                  <a:pt x="2512" y="3356"/>
                </a:lnTo>
                <a:lnTo>
                  <a:pt x="2479" y="3346"/>
                </a:lnTo>
                <a:lnTo>
                  <a:pt x="2447" y="3330"/>
                </a:lnTo>
                <a:lnTo>
                  <a:pt x="2418" y="3309"/>
                </a:lnTo>
                <a:lnTo>
                  <a:pt x="2393" y="3285"/>
                </a:lnTo>
                <a:lnTo>
                  <a:pt x="2369" y="3257"/>
                </a:lnTo>
                <a:lnTo>
                  <a:pt x="2363" y="3247"/>
                </a:lnTo>
                <a:lnTo>
                  <a:pt x="2373" y="3280"/>
                </a:lnTo>
                <a:lnTo>
                  <a:pt x="2378" y="3315"/>
                </a:lnTo>
                <a:lnTo>
                  <a:pt x="2377" y="3351"/>
                </a:lnTo>
                <a:lnTo>
                  <a:pt x="2369" y="3385"/>
                </a:lnTo>
                <a:lnTo>
                  <a:pt x="2356" y="3419"/>
                </a:lnTo>
                <a:lnTo>
                  <a:pt x="2339" y="3449"/>
                </a:lnTo>
                <a:lnTo>
                  <a:pt x="2316" y="3476"/>
                </a:lnTo>
                <a:lnTo>
                  <a:pt x="2289" y="3501"/>
                </a:lnTo>
                <a:lnTo>
                  <a:pt x="2260" y="3516"/>
                </a:lnTo>
                <a:lnTo>
                  <a:pt x="2229" y="3529"/>
                </a:lnTo>
                <a:lnTo>
                  <a:pt x="2196" y="3536"/>
                </a:lnTo>
                <a:lnTo>
                  <a:pt x="2163" y="3537"/>
                </a:lnTo>
                <a:lnTo>
                  <a:pt x="2131" y="3535"/>
                </a:lnTo>
                <a:lnTo>
                  <a:pt x="2099" y="3526"/>
                </a:lnTo>
                <a:lnTo>
                  <a:pt x="2070" y="3514"/>
                </a:lnTo>
                <a:lnTo>
                  <a:pt x="2042" y="3497"/>
                </a:lnTo>
                <a:lnTo>
                  <a:pt x="2016" y="3475"/>
                </a:lnTo>
                <a:lnTo>
                  <a:pt x="1994" y="3449"/>
                </a:lnTo>
                <a:lnTo>
                  <a:pt x="1958" y="3397"/>
                </a:lnTo>
                <a:lnTo>
                  <a:pt x="1953" y="3397"/>
                </a:lnTo>
                <a:lnTo>
                  <a:pt x="1920" y="3416"/>
                </a:lnTo>
                <a:lnTo>
                  <a:pt x="1886" y="3432"/>
                </a:lnTo>
                <a:lnTo>
                  <a:pt x="1850" y="3442"/>
                </a:lnTo>
                <a:lnTo>
                  <a:pt x="1815" y="3448"/>
                </a:lnTo>
                <a:lnTo>
                  <a:pt x="1779" y="3448"/>
                </a:lnTo>
                <a:lnTo>
                  <a:pt x="1748" y="3447"/>
                </a:lnTo>
                <a:lnTo>
                  <a:pt x="1704" y="3435"/>
                </a:lnTo>
                <a:lnTo>
                  <a:pt x="1664" y="3418"/>
                </a:lnTo>
                <a:lnTo>
                  <a:pt x="1627" y="3396"/>
                </a:lnTo>
                <a:lnTo>
                  <a:pt x="1596" y="3368"/>
                </a:lnTo>
                <a:lnTo>
                  <a:pt x="1568" y="3336"/>
                </a:lnTo>
                <a:lnTo>
                  <a:pt x="1550" y="3307"/>
                </a:lnTo>
                <a:lnTo>
                  <a:pt x="1536" y="3278"/>
                </a:lnTo>
                <a:lnTo>
                  <a:pt x="1525" y="3246"/>
                </a:lnTo>
                <a:lnTo>
                  <a:pt x="1519" y="3212"/>
                </a:lnTo>
                <a:lnTo>
                  <a:pt x="1487" y="3236"/>
                </a:lnTo>
                <a:lnTo>
                  <a:pt x="1451" y="3259"/>
                </a:lnTo>
                <a:lnTo>
                  <a:pt x="1412" y="3276"/>
                </a:lnTo>
                <a:lnTo>
                  <a:pt x="1370" y="3289"/>
                </a:lnTo>
                <a:lnTo>
                  <a:pt x="1328" y="3295"/>
                </a:lnTo>
                <a:lnTo>
                  <a:pt x="1283" y="3296"/>
                </a:lnTo>
                <a:lnTo>
                  <a:pt x="1264" y="3295"/>
                </a:lnTo>
                <a:lnTo>
                  <a:pt x="1247" y="3293"/>
                </a:lnTo>
                <a:lnTo>
                  <a:pt x="1206" y="3284"/>
                </a:lnTo>
                <a:lnTo>
                  <a:pt x="1167" y="3269"/>
                </a:lnTo>
                <a:lnTo>
                  <a:pt x="1130" y="3251"/>
                </a:lnTo>
                <a:lnTo>
                  <a:pt x="1096" y="3226"/>
                </a:lnTo>
                <a:lnTo>
                  <a:pt x="1066" y="3198"/>
                </a:lnTo>
                <a:lnTo>
                  <a:pt x="1038" y="3167"/>
                </a:lnTo>
                <a:lnTo>
                  <a:pt x="1014" y="3128"/>
                </a:lnTo>
                <a:lnTo>
                  <a:pt x="994" y="3086"/>
                </a:lnTo>
                <a:lnTo>
                  <a:pt x="982" y="3043"/>
                </a:lnTo>
                <a:lnTo>
                  <a:pt x="977" y="2998"/>
                </a:lnTo>
                <a:lnTo>
                  <a:pt x="979" y="2952"/>
                </a:lnTo>
                <a:lnTo>
                  <a:pt x="957" y="2951"/>
                </a:lnTo>
                <a:lnTo>
                  <a:pt x="933" y="2950"/>
                </a:lnTo>
                <a:lnTo>
                  <a:pt x="909" y="2949"/>
                </a:lnTo>
                <a:lnTo>
                  <a:pt x="869" y="2944"/>
                </a:lnTo>
                <a:lnTo>
                  <a:pt x="828" y="2937"/>
                </a:lnTo>
                <a:lnTo>
                  <a:pt x="792" y="2924"/>
                </a:lnTo>
                <a:lnTo>
                  <a:pt x="756" y="2907"/>
                </a:lnTo>
                <a:lnTo>
                  <a:pt x="724" y="2887"/>
                </a:lnTo>
                <a:lnTo>
                  <a:pt x="694" y="2861"/>
                </a:lnTo>
                <a:lnTo>
                  <a:pt x="668" y="2829"/>
                </a:lnTo>
                <a:lnTo>
                  <a:pt x="646" y="2794"/>
                </a:lnTo>
                <a:lnTo>
                  <a:pt x="629" y="2759"/>
                </a:lnTo>
                <a:lnTo>
                  <a:pt x="618" y="2721"/>
                </a:lnTo>
                <a:lnTo>
                  <a:pt x="610" y="2682"/>
                </a:lnTo>
                <a:lnTo>
                  <a:pt x="608" y="2641"/>
                </a:lnTo>
                <a:lnTo>
                  <a:pt x="566" y="2646"/>
                </a:lnTo>
                <a:lnTo>
                  <a:pt x="523" y="2646"/>
                </a:lnTo>
                <a:lnTo>
                  <a:pt x="504" y="2646"/>
                </a:lnTo>
                <a:lnTo>
                  <a:pt x="486" y="2644"/>
                </a:lnTo>
                <a:lnTo>
                  <a:pt x="446" y="2635"/>
                </a:lnTo>
                <a:lnTo>
                  <a:pt x="407" y="2620"/>
                </a:lnTo>
                <a:lnTo>
                  <a:pt x="370" y="2600"/>
                </a:lnTo>
                <a:lnTo>
                  <a:pt x="336" y="2577"/>
                </a:lnTo>
                <a:lnTo>
                  <a:pt x="305" y="2549"/>
                </a:lnTo>
                <a:lnTo>
                  <a:pt x="277" y="2518"/>
                </a:lnTo>
                <a:lnTo>
                  <a:pt x="256" y="2481"/>
                </a:lnTo>
                <a:lnTo>
                  <a:pt x="241" y="2442"/>
                </a:lnTo>
                <a:lnTo>
                  <a:pt x="230" y="2403"/>
                </a:lnTo>
                <a:lnTo>
                  <a:pt x="224" y="2363"/>
                </a:lnTo>
                <a:lnTo>
                  <a:pt x="224" y="2322"/>
                </a:lnTo>
                <a:lnTo>
                  <a:pt x="229" y="2281"/>
                </a:lnTo>
                <a:lnTo>
                  <a:pt x="238" y="2241"/>
                </a:lnTo>
                <a:lnTo>
                  <a:pt x="252" y="2203"/>
                </a:lnTo>
                <a:lnTo>
                  <a:pt x="270" y="2167"/>
                </a:lnTo>
                <a:lnTo>
                  <a:pt x="295" y="2133"/>
                </a:lnTo>
                <a:lnTo>
                  <a:pt x="323" y="2101"/>
                </a:lnTo>
                <a:lnTo>
                  <a:pt x="356" y="2073"/>
                </a:lnTo>
                <a:lnTo>
                  <a:pt x="409" y="2031"/>
                </a:lnTo>
                <a:lnTo>
                  <a:pt x="378" y="1972"/>
                </a:lnTo>
                <a:lnTo>
                  <a:pt x="341" y="1916"/>
                </a:lnTo>
                <a:lnTo>
                  <a:pt x="300" y="1865"/>
                </a:lnTo>
                <a:lnTo>
                  <a:pt x="253" y="1816"/>
                </a:lnTo>
                <a:lnTo>
                  <a:pt x="203" y="1772"/>
                </a:lnTo>
                <a:lnTo>
                  <a:pt x="150" y="1733"/>
                </a:lnTo>
                <a:lnTo>
                  <a:pt x="93" y="1698"/>
                </a:lnTo>
                <a:lnTo>
                  <a:pt x="0" y="164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grpSp>
        <p:nvGrpSpPr>
          <p:cNvPr id="23" name="Group 888">
            <a:extLst>
              <a:ext uri="{FF2B5EF4-FFF2-40B4-BE49-F238E27FC236}">
                <a16:creationId xmlns:a16="http://schemas.microsoft.com/office/drawing/2014/main" id="{E36E9AA2-4D8C-4ED8-948B-0173DADC67D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482088" y="2121248"/>
            <a:ext cx="472570" cy="472570"/>
            <a:chOff x="5038" y="2071"/>
            <a:chExt cx="746" cy="746"/>
          </a:xfrm>
          <a:solidFill>
            <a:schemeClr val="bg1"/>
          </a:solidFill>
        </p:grpSpPr>
        <p:sp>
          <p:nvSpPr>
            <p:cNvPr id="24" name="Freeform 890">
              <a:extLst>
                <a:ext uri="{FF2B5EF4-FFF2-40B4-BE49-F238E27FC236}">
                  <a16:creationId xmlns:a16="http://schemas.microsoft.com/office/drawing/2014/main" id="{7E9E4E61-4DA6-40A2-A496-95B749CD09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02" y="2195"/>
              <a:ext cx="420" cy="622"/>
            </a:xfrm>
            <a:custGeom>
              <a:avLst/>
              <a:gdLst>
                <a:gd name="T0" fmla="*/ 724 w 2101"/>
                <a:gd name="T1" fmla="*/ 2866 h 3111"/>
                <a:gd name="T2" fmla="*/ 802 w 2101"/>
                <a:gd name="T3" fmla="*/ 2941 h 3111"/>
                <a:gd name="T4" fmla="*/ 1286 w 2101"/>
                <a:gd name="T5" fmla="*/ 2949 h 3111"/>
                <a:gd name="T6" fmla="*/ 1377 w 2101"/>
                <a:gd name="T7" fmla="*/ 2889 h 3111"/>
                <a:gd name="T8" fmla="*/ 1402 w 2101"/>
                <a:gd name="T9" fmla="*/ 2809 h 3111"/>
                <a:gd name="T10" fmla="*/ 969 w 2101"/>
                <a:gd name="T11" fmla="*/ 162 h 3111"/>
                <a:gd name="T12" fmla="*/ 684 w 2101"/>
                <a:gd name="T13" fmla="*/ 234 h 3111"/>
                <a:gd name="T14" fmla="*/ 449 w 2101"/>
                <a:gd name="T15" fmla="*/ 386 h 3111"/>
                <a:gd name="T16" fmla="*/ 275 w 2101"/>
                <a:gd name="T17" fmla="*/ 593 h 3111"/>
                <a:gd name="T18" fmla="*/ 176 w 2101"/>
                <a:gd name="T19" fmla="*/ 835 h 3111"/>
                <a:gd name="T20" fmla="*/ 160 w 2101"/>
                <a:gd name="T21" fmla="*/ 1102 h 3111"/>
                <a:gd name="T22" fmla="*/ 230 w 2101"/>
                <a:gd name="T23" fmla="*/ 1360 h 3111"/>
                <a:gd name="T24" fmla="*/ 383 w 2101"/>
                <a:gd name="T25" fmla="*/ 1587 h 3111"/>
                <a:gd name="T26" fmla="*/ 569 w 2101"/>
                <a:gd name="T27" fmla="*/ 1855 h 3111"/>
                <a:gd name="T28" fmla="*/ 680 w 2101"/>
                <a:gd name="T29" fmla="*/ 2158 h 3111"/>
                <a:gd name="T30" fmla="*/ 707 w 2101"/>
                <a:gd name="T31" fmla="*/ 2469 h 3111"/>
                <a:gd name="T32" fmla="*/ 1405 w 2101"/>
                <a:gd name="T33" fmla="*/ 2230 h 3111"/>
                <a:gd name="T34" fmla="*/ 1488 w 2101"/>
                <a:gd name="T35" fmla="*/ 1921 h 3111"/>
                <a:gd name="T36" fmla="*/ 1651 w 2101"/>
                <a:gd name="T37" fmla="*/ 1654 h 3111"/>
                <a:gd name="T38" fmla="*/ 1833 w 2101"/>
                <a:gd name="T39" fmla="*/ 1422 h 3111"/>
                <a:gd name="T40" fmla="*/ 1927 w 2101"/>
                <a:gd name="T41" fmla="*/ 1157 h 3111"/>
                <a:gd name="T42" fmla="*/ 1924 w 2101"/>
                <a:gd name="T43" fmla="*/ 864 h 3111"/>
                <a:gd name="T44" fmla="*/ 1818 w 2101"/>
                <a:gd name="T45" fmla="*/ 586 h 3111"/>
                <a:gd name="T46" fmla="*/ 1622 w 2101"/>
                <a:gd name="T47" fmla="*/ 362 h 3111"/>
                <a:gd name="T48" fmla="*/ 1359 w 2101"/>
                <a:gd name="T49" fmla="*/ 213 h 3111"/>
                <a:gd name="T50" fmla="*/ 1047 w 2101"/>
                <a:gd name="T51" fmla="*/ 159 h 3111"/>
                <a:gd name="T52" fmla="*/ 1297 w 2101"/>
                <a:gd name="T53" fmla="*/ 30 h 3111"/>
                <a:gd name="T54" fmla="*/ 1599 w 2101"/>
                <a:gd name="T55" fmla="*/ 152 h 3111"/>
                <a:gd name="T56" fmla="*/ 1844 w 2101"/>
                <a:gd name="T57" fmla="*/ 353 h 3111"/>
                <a:gd name="T58" fmla="*/ 2017 w 2101"/>
                <a:gd name="T59" fmla="*/ 620 h 3111"/>
                <a:gd name="T60" fmla="*/ 2097 w 2101"/>
                <a:gd name="T61" fmla="*/ 933 h 3111"/>
                <a:gd name="T62" fmla="*/ 2075 w 2101"/>
                <a:gd name="T63" fmla="*/ 1241 h 3111"/>
                <a:gd name="T64" fmla="*/ 1960 w 2101"/>
                <a:gd name="T65" fmla="*/ 1522 h 3111"/>
                <a:gd name="T66" fmla="*/ 1773 w 2101"/>
                <a:gd name="T67" fmla="*/ 1756 h 3111"/>
                <a:gd name="T68" fmla="*/ 1636 w 2101"/>
                <a:gd name="T69" fmla="*/ 1984 h 3111"/>
                <a:gd name="T70" fmla="*/ 1566 w 2101"/>
                <a:gd name="T71" fmla="*/ 2253 h 3111"/>
                <a:gd name="T72" fmla="*/ 1554 w 2101"/>
                <a:gd name="T73" fmla="*/ 2854 h 3111"/>
                <a:gd name="T74" fmla="*/ 1481 w 2101"/>
                <a:gd name="T75" fmla="*/ 3007 h 3111"/>
                <a:gd name="T76" fmla="*/ 1338 w 2101"/>
                <a:gd name="T77" fmla="*/ 3099 h 3111"/>
                <a:gd name="T78" fmla="*/ 805 w 2101"/>
                <a:gd name="T79" fmla="*/ 3108 h 3111"/>
                <a:gd name="T80" fmla="*/ 649 w 2101"/>
                <a:gd name="T81" fmla="*/ 3038 h 3111"/>
                <a:gd name="T82" fmla="*/ 555 w 2101"/>
                <a:gd name="T83" fmla="*/ 2896 h 3111"/>
                <a:gd name="T84" fmla="*/ 541 w 2101"/>
                <a:gd name="T85" fmla="*/ 2319 h 3111"/>
                <a:gd name="T86" fmla="*/ 473 w 2101"/>
                <a:gd name="T87" fmla="*/ 2017 h 3111"/>
                <a:gd name="T88" fmla="*/ 319 w 2101"/>
                <a:gd name="T89" fmla="*/ 1749 h 3111"/>
                <a:gd name="T90" fmla="*/ 126 w 2101"/>
                <a:gd name="T91" fmla="*/ 1494 h 3111"/>
                <a:gd name="T92" fmla="*/ 17 w 2101"/>
                <a:gd name="T93" fmla="*/ 1196 h 3111"/>
                <a:gd name="T94" fmla="*/ 8 w 2101"/>
                <a:gd name="T95" fmla="*/ 873 h 3111"/>
                <a:gd name="T96" fmla="*/ 88 w 2101"/>
                <a:gd name="T97" fmla="*/ 609 h 3111"/>
                <a:gd name="T98" fmla="*/ 239 w 2101"/>
                <a:gd name="T99" fmla="*/ 370 h 3111"/>
                <a:gd name="T100" fmla="*/ 456 w 2101"/>
                <a:gd name="T101" fmla="*/ 177 h 3111"/>
                <a:gd name="T102" fmla="*/ 727 w 2101"/>
                <a:gd name="T103" fmla="*/ 47 h 3111"/>
                <a:gd name="T104" fmla="*/ 1046 w 2101"/>
                <a:gd name="T105" fmla="*/ 0 h 3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01" h="3111">
                  <a:moveTo>
                    <a:pt x="713" y="2627"/>
                  </a:moveTo>
                  <a:lnTo>
                    <a:pt x="713" y="2809"/>
                  </a:lnTo>
                  <a:lnTo>
                    <a:pt x="716" y="2839"/>
                  </a:lnTo>
                  <a:lnTo>
                    <a:pt x="724" y="2866"/>
                  </a:lnTo>
                  <a:lnTo>
                    <a:pt x="737" y="2889"/>
                  </a:lnTo>
                  <a:lnTo>
                    <a:pt x="756" y="2911"/>
                  </a:lnTo>
                  <a:lnTo>
                    <a:pt x="777" y="2928"/>
                  </a:lnTo>
                  <a:lnTo>
                    <a:pt x="802" y="2941"/>
                  </a:lnTo>
                  <a:lnTo>
                    <a:pt x="829" y="2949"/>
                  </a:lnTo>
                  <a:lnTo>
                    <a:pt x="858" y="2953"/>
                  </a:lnTo>
                  <a:lnTo>
                    <a:pt x="1256" y="2953"/>
                  </a:lnTo>
                  <a:lnTo>
                    <a:pt x="1286" y="2949"/>
                  </a:lnTo>
                  <a:lnTo>
                    <a:pt x="1313" y="2941"/>
                  </a:lnTo>
                  <a:lnTo>
                    <a:pt x="1338" y="2928"/>
                  </a:lnTo>
                  <a:lnTo>
                    <a:pt x="1360" y="2911"/>
                  </a:lnTo>
                  <a:lnTo>
                    <a:pt x="1377" y="2889"/>
                  </a:lnTo>
                  <a:lnTo>
                    <a:pt x="1391" y="2866"/>
                  </a:lnTo>
                  <a:lnTo>
                    <a:pt x="1400" y="2839"/>
                  </a:lnTo>
                  <a:lnTo>
                    <a:pt x="1402" y="2809"/>
                  </a:lnTo>
                  <a:lnTo>
                    <a:pt x="1402" y="2809"/>
                  </a:lnTo>
                  <a:lnTo>
                    <a:pt x="1402" y="2627"/>
                  </a:lnTo>
                  <a:lnTo>
                    <a:pt x="713" y="2627"/>
                  </a:lnTo>
                  <a:close/>
                  <a:moveTo>
                    <a:pt x="1047" y="159"/>
                  </a:moveTo>
                  <a:lnTo>
                    <a:pt x="969" y="162"/>
                  </a:lnTo>
                  <a:lnTo>
                    <a:pt x="893" y="172"/>
                  </a:lnTo>
                  <a:lnTo>
                    <a:pt x="821" y="187"/>
                  </a:lnTo>
                  <a:lnTo>
                    <a:pt x="751" y="208"/>
                  </a:lnTo>
                  <a:lnTo>
                    <a:pt x="684" y="234"/>
                  </a:lnTo>
                  <a:lnTo>
                    <a:pt x="620" y="266"/>
                  </a:lnTo>
                  <a:lnTo>
                    <a:pt x="560" y="301"/>
                  </a:lnTo>
                  <a:lnTo>
                    <a:pt x="502" y="342"/>
                  </a:lnTo>
                  <a:lnTo>
                    <a:pt x="449" y="386"/>
                  </a:lnTo>
                  <a:lnTo>
                    <a:pt x="399" y="433"/>
                  </a:lnTo>
                  <a:lnTo>
                    <a:pt x="354" y="483"/>
                  </a:lnTo>
                  <a:lnTo>
                    <a:pt x="312" y="537"/>
                  </a:lnTo>
                  <a:lnTo>
                    <a:pt x="275" y="593"/>
                  </a:lnTo>
                  <a:lnTo>
                    <a:pt x="243" y="650"/>
                  </a:lnTo>
                  <a:lnTo>
                    <a:pt x="215" y="710"/>
                  </a:lnTo>
                  <a:lnTo>
                    <a:pt x="193" y="771"/>
                  </a:lnTo>
                  <a:lnTo>
                    <a:pt x="176" y="835"/>
                  </a:lnTo>
                  <a:lnTo>
                    <a:pt x="163" y="898"/>
                  </a:lnTo>
                  <a:lnTo>
                    <a:pt x="156" y="967"/>
                  </a:lnTo>
                  <a:lnTo>
                    <a:pt x="156" y="1035"/>
                  </a:lnTo>
                  <a:lnTo>
                    <a:pt x="160" y="1102"/>
                  </a:lnTo>
                  <a:lnTo>
                    <a:pt x="170" y="1169"/>
                  </a:lnTo>
                  <a:lnTo>
                    <a:pt x="185" y="1235"/>
                  </a:lnTo>
                  <a:lnTo>
                    <a:pt x="204" y="1298"/>
                  </a:lnTo>
                  <a:lnTo>
                    <a:pt x="230" y="1360"/>
                  </a:lnTo>
                  <a:lnTo>
                    <a:pt x="260" y="1421"/>
                  </a:lnTo>
                  <a:lnTo>
                    <a:pt x="295" y="1479"/>
                  </a:lnTo>
                  <a:lnTo>
                    <a:pt x="336" y="1534"/>
                  </a:lnTo>
                  <a:lnTo>
                    <a:pt x="383" y="1587"/>
                  </a:lnTo>
                  <a:lnTo>
                    <a:pt x="436" y="1651"/>
                  </a:lnTo>
                  <a:lnTo>
                    <a:pt x="484" y="1716"/>
                  </a:lnTo>
                  <a:lnTo>
                    <a:pt x="529" y="1784"/>
                  </a:lnTo>
                  <a:lnTo>
                    <a:pt x="569" y="1855"/>
                  </a:lnTo>
                  <a:lnTo>
                    <a:pt x="604" y="1929"/>
                  </a:lnTo>
                  <a:lnTo>
                    <a:pt x="635" y="2003"/>
                  </a:lnTo>
                  <a:lnTo>
                    <a:pt x="661" y="2080"/>
                  </a:lnTo>
                  <a:lnTo>
                    <a:pt x="680" y="2158"/>
                  </a:lnTo>
                  <a:lnTo>
                    <a:pt x="694" y="2237"/>
                  </a:lnTo>
                  <a:lnTo>
                    <a:pt x="704" y="2316"/>
                  </a:lnTo>
                  <a:lnTo>
                    <a:pt x="707" y="2397"/>
                  </a:lnTo>
                  <a:lnTo>
                    <a:pt x="707" y="2469"/>
                  </a:lnTo>
                  <a:lnTo>
                    <a:pt x="1395" y="2469"/>
                  </a:lnTo>
                  <a:lnTo>
                    <a:pt x="1395" y="2397"/>
                  </a:lnTo>
                  <a:lnTo>
                    <a:pt x="1398" y="2313"/>
                  </a:lnTo>
                  <a:lnTo>
                    <a:pt x="1405" y="2230"/>
                  </a:lnTo>
                  <a:lnTo>
                    <a:pt x="1419" y="2150"/>
                  </a:lnTo>
                  <a:lnTo>
                    <a:pt x="1437" y="2071"/>
                  </a:lnTo>
                  <a:lnTo>
                    <a:pt x="1460" y="1994"/>
                  </a:lnTo>
                  <a:lnTo>
                    <a:pt x="1488" y="1921"/>
                  </a:lnTo>
                  <a:lnTo>
                    <a:pt x="1522" y="1850"/>
                  </a:lnTo>
                  <a:lnTo>
                    <a:pt x="1560" y="1781"/>
                  </a:lnTo>
                  <a:lnTo>
                    <a:pt x="1603" y="1715"/>
                  </a:lnTo>
                  <a:lnTo>
                    <a:pt x="1651" y="1654"/>
                  </a:lnTo>
                  <a:lnTo>
                    <a:pt x="1704" y="1595"/>
                  </a:lnTo>
                  <a:lnTo>
                    <a:pt x="1752" y="1541"/>
                  </a:lnTo>
                  <a:lnTo>
                    <a:pt x="1795" y="1482"/>
                  </a:lnTo>
                  <a:lnTo>
                    <a:pt x="1833" y="1422"/>
                  </a:lnTo>
                  <a:lnTo>
                    <a:pt x="1865" y="1359"/>
                  </a:lnTo>
                  <a:lnTo>
                    <a:pt x="1891" y="1293"/>
                  </a:lnTo>
                  <a:lnTo>
                    <a:pt x="1912" y="1226"/>
                  </a:lnTo>
                  <a:lnTo>
                    <a:pt x="1927" y="1157"/>
                  </a:lnTo>
                  <a:lnTo>
                    <a:pt x="1936" y="1087"/>
                  </a:lnTo>
                  <a:lnTo>
                    <a:pt x="1939" y="1017"/>
                  </a:lnTo>
                  <a:lnTo>
                    <a:pt x="1936" y="939"/>
                  </a:lnTo>
                  <a:lnTo>
                    <a:pt x="1924" y="864"/>
                  </a:lnTo>
                  <a:lnTo>
                    <a:pt x="1907" y="790"/>
                  </a:lnTo>
                  <a:lnTo>
                    <a:pt x="1884" y="719"/>
                  </a:lnTo>
                  <a:lnTo>
                    <a:pt x="1853" y="651"/>
                  </a:lnTo>
                  <a:lnTo>
                    <a:pt x="1818" y="586"/>
                  </a:lnTo>
                  <a:lnTo>
                    <a:pt x="1776" y="524"/>
                  </a:lnTo>
                  <a:lnTo>
                    <a:pt x="1730" y="466"/>
                  </a:lnTo>
                  <a:lnTo>
                    <a:pt x="1678" y="412"/>
                  </a:lnTo>
                  <a:lnTo>
                    <a:pt x="1622" y="362"/>
                  </a:lnTo>
                  <a:lnTo>
                    <a:pt x="1563" y="317"/>
                  </a:lnTo>
                  <a:lnTo>
                    <a:pt x="1498" y="277"/>
                  </a:lnTo>
                  <a:lnTo>
                    <a:pt x="1430" y="242"/>
                  </a:lnTo>
                  <a:lnTo>
                    <a:pt x="1359" y="213"/>
                  </a:lnTo>
                  <a:lnTo>
                    <a:pt x="1284" y="190"/>
                  </a:lnTo>
                  <a:lnTo>
                    <a:pt x="1208" y="173"/>
                  </a:lnTo>
                  <a:lnTo>
                    <a:pt x="1129" y="162"/>
                  </a:lnTo>
                  <a:lnTo>
                    <a:pt x="1047" y="159"/>
                  </a:lnTo>
                  <a:close/>
                  <a:moveTo>
                    <a:pt x="1046" y="0"/>
                  </a:moveTo>
                  <a:lnTo>
                    <a:pt x="1132" y="3"/>
                  </a:lnTo>
                  <a:lnTo>
                    <a:pt x="1216" y="13"/>
                  </a:lnTo>
                  <a:lnTo>
                    <a:pt x="1297" y="30"/>
                  </a:lnTo>
                  <a:lnTo>
                    <a:pt x="1377" y="51"/>
                  </a:lnTo>
                  <a:lnTo>
                    <a:pt x="1454" y="80"/>
                  </a:lnTo>
                  <a:lnTo>
                    <a:pt x="1528" y="112"/>
                  </a:lnTo>
                  <a:lnTo>
                    <a:pt x="1599" y="152"/>
                  </a:lnTo>
                  <a:lnTo>
                    <a:pt x="1665" y="195"/>
                  </a:lnTo>
                  <a:lnTo>
                    <a:pt x="1730" y="243"/>
                  </a:lnTo>
                  <a:lnTo>
                    <a:pt x="1789" y="297"/>
                  </a:lnTo>
                  <a:lnTo>
                    <a:pt x="1844" y="353"/>
                  </a:lnTo>
                  <a:lnTo>
                    <a:pt x="1895" y="415"/>
                  </a:lnTo>
                  <a:lnTo>
                    <a:pt x="1941" y="480"/>
                  </a:lnTo>
                  <a:lnTo>
                    <a:pt x="1982" y="547"/>
                  </a:lnTo>
                  <a:lnTo>
                    <a:pt x="2017" y="620"/>
                  </a:lnTo>
                  <a:lnTo>
                    <a:pt x="2046" y="693"/>
                  </a:lnTo>
                  <a:lnTo>
                    <a:pt x="2070" y="771"/>
                  </a:lnTo>
                  <a:lnTo>
                    <a:pt x="2087" y="850"/>
                  </a:lnTo>
                  <a:lnTo>
                    <a:pt x="2097" y="933"/>
                  </a:lnTo>
                  <a:lnTo>
                    <a:pt x="2101" y="1017"/>
                  </a:lnTo>
                  <a:lnTo>
                    <a:pt x="2098" y="1092"/>
                  </a:lnTo>
                  <a:lnTo>
                    <a:pt x="2089" y="1167"/>
                  </a:lnTo>
                  <a:lnTo>
                    <a:pt x="2075" y="1241"/>
                  </a:lnTo>
                  <a:lnTo>
                    <a:pt x="2055" y="1314"/>
                  </a:lnTo>
                  <a:lnTo>
                    <a:pt x="2029" y="1385"/>
                  </a:lnTo>
                  <a:lnTo>
                    <a:pt x="1998" y="1454"/>
                  </a:lnTo>
                  <a:lnTo>
                    <a:pt x="1960" y="1522"/>
                  </a:lnTo>
                  <a:lnTo>
                    <a:pt x="1919" y="1586"/>
                  </a:lnTo>
                  <a:lnTo>
                    <a:pt x="1870" y="1647"/>
                  </a:lnTo>
                  <a:lnTo>
                    <a:pt x="1817" y="1706"/>
                  </a:lnTo>
                  <a:lnTo>
                    <a:pt x="1773" y="1756"/>
                  </a:lnTo>
                  <a:lnTo>
                    <a:pt x="1732" y="1809"/>
                  </a:lnTo>
                  <a:lnTo>
                    <a:pt x="1696" y="1864"/>
                  </a:lnTo>
                  <a:lnTo>
                    <a:pt x="1664" y="1923"/>
                  </a:lnTo>
                  <a:lnTo>
                    <a:pt x="1636" y="1984"/>
                  </a:lnTo>
                  <a:lnTo>
                    <a:pt x="1612" y="2049"/>
                  </a:lnTo>
                  <a:lnTo>
                    <a:pt x="1593" y="2114"/>
                  </a:lnTo>
                  <a:lnTo>
                    <a:pt x="1577" y="2183"/>
                  </a:lnTo>
                  <a:lnTo>
                    <a:pt x="1566" y="2253"/>
                  </a:lnTo>
                  <a:lnTo>
                    <a:pt x="1560" y="2324"/>
                  </a:lnTo>
                  <a:lnTo>
                    <a:pt x="1558" y="2397"/>
                  </a:lnTo>
                  <a:lnTo>
                    <a:pt x="1557" y="2809"/>
                  </a:lnTo>
                  <a:lnTo>
                    <a:pt x="1554" y="2854"/>
                  </a:lnTo>
                  <a:lnTo>
                    <a:pt x="1543" y="2896"/>
                  </a:lnTo>
                  <a:lnTo>
                    <a:pt x="1529" y="2937"/>
                  </a:lnTo>
                  <a:lnTo>
                    <a:pt x="1507" y="2974"/>
                  </a:lnTo>
                  <a:lnTo>
                    <a:pt x="1481" y="3007"/>
                  </a:lnTo>
                  <a:lnTo>
                    <a:pt x="1451" y="3038"/>
                  </a:lnTo>
                  <a:lnTo>
                    <a:pt x="1417" y="3062"/>
                  </a:lnTo>
                  <a:lnTo>
                    <a:pt x="1378" y="3083"/>
                  </a:lnTo>
                  <a:lnTo>
                    <a:pt x="1338" y="3099"/>
                  </a:lnTo>
                  <a:lnTo>
                    <a:pt x="1295" y="3108"/>
                  </a:lnTo>
                  <a:lnTo>
                    <a:pt x="1248" y="3111"/>
                  </a:lnTo>
                  <a:lnTo>
                    <a:pt x="852" y="3111"/>
                  </a:lnTo>
                  <a:lnTo>
                    <a:pt x="805" y="3108"/>
                  </a:lnTo>
                  <a:lnTo>
                    <a:pt x="762" y="3099"/>
                  </a:lnTo>
                  <a:lnTo>
                    <a:pt x="722" y="3083"/>
                  </a:lnTo>
                  <a:lnTo>
                    <a:pt x="683" y="3062"/>
                  </a:lnTo>
                  <a:lnTo>
                    <a:pt x="649" y="3038"/>
                  </a:lnTo>
                  <a:lnTo>
                    <a:pt x="619" y="3007"/>
                  </a:lnTo>
                  <a:lnTo>
                    <a:pt x="593" y="2974"/>
                  </a:lnTo>
                  <a:lnTo>
                    <a:pt x="571" y="2937"/>
                  </a:lnTo>
                  <a:lnTo>
                    <a:pt x="555" y="2896"/>
                  </a:lnTo>
                  <a:lnTo>
                    <a:pt x="546" y="2854"/>
                  </a:lnTo>
                  <a:lnTo>
                    <a:pt x="543" y="2809"/>
                  </a:lnTo>
                  <a:lnTo>
                    <a:pt x="544" y="2397"/>
                  </a:lnTo>
                  <a:lnTo>
                    <a:pt x="541" y="2319"/>
                  </a:lnTo>
                  <a:lnTo>
                    <a:pt x="532" y="2241"/>
                  </a:lnTo>
                  <a:lnTo>
                    <a:pt x="518" y="2165"/>
                  </a:lnTo>
                  <a:lnTo>
                    <a:pt x="498" y="2090"/>
                  </a:lnTo>
                  <a:lnTo>
                    <a:pt x="473" y="2017"/>
                  </a:lnTo>
                  <a:lnTo>
                    <a:pt x="442" y="1946"/>
                  </a:lnTo>
                  <a:lnTo>
                    <a:pt x="406" y="1878"/>
                  </a:lnTo>
                  <a:lnTo>
                    <a:pt x="366" y="1812"/>
                  </a:lnTo>
                  <a:lnTo>
                    <a:pt x="319" y="1749"/>
                  </a:lnTo>
                  <a:lnTo>
                    <a:pt x="268" y="1690"/>
                  </a:lnTo>
                  <a:lnTo>
                    <a:pt x="215" y="1628"/>
                  </a:lnTo>
                  <a:lnTo>
                    <a:pt x="168" y="1562"/>
                  </a:lnTo>
                  <a:lnTo>
                    <a:pt x="126" y="1494"/>
                  </a:lnTo>
                  <a:lnTo>
                    <a:pt x="91" y="1422"/>
                  </a:lnTo>
                  <a:lnTo>
                    <a:pt x="60" y="1349"/>
                  </a:lnTo>
                  <a:lnTo>
                    <a:pt x="36" y="1273"/>
                  </a:lnTo>
                  <a:lnTo>
                    <a:pt x="17" y="1196"/>
                  </a:lnTo>
                  <a:lnTo>
                    <a:pt x="5" y="1117"/>
                  </a:lnTo>
                  <a:lnTo>
                    <a:pt x="0" y="1036"/>
                  </a:lnTo>
                  <a:lnTo>
                    <a:pt x="0" y="956"/>
                  </a:lnTo>
                  <a:lnTo>
                    <a:pt x="8" y="873"/>
                  </a:lnTo>
                  <a:lnTo>
                    <a:pt x="21" y="805"/>
                  </a:lnTo>
                  <a:lnTo>
                    <a:pt x="38" y="738"/>
                  </a:lnTo>
                  <a:lnTo>
                    <a:pt x="60" y="673"/>
                  </a:lnTo>
                  <a:lnTo>
                    <a:pt x="88" y="609"/>
                  </a:lnTo>
                  <a:lnTo>
                    <a:pt x="118" y="546"/>
                  </a:lnTo>
                  <a:lnTo>
                    <a:pt x="154" y="485"/>
                  </a:lnTo>
                  <a:lnTo>
                    <a:pt x="195" y="427"/>
                  </a:lnTo>
                  <a:lnTo>
                    <a:pt x="239" y="370"/>
                  </a:lnTo>
                  <a:lnTo>
                    <a:pt x="288" y="317"/>
                  </a:lnTo>
                  <a:lnTo>
                    <a:pt x="340" y="267"/>
                  </a:lnTo>
                  <a:lnTo>
                    <a:pt x="396" y="220"/>
                  </a:lnTo>
                  <a:lnTo>
                    <a:pt x="456" y="177"/>
                  </a:lnTo>
                  <a:lnTo>
                    <a:pt x="518" y="138"/>
                  </a:lnTo>
                  <a:lnTo>
                    <a:pt x="585" y="103"/>
                  </a:lnTo>
                  <a:lnTo>
                    <a:pt x="655" y="73"/>
                  </a:lnTo>
                  <a:lnTo>
                    <a:pt x="727" y="47"/>
                  </a:lnTo>
                  <a:lnTo>
                    <a:pt x="803" y="26"/>
                  </a:lnTo>
                  <a:lnTo>
                    <a:pt x="881" y="12"/>
                  </a:lnTo>
                  <a:lnTo>
                    <a:pt x="962" y="3"/>
                  </a:lnTo>
                  <a:lnTo>
                    <a:pt x="10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5" name="Rectangle 891">
              <a:extLst>
                <a:ext uri="{FF2B5EF4-FFF2-40B4-BE49-F238E27FC236}">
                  <a16:creationId xmlns:a16="http://schemas.microsoft.com/office/drawing/2014/main" id="{D3D0070B-36C6-4799-B3BE-EABD691DA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5" y="2071"/>
              <a:ext cx="32" cy="76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6" name="Freeform 892">
              <a:extLst>
                <a:ext uri="{FF2B5EF4-FFF2-40B4-BE49-F238E27FC236}">
                  <a16:creationId xmlns:a16="http://schemas.microsoft.com/office/drawing/2014/main" id="{7CD2B4EB-C957-455F-B32E-522DBBA03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7" y="2164"/>
              <a:ext cx="79" cy="77"/>
            </a:xfrm>
            <a:custGeom>
              <a:avLst/>
              <a:gdLst>
                <a:gd name="T0" fmla="*/ 278 w 392"/>
                <a:gd name="T1" fmla="*/ 0 h 381"/>
                <a:gd name="T2" fmla="*/ 392 w 392"/>
                <a:gd name="T3" fmla="*/ 113 h 381"/>
                <a:gd name="T4" fmla="*/ 114 w 392"/>
                <a:gd name="T5" fmla="*/ 381 h 381"/>
                <a:gd name="T6" fmla="*/ 0 w 392"/>
                <a:gd name="T7" fmla="*/ 267 h 381"/>
                <a:gd name="T8" fmla="*/ 278 w 392"/>
                <a:gd name="T9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2" h="381">
                  <a:moveTo>
                    <a:pt x="278" y="0"/>
                  </a:moveTo>
                  <a:lnTo>
                    <a:pt x="392" y="113"/>
                  </a:lnTo>
                  <a:lnTo>
                    <a:pt x="114" y="381"/>
                  </a:lnTo>
                  <a:lnTo>
                    <a:pt x="0" y="267"/>
                  </a:lnTo>
                  <a:lnTo>
                    <a:pt x="2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7" name="Rectangle 893">
              <a:extLst>
                <a:ext uri="{FF2B5EF4-FFF2-40B4-BE49-F238E27FC236}">
                  <a16:creationId xmlns:a16="http://schemas.microsoft.com/office/drawing/2014/main" id="{F80435E4-89A9-4A75-9FCB-EC8FB332C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4" y="2414"/>
              <a:ext cx="80" cy="3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8" name="Rectangle 894">
              <a:extLst>
                <a:ext uri="{FF2B5EF4-FFF2-40B4-BE49-F238E27FC236}">
                  <a16:creationId xmlns:a16="http://schemas.microsoft.com/office/drawing/2014/main" id="{A4843A84-881C-4A96-A465-D822A5D64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8" y="2414"/>
              <a:ext cx="80" cy="3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29" name="Freeform 895">
              <a:extLst>
                <a:ext uri="{FF2B5EF4-FFF2-40B4-BE49-F238E27FC236}">
                  <a16:creationId xmlns:a16="http://schemas.microsoft.com/office/drawing/2014/main" id="{54CC3E91-DA37-4FA3-B693-DD4FC1BB3A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6" y="2164"/>
              <a:ext cx="78" cy="76"/>
            </a:xfrm>
            <a:custGeom>
              <a:avLst/>
              <a:gdLst>
                <a:gd name="T0" fmla="*/ 114 w 391"/>
                <a:gd name="T1" fmla="*/ 0 h 381"/>
                <a:gd name="T2" fmla="*/ 391 w 391"/>
                <a:gd name="T3" fmla="*/ 268 h 381"/>
                <a:gd name="T4" fmla="*/ 278 w 391"/>
                <a:gd name="T5" fmla="*/ 381 h 381"/>
                <a:gd name="T6" fmla="*/ 0 w 391"/>
                <a:gd name="T7" fmla="*/ 114 h 381"/>
                <a:gd name="T8" fmla="*/ 114 w 391"/>
                <a:gd name="T9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1" h="381">
                  <a:moveTo>
                    <a:pt x="114" y="0"/>
                  </a:moveTo>
                  <a:lnTo>
                    <a:pt x="391" y="268"/>
                  </a:lnTo>
                  <a:lnTo>
                    <a:pt x="278" y="381"/>
                  </a:lnTo>
                  <a:lnTo>
                    <a:pt x="0" y="114"/>
                  </a:lnTo>
                  <a:lnTo>
                    <a:pt x="1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</p:grpSp>
      <p:grpSp>
        <p:nvGrpSpPr>
          <p:cNvPr id="30" name="Group 440">
            <a:extLst>
              <a:ext uri="{FF2B5EF4-FFF2-40B4-BE49-F238E27FC236}">
                <a16:creationId xmlns:a16="http://schemas.microsoft.com/office/drawing/2014/main" id="{19B85D84-84E9-43E8-B27F-5E5EDE0172F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530807" y="4742736"/>
            <a:ext cx="459715" cy="459715"/>
            <a:chOff x="4495" y="668"/>
            <a:chExt cx="4098" cy="4098"/>
          </a:xfrm>
          <a:solidFill>
            <a:schemeClr val="bg1"/>
          </a:solidFill>
        </p:grpSpPr>
        <p:sp>
          <p:nvSpPr>
            <p:cNvPr id="31" name="Freeform 442">
              <a:extLst>
                <a:ext uri="{FF2B5EF4-FFF2-40B4-BE49-F238E27FC236}">
                  <a16:creationId xmlns:a16="http://schemas.microsoft.com/office/drawing/2014/main" id="{1CCD4114-AD12-4C17-BC47-0418542470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95" y="668"/>
              <a:ext cx="4098" cy="4098"/>
            </a:xfrm>
            <a:custGeom>
              <a:avLst/>
              <a:gdLst>
                <a:gd name="T0" fmla="*/ 1698 w 4098"/>
                <a:gd name="T1" fmla="*/ 196 h 4098"/>
                <a:gd name="T2" fmla="*/ 1264 w 4098"/>
                <a:gd name="T3" fmla="*/ 334 h 4098"/>
                <a:gd name="T4" fmla="*/ 883 w 4098"/>
                <a:gd name="T5" fmla="*/ 569 h 4098"/>
                <a:gd name="T6" fmla="*/ 569 w 4098"/>
                <a:gd name="T7" fmla="*/ 883 h 4098"/>
                <a:gd name="T8" fmla="*/ 334 w 4098"/>
                <a:gd name="T9" fmla="*/ 1264 h 4098"/>
                <a:gd name="T10" fmla="*/ 196 w 4098"/>
                <a:gd name="T11" fmla="*/ 1698 h 4098"/>
                <a:gd name="T12" fmla="*/ 166 w 4098"/>
                <a:gd name="T13" fmla="*/ 2168 h 4098"/>
                <a:gd name="T14" fmla="*/ 252 w 4098"/>
                <a:gd name="T15" fmla="*/ 2623 h 4098"/>
                <a:gd name="T16" fmla="*/ 441 w 4098"/>
                <a:gd name="T17" fmla="*/ 3033 h 4098"/>
                <a:gd name="T18" fmla="*/ 717 w 4098"/>
                <a:gd name="T19" fmla="*/ 3381 h 4098"/>
                <a:gd name="T20" fmla="*/ 1065 w 4098"/>
                <a:gd name="T21" fmla="*/ 3657 h 4098"/>
                <a:gd name="T22" fmla="*/ 1475 w 4098"/>
                <a:gd name="T23" fmla="*/ 3846 h 4098"/>
                <a:gd name="T24" fmla="*/ 1930 w 4098"/>
                <a:gd name="T25" fmla="*/ 3932 h 4098"/>
                <a:gd name="T26" fmla="*/ 2400 w 4098"/>
                <a:gd name="T27" fmla="*/ 3902 h 4098"/>
                <a:gd name="T28" fmla="*/ 2834 w 4098"/>
                <a:gd name="T29" fmla="*/ 3764 h 4098"/>
                <a:gd name="T30" fmla="*/ 3215 w 4098"/>
                <a:gd name="T31" fmla="*/ 3529 h 4098"/>
                <a:gd name="T32" fmla="*/ 3529 w 4098"/>
                <a:gd name="T33" fmla="*/ 3215 h 4098"/>
                <a:gd name="T34" fmla="*/ 3764 w 4098"/>
                <a:gd name="T35" fmla="*/ 2834 h 4098"/>
                <a:gd name="T36" fmla="*/ 3902 w 4098"/>
                <a:gd name="T37" fmla="*/ 2400 h 4098"/>
                <a:gd name="T38" fmla="*/ 3932 w 4098"/>
                <a:gd name="T39" fmla="*/ 1930 h 4098"/>
                <a:gd name="T40" fmla="*/ 3846 w 4098"/>
                <a:gd name="T41" fmla="*/ 1475 h 4098"/>
                <a:gd name="T42" fmla="*/ 3657 w 4098"/>
                <a:gd name="T43" fmla="*/ 1065 h 4098"/>
                <a:gd name="T44" fmla="*/ 3381 w 4098"/>
                <a:gd name="T45" fmla="*/ 717 h 4098"/>
                <a:gd name="T46" fmla="*/ 3033 w 4098"/>
                <a:gd name="T47" fmla="*/ 441 h 4098"/>
                <a:gd name="T48" fmla="*/ 2623 w 4098"/>
                <a:gd name="T49" fmla="*/ 252 h 4098"/>
                <a:gd name="T50" fmla="*/ 2168 w 4098"/>
                <a:gd name="T51" fmla="*/ 166 h 4098"/>
                <a:gd name="T52" fmla="*/ 2281 w 4098"/>
                <a:gd name="T53" fmla="*/ 12 h 4098"/>
                <a:gd name="T54" fmla="*/ 2727 w 4098"/>
                <a:gd name="T55" fmla="*/ 114 h 4098"/>
                <a:gd name="T56" fmla="*/ 3137 w 4098"/>
                <a:gd name="T57" fmla="*/ 312 h 4098"/>
                <a:gd name="T58" fmla="*/ 3498 w 4098"/>
                <a:gd name="T59" fmla="*/ 600 h 4098"/>
                <a:gd name="T60" fmla="*/ 3786 w 4098"/>
                <a:gd name="T61" fmla="*/ 961 h 4098"/>
                <a:gd name="T62" fmla="*/ 3984 w 4098"/>
                <a:gd name="T63" fmla="*/ 1371 h 4098"/>
                <a:gd name="T64" fmla="*/ 4086 w 4098"/>
                <a:gd name="T65" fmla="*/ 1817 h 4098"/>
                <a:gd name="T66" fmla="*/ 4086 w 4098"/>
                <a:gd name="T67" fmla="*/ 2281 h 4098"/>
                <a:gd name="T68" fmla="*/ 3984 w 4098"/>
                <a:gd name="T69" fmla="*/ 2727 h 4098"/>
                <a:gd name="T70" fmla="*/ 3786 w 4098"/>
                <a:gd name="T71" fmla="*/ 3137 h 4098"/>
                <a:gd name="T72" fmla="*/ 3498 w 4098"/>
                <a:gd name="T73" fmla="*/ 3498 h 4098"/>
                <a:gd name="T74" fmla="*/ 3137 w 4098"/>
                <a:gd name="T75" fmla="*/ 3786 h 4098"/>
                <a:gd name="T76" fmla="*/ 2727 w 4098"/>
                <a:gd name="T77" fmla="*/ 3984 h 4098"/>
                <a:gd name="T78" fmla="*/ 2281 w 4098"/>
                <a:gd name="T79" fmla="*/ 4086 h 4098"/>
                <a:gd name="T80" fmla="*/ 1817 w 4098"/>
                <a:gd name="T81" fmla="*/ 4086 h 4098"/>
                <a:gd name="T82" fmla="*/ 1371 w 4098"/>
                <a:gd name="T83" fmla="*/ 3984 h 4098"/>
                <a:gd name="T84" fmla="*/ 961 w 4098"/>
                <a:gd name="T85" fmla="*/ 3786 h 4098"/>
                <a:gd name="T86" fmla="*/ 600 w 4098"/>
                <a:gd name="T87" fmla="*/ 3498 h 4098"/>
                <a:gd name="T88" fmla="*/ 312 w 4098"/>
                <a:gd name="T89" fmla="*/ 3137 h 4098"/>
                <a:gd name="T90" fmla="*/ 114 w 4098"/>
                <a:gd name="T91" fmla="*/ 2727 h 4098"/>
                <a:gd name="T92" fmla="*/ 12 w 4098"/>
                <a:gd name="T93" fmla="*/ 2281 h 4098"/>
                <a:gd name="T94" fmla="*/ 12 w 4098"/>
                <a:gd name="T95" fmla="*/ 1817 h 4098"/>
                <a:gd name="T96" fmla="*/ 114 w 4098"/>
                <a:gd name="T97" fmla="*/ 1371 h 4098"/>
                <a:gd name="T98" fmla="*/ 312 w 4098"/>
                <a:gd name="T99" fmla="*/ 961 h 4098"/>
                <a:gd name="T100" fmla="*/ 600 w 4098"/>
                <a:gd name="T101" fmla="*/ 600 h 4098"/>
                <a:gd name="T102" fmla="*/ 961 w 4098"/>
                <a:gd name="T103" fmla="*/ 312 h 4098"/>
                <a:gd name="T104" fmla="*/ 1371 w 4098"/>
                <a:gd name="T105" fmla="*/ 114 h 4098"/>
                <a:gd name="T106" fmla="*/ 1817 w 4098"/>
                <a:gd name="T107" fmla="*/ 12 h 4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098" h="4098">
                  <a:moveTo>
                    <a:pt x="2049" y="163"/>
                  </a:moveTo>
                  <a:lnTo>
                    <a:pt x="1930" y="166"/>
                  </a:lnTo>
                  <a:lnTo>
                    <a:pt x="1813" y="178"/>
                  </a:lnTo>
                  <a:lnTo>
                    <a:pt x="1698" y="196"/>
                  </a:lnTo>
                  <a:lnTo>
                    <a:pt x="1586" y="221"/>
                  </a:lnTo>
                  <a:lnTo>
                    <a:pt x="1475" y="252"/>
                  </a:lnTo>
                  <a:lnTo>
                    <a:pt x="1368" y="291"/>
                  </a:lnTo>
                  <a:lnTo>
                    <a:pt x="1264" y="334"/>
                  </a:lnTo>
                  <a:lnTo>
                    <a:pt x="1164" y="385"/>
                  </a:lnTo>
                  <a:lnTo>
                    <a:pt x="1065" y="441"/>
                  </a:lnTo>
                  <a:lnTo>
                    <a:pt x="972" y="502"/>
                  </a:lnTo>
                  <a:lnTo>
                    <a:pt x="883" y="569"/>
                  </a:lnTo>
                  <a:lnTo>
                    <a:pt x="797" y="640"/>
                  </a:lnTo>
                  <a:lnTo>
                    <a:pt x="717" y="717"/>
                  </a:lnTo>
                  <a:lnTo>
                    <a:pt x="640" y="797"/>
                  </a:lnTo>
                  <a:lnTo>
                    <a:pt x="569" y="883"/>
                  </a:lnTo>
                  <a:lnTo>
                    <a:pt x="502" y="972"/>
                  </a:lnTo>
                  <a:lnTo>
                    <a:pt x="441" y="1065"/>
                  </a:lnTo>
                  <a:lnTo>
                    <a:pt x="385" y="1164"/>
                  </a:lnTo>
                  <a:lnTo>
                    <a:pt x="334" y="1264"/>
                  </a:lnTo>
                  <a:lnTo>
                    <a:pt x="291" y="1368"/>
                  </a:lnTo>
                  <a:lnTo>
                    <a:pt x="252" y="1475"/>
                  </a:lnTo>
                  <a:lnTo>
                    <a:pt x="221" y="1586"/>
                  </a:lnTo>
                  <a:lnTo>
                    <a:pt x="196" y="1698"/>
                  </a:lnTo>
                  <a:lnTo>
                    <a:pt x="178" y="1813"/>
                  </a:lnTo>
                  <a:lnTo>
                    <a:pt x="166" y="1930"/>
                  </a:lnTo>
                  <a:lnTo>
                    <a:pt x="163" y="2049"/>
                  </a:lnTo>
                  <a:lnTo>
                    <a:pt x="166" y="2168"/>
                  </a:lnTo>
                  <a:lnTo>
                    <a:pt x="178" y="2285"/>
                  </a:lnTo>
                  <a:lnTo>
                    <a:pt x="196" y="2400"/>
                  </a:lnTo>
                  <a:lnTo>
                    <a:pt x="221" y="2512"/>
                  </a:lnTo>
                  <a:lnTo>
                    <a:pt x="252" y="2623"/>
                  </a:lnTo>
                  <a:lnTo>
                    <a:pt x="291" y="2730"/>
                  </a:lnTo>
                  <a:lnTo>
                    <a:pt x="334" y="2834"/>
                  </a:lnTo>
                  <a:lnTo>
                    <a:pt x="385" y="2934"/>
                  </a:lnTo>
                  <a:lnTo>
                    <a:pt x="441" y="3033"/>
                  </a:lnTo>
                  <a:lnTo>
                    <a:pt x="502" y="3126"/>
                  </a:lnTo>
                  <a:lnTo>
                    <a:pt x="569" y="3215"/>
                  </a:lnTo>
                  <a:lnTo>
                    <a:pt x="640" y="3301"/>
                  </a:lnTo>
                  <a:lnTo>
                    <a:pt x="717" y="3381"/>
                  </a:lnTo>
                  <a:lnTo>
                    <a:pt x="797" y="3458"/>
                  </a:lnTo>
                  <a:lnTo>
                    <a:pt x="883" y="3529"/>
                  </a:lnTo>
                  <a:lnTo>
                    <a:pt x="972" y="3596"/>
                  </a:lnTo>
                  <a:lnTo>
                    <a:pt x="1065" y="3657"/>
                  </a:lnTo>
                  <a:lnTo>
                    <a:pt x="1164" y="3713"/>
                  </a:lnTo>
                  <a:lnTo>
                    <a:pt x="1264" y="3764"/>
                  </a:lnTo>
                  <a:lnTo>
                    <a:pt x="1368" y="3807"/>
                  </a:lnTo>
                  <a:lnTo>
                    <a:pt x="1475" y="3846"/>
                  </a:lnTo>
                  <a:lnTo>
                    <a:pt x="1586" y="3877"/>
                  </a:lnTo>
                  <a:lnTo>
                    <a:pt x="1698" y="3902"/>
                  </a:lnTo>
                  <a:lnTo>
                    <a:pt x="1813" y="3920"/>
                  </a:lnTo>
                  <a:lnTo>
                    <a:pt x="1930" y="3932"/>
                  </a:lnTo>
                  <a:lnTo>
                    <a:pt x="2049" y="3935"/>
                  </a:lnTo>
                  <a:lnTo>
                    <a:pt x="2168" y="3932"/>
                  </a:lnTo>
                  <a:lnTo>
                    <a:pt x="2285" y="3920"/>
                  </a:lnTo>
                  <a:lnTo>
                    <a:pt x="2400" y="3902"/>
                  </a:lnTo>
                  <a:lnTo>
                    <a:pt x="2512" y="3877"/>
                  </a:lnTo>
                  <a:lnTo>
                    <a:pt x="2623" y="3846"/>
                  </a:lnTo>
                  <a:lnTo>
                    <a:pt x="2730" y="3807"/>
                  </a:lnTo>
                  <a:lnTo>
                    <a:pt x="2834" y="3764"/>
                  </a:lnTo>
                  <a:lnTo>
                    <a:pt x="2934" y="3713"/>
                  </a:lnTo>
                  <a:lnTo>
                    <a:pt x="3033" y="3657"/>
                  </a:lnTo>
                  <a:lnTo>
                    <a:pt x="3126" y="3596"/>
                  </a:lnTo>
                  <a:lnTo>
                    <a:pt x="3215" y="3529"/>
                  </a:lnTo>
                  <a:lnTo>
                    <a:pt x="3301" y="3458"/>
                  </a:lnTo>
                  <a:lnTo>
                    <a:pt x="3381" y="3381"/>
                  </a:lnTo>
                  <a:lnTo>
                    <a:pt x="3458" y="3301"/>
                  </a:lnTo>
                  <a:lnTo>
                    <a:pt x="3529" y="3215"/>
                  </a:lnTo>
                  <a:lnTo>
                    <a:pt x="3596" y="3126"/>
                  </a:lnTo>
                  <a:lnTo>
                    <a:pt x="3657" y="3033"/>
                  </a:lnTo>
                  <a:lnTo>
                    <a:pt x="3713" y="2934"/>
                  </a:lnTo>
                  <a:lnTo>
                    <a:pt x="3764" y="2834"/>
                  </a:lnTo>
                  <a:lnTo>
                    <a:pt x="3807" y="2730"/>
                  </a:lnTo>
                  <a:lnTo>
                    <a:pt x="3846" y="2623"/>
                  </a:lnTo>
                  <a:lnTo>
                    <a:pt x="3877" y="2512"/>
                  </a:lnTo>
                  <a:lnTo>
                    <a:pt x="3902" y="2400"/>
                  </a:lnTo>
                  <a:lnTo>
                    <a:pt x="3920" y="2285"/>
                  </a:lnTo>
                  <a:lnTo>
                    <a:pt x="3932" y="2168"/>
                  </a:lnTo>
                  <a:lnTo>
                    <a:pt x="3935" y="2049"/>
                  </a:lnTo>
                  <a:lnTo>
                    <a:pt x="3932" y="1930"/>
                  </a:lnTo>
                  <a:lnTo>
                    <a:pt x="3920" y="1813"/>
                  </a:lnTo>
                  <a:lnTo>
                    <a:pt x="3902" y="1698"/>
                  </a:lnTo>
                  <a:lnTo>
                    <a:pt x="3877" y="1586"/>
                  </a:lnTo>
                  <a:lnTo>
                    <a:pt x="3846" y="1475"/>
                  </a:lnTo>
                  <a:lnTo>
                    <a:pt x="3807" y="1368"/>
                  </a:lnTo>
                  <a:lnTo>
                    <a:pt x="3764" y="1264"/>
                  </a:lnTo>
                  <a:lnTo>
                    <a:pt x="3713" y="1164"/>
                  </a:lnTo>
                  <a:lnTo>
                    <a:pt x="3657" y="1065"/>
                  </a:lnTo>
                  <a:lnTo>
                    <a:pt x="3596" y="972"/>
                  </a:lnTo>
                  <a:lnTo>
                    <a:pt x="3529" y="883"/>
                  </a:lnTo>
                  <a:lnTo>
                    <a:pt x="3458" y="797"/>
                  </a:lnTo>
                  <a:lnTo>
                    <a:pt x="3381" y="717"/>
                  </a:lnTo>
                  <a:lnTo>
                    <a:pt x="3301" y="640"/>
                  </a:lnTo>
                  <a:lnTo>
                    <a:pt x="3215" y="569"/>
                  </a:lnTo>
                  <a:lnTo>
                    <a:pt x="3126" y="502"/>
                  </a:lnTo>
                  <a:lnTo>
                    <a:pt x="3033" y="441"/>
                  </a:lnTo>
                  <a:lnTo>
                    <a:pt x="2934" y="385"/>
                  </a:lnTo>
                  <a:lnTo>
                    <a:pt x="2834" y="334"/>
                  </a:lnTo>
                  <a:lnTo>
                    <a:pt x="2730" y="291"/>
                  </a:lnTo>
                  <a:lnTo>
                    <a:pt x="2623" y="252"/>
                  </a:lnTo>
                  <a:lnTo>
                    <a:pt x="2512" y="221"/>
                  </a:lnTo>
                  <a:lnTo>
                    <a:pt x="2400" y="196"/>
                  </a:lnTo>
                  <a:lnTo>
                    <a:pt x="2285" y="178"/>
                  </a:lnTo>
                  <a:lnTo>
                    <a:pt x="2168" y="166"/>
                  </a:lnTo>
                  <a:lnTo>
                    <a:pt x="2049" y="163"/>
                  </a:lnTo>
                  <a:close/>
                  <a:moveTo>
                    <a:pt x="2049" y="0"/>
                  </a:moveTo>
                  <a:lnTo>
                    <a:pt x="2166" y="4"/>
                  </a:lnTo>
                  <a:lnTo>
                    <a:pt x="2281" y="12"/>
                  </a:lnTo>
                  <a:lnTo>
                    <a:pt x="2395" y="29"/>
                  </a:lnTo>
                  <a:lnTo>
                    <a:pt x="2508" y="51"/>
                  </a:lnTo>
                  <a:lnTo>
                    <a:pt x="2619" y="79"/>
                  </a:lnTo>
                  <a:lnTo>
                    <a:pt x="2727" y="114"/>
                  </a:lnTo>
                  <a:lnTo>
                    <a:pt x="2834" y="155"/>
                  </a:lnTo>
                  <a:lnTo>
                    <a:pt x="2937" y="201"/>
                  </a:lnTo>
                  <a:lnTo>
                    <a:pt x="3039" y="253"/>
                  </a:lnTo>
                  <a:lnTo>
                    <a:pt x="3137" y="312"/>
                  </a:lnTo>
                  <a:lnTo>
                    <a:pt x="3232" y="376"/>
                  </a:lnTo>
                  <a:lnTo>
                    <a:pt x="3324" y="445"/>
                  </a:lnTo>
                  <a:lnTo>
                    <a:pt x="3413" y="520"/>
                  </a:lnTo>
                  <a:lnTo>
                    <a:pt x="3498" y="600"/>
                  </a:lnTo>
                  <a:lnTo>
                    <a:pt x="3578" y="685"/>
                  </a:lnTo>
                  <a:lnTo>
                    <a:pt x="3653" y="774"/>
                  </a:lnTo>
                  <a:lnTo>
                    <a:pt x="3722" y="866"/>
                  </a:lnTo>
                  <a:lnTo>
                    <a:pt x="3786" y="961"/>
                  </a:lnTo>
                  <a:lnTo>
                    <a:pt x="3845" y="1059"/>
                  </a:lnTo>
                  <a:lnTo>
                    <a:pt x="3897" y="1161"/>
                  </a:lnTo>
                  <a:lnTo>
                    <a:pt x="3943" y="1264"/>
                  </a:lnTo>
                  <a:lnTo>
                    <a:pt x="3984" y="1371"/>
                  </a:lnTo>
                  <a:lnTo>
                    <a:pt x="4019" y="1479"/>
                  </a:lnTo>
                  <a:lnTo>
                    <a:pt x="4047" y="1590"/>
                  </a:lnTo>
                  <a:lnTo>
                    <a:pt x="4069" y="1703"/>
                  </a:lnTo>
                  <a:lnTo>
                    <a:pt x="4086" y="1817"/>
                  </a:lnTo>
                  <a:lnTo>
                    <a:pt x="4094" y="1932"/>
                  </a:lnTo>
                  <a:lnTo>
                    <a:pt x="4098" y="2049"/>
                  </a:lnTo>
                  <a:lnTo>
                    <a:pt x="4094" y="2166"/>
                  </a:lnTo>
                  <a:lnTo>
                    <a:pt x="4086" y="2281"/>
                  </a:lnTo>
                  <a:lnTo>
                    <a:pt x="4069" y="2395"/>
                  </a:lnTo>
                  <a:lnTo>
                    <a:pt x="4047" y="2508"/>
                  </a:lnTo>
                  <a:lnTo>
                    <a:pt x="4019" y="2619"/>
                  </a:lnTo>
                  <a:lnTo>
                    <a:pt x="3984" y="2727"/>
                  </a:lnTo>
                  <a:lnTo>
                    <a:pt x="3943" y="2834"/>
                  </a:lnTo>
                  <a:lnTo>
                    <a:pt x="3897" y="2937"/>
                  </a:lnTo>
                  <a:lnTo>
                    <a:pt x="3845" y="3039"/>
                  </a:lnTo>
                  <a:lnTo>
                    <a:pt x="3786" y="3137"/>
                  </a:lnTo>
                  <a:lnTo>
                    <a:pt x="3722" y="3232"/>
                  </a:lnTo>
                  <a:lnTo>
                    <a:pt x="3653" y="3324"/>
                  </a:lnTo>
                  <a:lnTo>
                    <a:pt x="3578" y="3413"/>
                  </a:lnTo>
                  <a:lnTo>
                    <a:pt x="3498" y="3498"/>
                  </a:lnTo>
                  <a:lnTo>
                    <a:pt x="3413" y="3578"/>
                  </a:lnTo>
                  <a:lnTo>
                    <a:pt x="3324" y="3653"/>
                  </a:lnTo>
                  <a:lnTo>
                    <a:pt x="3232" y="3722"/>
                  </a:lnTo>
                  <a:lnTo>
                    <a:pt x="3137" y="3786"/>
                  </a:lnTo>
                  <a:lnTo>
                    <a:pt x="3039" y="3845"/>
                  </a:lnTo>
                  <a:lnTo>
                    <a:pt x="2937" y="3897"/>
                  </a:lnTo>
                  <a:lnTo>
                    <a:pt x="2834" y="3943"/>
                  </a:lnTo>
                  <a:lnTo>
                    <a:pt x="2727" y="3984"/>
                  </a:lnTo>
                  <a:lnTo>
                    <a:pt x="2619" y="4019"/>
                  </a:lnTo>
                  <a:lnTo>
                    <a:pt x="2508" y="4047"/>
                  </a:lnTo>
                  <a:lnTo>
                    <a:pt x="2395" y="4069"/>
                  </a:lnTo>
                  <a:lnTo>
                    <a:pt x="2281" y="4086"/>
                  </a:lnTo>
                  <a:lnTo>
                    <a:pt x="2166" y="4094"/>
                  </a:lnTo>
                  <a:lnTo>
                    <a:pt x="2049" y="4098"/>
                  </a:lnTo>
                  <a:lnTo>
                    <a:pt x="1932" y="4094"/>
                  </a:lnTo>
                  <a:lnTo>
                    <a:pt x="1817" y="4086"/>
                  </a:lnTo>
                  <a:lnTo>
                    <a:pt x="1703" y="4069"/>
                  </a:lnTo>
                  <a:lnTo>
                    <a:pt x="1590" y="4047"/>
                  </a:lnTo>
                  <a:lnTo>
                    <a:pt x="1479" y="4019"/>
                  </a:lnTo>
                  <a:lnTo>
                    <a:pt x="1371" y="3984"/>
                  </a:lnTo>
                  <a:lnTo>
                    <a:pt x="1264" y="3943"/>
                  </a:lnTo>
                  <a:lnTo>
                    <a:pt x="1161" y="3897"/>
                  </a:lnTo>
                  <a:lnTo>
                    <a:pt x="1059" y="3845"/>
                  </a:lnTo>
                  <a:lnTo>
                    <a:pt x="961" y="3786"/>
                  </a:lnTo>
                  <a:lnTo>
                    <a:pt x="866" y="3722"/>
                  </a:lnTo>
                  <a:lnTo>
                    <a:pt x="774" y="3653"/>
                  </a:lnTo>
                  <a:lnTo>
                    <a:pt x="685" y="3578"/>
                  </a:lnTo>
                  <a:lnTo>
                    <a:pt x="600" y="3498"/>
                  </a:lnTo>
                  <a:lnTo>
                    <a:pt x="520" y="3413"/>
                  </a:lnTo>
                  <a:lnTo>
                    <a:pt x="445" y="3324"/>
                  </a:lnTo>
                  <a:lnTo>
                    <a:pt x="376" y="3232"/>
                  </a:lnTo>
                  <a:lnTo>
                    <a:pt x="312" y="3137"/>
                  </a:lnTo>
                  <a:lnTo>
                    <a:pt x="253" y="3039"/>
                  </a:lnTo>
                  <a:lnTo>
                    <a:pt x="201" y="2937"/>
                  </a:lnTo>
                  <a:lnTo>
                    <a:pt x="155" y="2834"/>
                  </a:lnTo>
                  <a:lnTo>
                    <a:pt x="114" y="2727"/>
                  </a:lnTo>
                  <a:lnTo>
                    <a:pt x="79" y="2619"/>
                  </a:lnTo>
                  <a:lnTo>
                    <a:pt x="51" y="2508"/>
                  </a:lnTo>
                  <a:lnTo>
                    <a:pt x="29" y="2395"/>
                  </a:lnTo>
                  <a:lnTo>
                    <a:pt x="12" y="2281"/>
                  </a:lnTo>
                  <a:lnTo>
                    <a:pt x="4" y="2166"/>
                  </a:lnTo>
                  <a:lnTo>
                    <a:pt x="0" y="2049"/>
                  </a:lnTo>
                  <a:lnTo>
                    <a:pt x="4" y="1932"/>
                  </a:lnTo>
                  <a:lnTo>
                    <a:pt x="12" y="1817"/>
                  </a:lnTo>
                  <a:lnTo>
                    <a:pt x="29" y="1703"/>
                  </a:lnTo>
                  <a:lnTo>
                    <a:pt x="51" y="1590"/>
                  </a:lnTo>
                  <a:lnTo>
                    <a:pt x="79" y="1479"/>
                  </a:lnTo>
                  <a:lnTo>
                    <a:pt x="114" y="1371"/>
                  </a:lnTo>
                  <a:lnTo>
                    <a:pt x="155" y="1264"/>
                  </a:lnTo>
                  <a:lnTo>
                    <a:pt x="201" y="1161"/>
                  </a:lnTo>
                  <a:lnTo>
                    <a:pt x="253" y="1059"/>
                  </a:lnTo>
                  <a:lnTo>
                    <a:pt x="312" y="961"/>
                  </a:lnTo>
                  <a:lnTo>
                    <a:pt x="376" y="866"/>
                  </a:lnTo>
                  <a:lnTo>
                    <a:pt x="445" y="774"/>
                  </a:lnTo>
                  <a:lnTo>
                    <a:pt x="520" y="685"/>
                  </a:lnTo>
                  <a:lnTo>
                    <a:pt x="600" y="600"/>
                  </a:lnTo>
                  <a:lnTo>
                    <a:pt x="685" y="520"/>
                  </a:lnTo>
                  <a:lnTo>
                    <a:pt x="774" y="445"/>
                  </a:lnTo>
                  <a:lnTo>
                    <a:pt x="866" y="376"/>
                  </a:lnTo>
                  <a:lnTo>
                    <a:pt x="961" y="312"/>
                  </a:lnTo>
                  <a:lnTo>
                    <a:pt x="1059" y="253"/>
                  </a:lnTo>
                  <a:lnTo>
                    <a:pt x="1161" y="201"/>
                  </a:lnTo>
                  <a:lnTo>
                    <a:pt x="1264" y="155"/>
                  </a:lnTo>
                  <a:lnTo>
                    <a:pt x="1371" y="114"/>
                  </a:lnTo>
                  <a:lnTo>
                    <a:pt x="1479" y="79"/>
                  </a:lnTo>
                  <a:lnTo>
                    <a:pt x="1590" y="51"/>
                  </a:lnTo>
                  <a:lnTo>
                    <a:pt x="1703" y="29"/>
                  </a:lnTo>
                  <a:lnTo>
                    <a:pt x="1817" y="12"/>
                  </a:lnTo>
                  <a:lnTo>
                    <a:pt x="1932" y="4"/>
                  </a:lnTo>
                  <a:lnTo>
                    <a:pt x="20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32" name="Freeform 443">
              <a:extLst>
                <a:ext uri="{FF2B5EF4-FFF2-40B4-BE49-F238E27FC236}">
                  <a16:creationId xmlns:a16="http://schemas.microsoft.com/office/drawing/2014/main" id="{0ED0DE0A-453E-4C8F-9405-69232231CD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23" y="1755"/>
              <a:ext cx="2569" cy="1974"/>
            </a:xfrm>
            <a:custGeom>
              <a:avLst/>
              <a:gdLst>
                <a:gd name="T0" fmla="*/ 2245 w 2569"/>
                <a:gd name="T1" fmla="*/ 168 h 1974"/>
                <a:gd name="T2" fmla="*/ 2198 w 2569"/>
                <a:gd name="T3" fmla="*/ 198 h 1974"/>
                <a:gd name="T4" fmla="*/ 920 w 2569"/>
                <a:gd name="T5" fmla="*/ 1471 h 1974"/>
                <a:gd name="T6" fmla="*/ 880 w 2569"/>
                <a:gd name="T7" fmla="*/ 1481 h 1974"/>
                <a:gd name="T8" fmla="*/ 840 w 2569"/>
                <a:gd name="T9" fmla="*/ 1471 h 1974"/>
                <a:gd name="T10" fmla="*/ 371 w 2569"/>
                <a:gd name="T11" fmla="*/ 1005 h 1974"/>
                <a:gd name="T12" fmla="*/ 330 w 2569"/>
                <a:gd name="T13" fmla="*/ 979 h 1974"/>
                <a:gd name="T14" fmla="*/ 284 w 2569"/>
                <a:gd name="T15" fmla="*/ 971 h 1974"/>
                <a:gd name="T16" fmla="*/ 238 w 2569"/>
                <a:gd name="T17" fmla="*/ 979 h 1974"/>
                <a:gd name="T18" fmla="*/ 197 w 2569"/>
                <a:gd name="T19" fmla="*/ 1005 h 1974"/>
                <a:gd name="T20" fmla="*/ 169 w 2569"/>
                <a:gd name="T21" fmla="*/ 1053 h 1974"/>
                <a:gd name="T22" fmla="*/ 162 w 2569"/>
                <a:gd name="T23" fmla="*/ 1106 h 1974"/>
                <a:gd name="T24" fmla="*/ 180 w 2569"/>
                <a:gd name="T25" fmla="*/ 1157 h 1974"/>
                <a:gd name="T26" fmla="*/ 793 w 2569"/>
                <a:gd name="T27" fmla="*/ 1775 h 1974"/>
                <a:gd name="T28" fmla="*/ 833 w 2569"/>
                <a:gd name="T29" fmla="*/ 1801 h 1974"/>
                <a:gd name="T30" fmla="*/ 880 w 2569"/>
                <a:gd name="T31" fmla="*/ 1811 h 1974"/>
                <a:gd name="T32" fmla="*/ 927 w 2569"/>
                <a:gd name="T33" fmla="*/ 1801 h 1974"/>
                <a:gd name="T34" fmla="*/ 967 w 2569"/>
                <a:gd name="T35" fmla="*/ 1775 h 1974"/>
                <a:gd name="T36" fmla="*/ 2389 w 2569"/>
                <a:gd name="T37" fmla="*/ 349 h 1974"/>
                <a:gd name="T38" fmla="*/ 2406 w 2569"/>
                <a:gd name="T39" fmla="*/ 298 h 1974"/>
                <a:gd name="T40" fmla="*/ 2400 w 2569"/>
                <a:gd name="T41" fmla="*/ 244 h 1974"/>
                <a:gd name="T42" fmla="*/ 2370 w 2569"/>
                <a:gd name="T43" fmla="*/ 198 h 1974"/>
                <a:gd name="T44" fmla="*/ 2324 w 2569"/>
                <a:gd name="T45" fmla="*/ 168 h 1974"/>
                <a:gd name="T46" fmla="*/ 2271 w 2569"/>
                <a:gd name="T47" fmla="*/ 162 h 1974"/>
                <a:gd name="T48" fmla="*/ 2305 w 2569"/>
                <a:gd name="T49" fmla="*/ 0 h 1974"/>
                <a:gd name="T50" fmla="*/ 2383 w 2569"/>
                <a:gd name="T51" fmla="*/ 16 h 1974"/>
                <a:gd name="T52" fmla="*/ 2455 w 2569"/>
                <a:gd name="T53" fmla="*/ 54 h 1974"/>
                <a:gd name="T54" fmla="*/ 2514 w 2569"/>
                <a:gd name="T55" fmla="*/ 114 h 1974"/>
                <a:gd name="T56" fmla="*/ 2553 w 2569"/>
                <a:gd name="T57" fmla="*/ 186 h 1974"/>
                <a:gd name="T58" fmla="*/ 2569 w 2569"/>
                <a:gd name="T59" fmla="*/ 264 h 1974"/>
                <a:gd name="T60" fmla="*/ 2564 w 2569"/>
                <a:gd name="T61" fmla="*/ 344 h 1974"/>
                <a:gd name="T62" fmla="*/ 2535 w 2569"/>
                <a:gd name="T63" fmla="*/ 419 h 1974"/>
                <a:gd name="T64" fmla="*/ 2486 w 2569"/>
                <a:gd name="T65" fmla="*/ 486 h 1974"/>
                <a:gd name="T66" fmla="*/ 1054 w 2569"/>
                <a:gd name="T67" fmla="*/ 1916 h 1974"/>
                <a:gd name="T68" fmla="*/ 989 w 2569"/>
                <a:gd name="T69" fmla="*/ 1953 h 1974"/>
                <a:gd name="T70" fmla="*/ 917 w 2569"/>
                <a:gd name="T71" fmla="*/ 1972 h 1974"/>
                <a:gd name="T72" fmla="*/ 843 w 2569"/>
                <a:gd name="T73" fmla="*/ 1972 h 1974"/>
                <a:gd name="T74" fmla="*/ 771 w 2569"/>
                <a:gd name="T75" fmla="*/ 1953 h 1974"/>
                <a:gd name="T76" fmla="*/ 706 w 2569"/>
                <a:gd name="T77" fmla="*/ 1916 h 1974"/>
                <a:gd name="T78" fmla="*/ 82 w 2569"/>
                <a:gd name="T79" fmla="*/ 1295 h 1974"/>
                <a:gd name="T80" fmla="*/ 32 w 2569"/>
                <a:gd name="T81" fmla="*/ 1228 h 1974"/>
                <a:gd name="T82" fmla="*/ 5 w 2569"/>
                <a:gd name="T83" fmla="*/ 1152 h 1974"/>
                <a:gd name="T84" fmla="*/ 0 w 2569"/>
                <a:gd name="T85" fmla="*/ 1073 h 1974"/>
                <a:gd name="T86" fmla="*/ 16 w 2569"/>
                <a:gd name="T87" fmla="*/ 994 h 1974"/>
                <a:gd name="T88" fmla="*/ 54 w 2569"/>
                <a:gd name="T89" fmla="*/ 922 h 1974"/>
                <a:gd name="T90" fmla="*/ 114 w 2569"/>
                <a:gd name="T91" fmla="*/ 863 h 1974"/>
                <a:gd name="T92" fmla="*/ 186 w 2569"/>
                <a:gd name="T93" fmla="*/ 824 h 1974"/>
                <a:gd name="T94" fmla="*/ 264 w 2569"/>
                <a:gd name="T95" fmla="*/ 808 h 1974"/>
                <a:gd name="T96" fmla="*/ 344 w 2569"/>
                <a:gd name="T97" fmla="*/ 813 h 1974"/>
                <a:gd name="T98" fmla="*/ 419 w 2569"/>
                <a:gd name="T99" fmla="*/ 840 h 1974"/>
                <a:gd name="T100" fmla="*/ 486 w 2569"/>
                <a:gd name="T101" fmla="*/ 890 h 1974"/>
                <a:gd name="T102" fmla="*/ 2082 w 2569"/>
                <a:gd name="T103" fmla="*/ 83 h 1974"/>
                <a:gd name="T104" fmla="*/ 2149 w 2569"/>
                <a:gd name="T105" fmla="*/ 33 h 1974"/>
                <a:gd name="T106" fmla="*/ 2225 w 2569"/>
                <a:gd name="T107" fmla="*/ 5 h 1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569" h="1974">
                  <a:moveTo>
                    <a:pt x="2271" y="162"/>
                  </a:moveTo>
                  <a:lnTo>
                    <a:pt x="2245" y="168"/>
                  </a:lnTo>
                  <a:lnTo>
                    <a:pt x="2220" y="181"/>
                  </a:lnTo>
                  <a:lnTo>
                    <a:pt x="2198" y="198"/>
                  </a:lnTo>
                  <a:lnTo>
                    <a:pt x="939" y="1457"/>
                  </a:lnTo>
                  <a:lnTo>
                    <a:pt x="920" y="1471"/>
                  </a:lnTo>
                  <a:lnTo>
                    <a:pt x="901" y="1479"/>
                  </a:lnTo>
                  <a:lnTo>
                    <a:pt x="880" y="1481"/>
                  </a:lnTo>
                  <a:lnTo>
                    <a:pt x="859" y="1479"/>
                  </a:lnTo>
                  <a:lnTo>
                    <a:pt x="840" y="1471"/>
                  </a:lnTo>
                  <a:lnTo>
                    <a:pt x="823" y="1457"/>
                  </a:lnTo>
                  <a:lnTo>
                    <a:pt x="371" y="1005"/>
                  </a:lnTo>
                  <a:lnTo>
                    <a:pt x="351" y="991"/>
                  </a:lnTo>
                  <a:lnTo>
                    <a:pt x="330" y="979"/>
                  </a:lnTo>
                  <a:lnTo>
                    <a:pt x="308" y="972"/>
                  </a:lnTo>
                  <a:lnTo>
                    <a:pt x="284" y="971"/>
                  </a:lnTo>
                  <a:lnTo>
                    <a:pt x="260" y="972"/>
                  </a:lnTo>
                  <a:lnTo>
                    <a:pt x="238" y="979"/>
                  </a:lnTo>
                  <a:lnTo>
                    <a:pt x="217" y="991"/>
                  </a:lnTo>
                  <a:lnTo>
                    <a:pt x="197" y="1005"/>
                  </a:lnTo>
                  <a:lnTo>
                    <a:pt x="180" y="1028"/>
                  </a:lnTo>
                  <a:lnTo>
                    <a:pt x="169" y="1053"/>
                  </a:lnTo>
                  <a:lnTo>
                    <a:pt x="162" y="1079"/>
                  </a:lnTo>
                  <a:lnTo>
                    <a:pt x="162" y="1106"/>
                  </a:lnTo>
                  <a:lnTo>
                    <a:pt x="169" y="1132"/>
                  </a:lnTo>
                  <a:lnTo>
                    <a:pt x="180" y="1157"/>
                  </a:lnTo>
                  <a:lnTo>
                    <a:pt x="197" y="1179"/>
                  </a:lnTo>
                  <a:lnTo>
                    <a:pt x="793" y="1775"/>
                  </a:lnTo>
                  <a:lnTo>
                    <a:pt x="812" y="1790"/>
                  </a:lnTo>
                  <a:lnTo>
                    <a:pt x="833" y="1801"/>
                  </a:lnTo>
                  <a:lnTo>
                    <a:pt x="857" y="1809"/>
                  </a:lnTo>
                  <a:lnTo>
                    <a:pt x="880" y="1811"/>
                  </a:lnTo>
                  <a:lnTo>
                    <a:pt x="904" y="1809"/>
                  </a:lnTo>
                  <a:lnTo>
                    <a:pt x="927" y="1801"/>
                  </a:lnTo>
                  <a:lnTo>
                    <a:pt x="948" y="1790"/>
                  </a:lnTo>
                  <a:lnTo>
                    <a:pt x="967" y="1775"/>
                  </a:lnTo>
                  <a:lnTo>
                    <a:pt x="2370" y="371"/>
                  </a:lnTo>
                  <a:lnTo>
                    <a:pt x="2389" y="349"/>
                  </a:lnTo>
                  <a:lnTo>
                    <a:pt x="2400" y="324"/>
                  </a:lnTo>
                  <a:lnTo>
                    <a:pt x="2406" y="298"/>
                  </a:lnTo>
                  <a:lnTo>
                    <a:pt x="2406" y="272"/>
                  </a:lnTo>
                  <a:lnTo>
                    <a:pt x="2400" y="244"/>
                  </a:lnTo>
                  <a:lnTo>
                    <a:pt x="2389" y="219"/>
                  </a:lnTo>
                  <a:lnTo>
                    <a:pt x="2370" y="198"/>
                  </a:lnTo>
                  <a:lnTo>
                    <a:pt x="2349" y="181"/>
                  </a:lnTo>
                  <a:lnTo>
                    <a:pt x="2324" y="168"/>
                  </a:lnTo>
                  <a:lnTo>
                    <a:pt x="2297" y="162"/>
                  </a:lnTo>
                  <a:lnTo>
                    <a:pt x="2271" y="162"/>
                  </a:lnTo>
                  <a:close/>
                  <a:moveTo>
                    <a:pt x="2265" y="0"/>
                  </a:moveTo>
                  <a:lnTo>
                    <a:pt x="2305" y="0"/>
                  </a:lnTo>
                  <a:lnTo>
                    <a:pt x="2344" y="5"/>
                  </a:lnTo>
                  <a:lnTo>
                    <a:pt x="2383" y="16"/>
                  </a:lnTo>
                  <a:lnTo>
                    <a:pt x="2420" y="33"/>
                  </a:lnTo>
                  <a:lnTo>
                    <a:pt x="2455" y="54"/>
                  </a:lnTo>
                  <a:lnTo>
                    <a:pt x="2486" y="83"/>
                  </a:lnTo>
                  <a:lnTo>
                    <a:pt x="2514" y="114"/>
                  </a:lnTo>
                  <a:lnTo>
                    <a:pt x="2535" y="150"/>
                  </a:lnTo>
                  <a:lnTo>
                    <a:pt x="2553" y="186"/>
                  </a:lnTo>
                  <a:lnTo>
                    <a:pt x="2564" y="224"/>
                  </a:lnTo>
                  <a:lnTo>
                    <a:pt x="2569" y="264"/>
                  </a:lnTo>
                  <a:lnTo>
                    <a:pt x="2569" y="304"/>
                  </a:lnTo>
                  <a:lnTo>
                    <a:pt x="2564" y="344"/>
                  </a:lnTo>
                  <a:lnTo>
                    <a:pt x="2553" y="382"/>
                  </a:lnTo>
                  <a:lnTo>
                    <a:pt x="2535" y="419"/>
                  </a:lnTo>
                  <a:lnTo>
                    <a:pt x="2514" y="454"/>
                  </a:lnTo>
                  <a:lnTo>
                    <a:pt x="2486" y="486"/>
                  </a:lnTo>
                  <a:lnTo>
                    <a:pt x="1083" y="1891"/>
                  </a:lnTo>
                  <a:lnTo>
                    <a:pt x="1054" y="1916"/>
                  </a:lnTo>
                  <a:lnTo>
                    <a:pt x="1023" y="1937"/>
                  </a:lnTo>
                  <a:lnTo>
                    <a:pt x="989" y="1953"/>
                  </a:lnTo>
                  <a:lnTo>
                    <a:pt x="955" y="1964"/>
                  </a:lnTo>
                  <a:lnTo>
                    <a:pt x="917" y="1972"/>
                  </a:lnTo>
                  <a:lnTo>
                    <a:pt x="880" y="1974"/>
                  </a:lnTo>
                  <a:lnTo>
                    <a:pt x="843" y="1972"/>
                  </a:lnTo>
                  <a:lnTo>
                    <a:pt x="806" y="1964"/>
                  </a:lnTo>
                  <a:lnTo>
                    <a:pt x="771" y="1953"/>
                  </a:lnTo>
                  <a:lnTo>
                    <a:pt x="737" y="1937"/>
                  </a:lnTo>
                  <a:lnTo>
                    <a:pt x="706" y="1916"/>
                  </a:lnTo>
                  <a:lnTo>
                    <a:pt x="678" y="1891"/>
                  </a:lnTo>
                  <a:lnTo>
                    <a:pt x="82" y="1295"/>
                  </a:lnTo>
                  <a:lnTo>
                    <a:pt x="54" y="1263"/>
                  </a:lnTo>
                  <a:lnTo>
                    <a:pt x="32" y="1228"/>
                  </a:lnTo>
                  <a:lnTo>
                    <a:pt x="16" y="1190"/>
                  </a:lnTo>
                  <a:lnTo>
                    <a:pt x="5" y="1152"/>
                  </a:lnTo>
                  <a:lnTo>
                    <a:pt x="0" y="1112"/>
                  </a:lnTo>
                  <a:lnTo>
                    <a:pt x="0" y="1073"/>
                  </a:lnTo>
                  <a:lnTo>
                    <a:pt x="5" y="1033"/>
                  </a:lnTo>
                  <a:lnTo>
                    <a:pt x="16" y="994"/>
                  </a:lnTo>
                  <a:lnTo>
                    <a:pt x="32" y="957"/>
                  </a:lnTo>
                  <a:lnTo>
                    <a:pt x="54" y="922"/>
                  </a:lnTo>
                  <a:lnTo>
                    <a:pt x="82" y="890"/>
                  </a:lnTo>
                  <a:lnTo>
                    <a:pt x="114" y="863"/>
                  </a:lnTo>
                  <a:lnTo>
                    <a:pt x="149" y="840"/>
                  </a:lnTo>
                  <a:lnTo>
                    <a:pt x="186" y="824"/>
                  </a:lnTo>
                  <a:lnTo>
                    <a:pt x="224" y="813"/>
                  </a:lnTo>
                  <a:lnTo>
                    <a:pt x="264" y="808"/>
                  </a:lnTo>
                  <a:lnTo>
                    <a:pt x="304" y="808"/>
                  </a:lnTo>
                  <a:lnTo>
                    <a:pt x="344" y="813"/>
                  </a:lnTo>
                  <a:lnTo>
                    <a:pt x="382" y="824"/>
                  </a:lnTo>
                  <a:lnTo>
                    <a:pt x="419" y="840"/>
                  </a:lnTo>
                  <a:lnTo>
                    <a:pt x="454" y="863"/>
                  </a:lnTo>
                  <a:lnTo>
                    <a:pt x="486" y="890"/>
                  </a:lnTo>
                  <a:lnTo>
                    <a:pt x="880" y="1285"/>
                  </a:lnTo>
                  <a:lnTo>
                    <a:pt x="2082" y="83"/>
                  </a:lnTo>
                  <a:lnTo>
                    <a:pt x="2115" y="54"/>
                  </a:lnTo>
                  <a:lnTo>
                    <a:pt x="2149" y="33"/>
                  </a:lnTo>
                  <a:lnTo>
                    <a:pt x="2187" y="16"/>
                  </a:lnTo>
                  <a:lnTo>
                    <a:pt x="2225" y="5"/>
                  </a:lnTo>
                  <a:lnTo>
                    <a:pt x="22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33" name="Freeform 444">
              <a:extLst>
                <a:ext uri="{FF2B5EF4-FFF2-40B4-BE49-F238E27FC236}">
                  <a16:creationId xmlns:a16="http://schemas.microsoft.com/office/drawing/2014/main" id="{294CA736-1426-4E24-8795-39532BB36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2" y="3052"/>
              <a:ext cx="1793" cy="1428"/>
            </a:xfrm>
            <a:custGeom>
              <a:avLst/>
              <a:gdLst>
                <a:gd name="T0" fmla="*/ 1732 w 1793"/>
                <a:gd name="T1" fmla="*/ 3 h 1428"/>
                <a:gd name="T2" fmla="*/ 1770 w 1793"/>
                <a:gd name="T3" fmla="*/ 23 h 1428"/>
                <a:gd name="T4" fmla="*/ 1791 w 1793"/>
                <a:gd name="T5" fmla="*/ 59 h 1428"/>
                <a:gd name="T6" fmla="*/ 1791 w 1793"/>
                <a:gd name="T7" fmla="*/ 101 h 1428"/>
                <a:gd name="T8" fmla="*/ 1725 w 1793"/>
                <a:gd name="T9" fmla="*/ 308 h 1428"/>
                <a:gd name="T10" fmla="*/ 1634 w 1793"/>
                <a:gd name="T11" fmla="*/ 502 h 1428"/>
                <a:gd name="T12" fmla="*/ 1524 w 1793"/>
                <a:gd name="T13" fmla="*/ 682 h 1428"/>
                <a:gd name="T14" fmla="*/ 1393 w 1793"/>
                <a:gd name="T15" fmla="*/ 845 h 1428"/>
                <a:gd name="T16" fmla="*/ 1244 w 1793"/>
                <a:gd name="T17" fmla="*/ 991 h 1428"/>
                <a:gd name="T18" fmla="*/ 1080 w 1793"/>
                <a:gd name="T19" fmla="*/ 1119 h 1428"/>
                <a:gd name="T20" fmla="*/ 902 w 1793"/>
                <a:gd name="T21" fmla="*/ 1227 h 1428"/>
                <a:gd name="T22" fmla="*/ 712 w 1793"/>
                <a:gd name="T23" fmla="*/ 1313 h 1428"/>
                <a:gd name="T24" fmla="*/ 509 w 1793"/>
                <a:gd name="T25" fmla="*/ 1376 h 1428"/>
                <a:gd name="T26" fmla="*/ 299 w 1793"/>
                <a:gd name="T27" fmla="*/ 1415 h 1428"/>
                <a:gd name="T28" fmla="*/ 82 w 1793"/>
                <a:gd name="T29" fmla="*/ 1428 h 1428"/>
                <a:gd name="T30" fmla="*/ 41 w 1793"/>
                <a:gd name="T31" fmla="*/ 1417 h 1428"/>
                <a:gd name="T32" fmla="*/ 11 w 1793"/>
                <a:gd name="T33" fmla="*/ 1387 h 1428"/>
                <a:gd name="T34" fmla="*/ 0 w 1793"/>
                <a:gd name="T35" fmla="*/ 1346 h 1428"/>
                <a:gd name="T36" fmla="*/ 11 w 1793"/>
                <a:gd name="T37" fmla="*/ 1305 h 1428"/>
                <a:gd name="T38" fmla="*/ 41 w 1793"/>
                <a:gd name="T39" fmla="*/ 1276 h 1428"/>
                <a:gd name="T40" fmla="*/ 82 w 1793"/>
                <a:gd name="T41" fmla="*/ 1264 h 1428"/>
                <a:gd name="T42" fmla="*/ 288 w 1793"/>
                <a:gd name="T43" fmla="*/ 1252 h 1428"/>
                <a:gd name="T44" fmla="*/ 488 w 1793"/>
                <a:gd name="T45" fmla="*/ 1214 h 1428"/>
                <a:gd name="T46" fmla="*/ 678 w 1793"/>
                <a:gd name="T47" fmla="*/ 1150 h 1428"/>
                <a:gd name="T48" fmla="*/ 858 w 1793"/>
                <a:gd name="T49" fmla="*/ 1065 h 1428"/>
                <a:gd name="T50" fmla="*/ 1025 w 1793"/>
                <a:gd name="T51" fmla="*/ 959 h 1428"/>
                <a:gd name="T52" fmla="*/ 1177 w 1793"/>
                <a:gd name="T53" fmla="*/ 832 h 1428"/>
                <a:gd name="T54" fmla="*/ 1313 w 1793"/>
                <a:gd name="T55" fmla="*/ 688 h 1428"/>
                <a:gd name="T56" fmla="*/ 1431 w 1793"/>
                <a:gd name="T57" fmla="*/ 527 h 1428"/>
                <a:gd name="T58" fmla="*/ 1529 w 1793"/>
                <a:gd name="T59" fmla="*/ 350 h 1428"/>
                <a:gd name="T60" fmla="*/ 1603 w 1793"/>
                <a:gd name="T61" fmla="*/ 160 h 1428"/>
                <a:gd name="T62" fmla="*/ 1640 w 1793"/>
                <a:gd name="T63" fmla="*/ 41 h 1428"/>
                <a:gd name="T64" fmla="*/ 1670 w 1793"/>
                <a:gd name="T65" fmla="*/ 11 h 1428"/>
                <a:gd name="T66" fmla="*/ 1710 w 1793"/>
                <a:gd name="T67" fmla="*/ 0 h 1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93" h="1428">
                  <a:moveTo>
                    <a:pt x="1710" y="0"/>
                  </a:moveTo>
                  <a:lnTo>
                    <a:pt x="1732" y="3"/>
                  </a:lnTo>
                  <a:lnTo>
                    <a:pt x="1752" y="10"/>
                  </a:lnTo>
                  <a:lnTo>
                    <a:pt x="1770" y="23"/>
                  </a:lnTo>
                  <a:lnTo>
                    <a:pt x="1782" y="40"/>
                  </a:lnTo>
                  <a:lnTo>
                    <a:pt x="1791" y="59"/>
                  </a:lnTo>
                  <a:lnTo>
                    <a:pt x="1793" y="80"/>
                  </a:lnTo>
                  <a:lnTo>
                    <a:pt x="1791" y="101"/>
                  </a:lnTo>
                  <a:lnTo>
                    <a:pt x="1761" y="206"/>
                  </a:lnTo>
                  <a:lnTo>
                    <a:pt x="1725" y="308"/>
                  </a:lnTo>
                  <a:lnTo>
                    <a:pt x="1683" y="408"/>
                  </a:lnTo>
                  <a:lnTo>
                    <a:pt x="1634" y="502"/>
                  </a:lnTo>
                  <a:lnTo>
                    <a:pt x="1582" y="594"/>
                  </a:lnTo>
                  <a:lnTo>
                    <a:pt x="1524" y="682"/>
                  </a:lnTo>
                  <a:lnTo>
                    <a:pt x="1460" y="765"/>
                  </a:lnTo>
                  <a:lnTo>
                    <a:pt x="1393" y="845"/>
                  </a:lnTo>
                  <a:lnTo>
                    <a:pt x="1321" y="920"/>
                  </a:lnTo>
                  <a:lnTo>
                    <a:pt x="1244" y="991"/>
                  </a:lnTo>
                  <a:lnTo>
                    <a:pt x="1165" y="1058"/>
                  </a:lnTo>
                  <a:lnTo>
                    <a:pt x="1080" y="1119"/>
                  </a:lnTo>
                  <a:lnTo>
                    <a:pt x="992" y="1175"/>
                  </a:lnTo>
                  <a:lnTo>
                    <a:pt x="902" y="1227"/>
                  </a:lnTo>
                  <a:lnTo>
                    <a:pt x="808" y="1273"/>
                  </a:lnTo>
                  <a:lnTo>
                    <a:pt x="712" y="1313"/>
                  </a:lnTo>
                  <a:lnTo>
                    <a:pt x="611" y="1348"/>
                  </a:lnTo>
                  <a:lnTo>
                    <a:pt x="509" y="1376"/>
                  </a:lnTo>
                  <a:lnTo>
                    <a:pt x="405" y="1399"/>
                  </a:lnTo>
                  <a:lnTo>
                    <a:pt x="299" y="1415"/>
                  </a:lnTo>
                  <a:lnTo>
                    <a:pt x="191" y="1425"/>
                  </a:lnTo>
                  <a:lnTo>
                    <a:pt x="82" y="1428"/>
                  </a:lnTo>
                  <a:lnTo>
                    <a:pt x="61" y="1426"/>
                  </a:lnTo>
                  <a:lnTo>
                    <a:pt x="41" y="1417"/>
                  </a:lnTo>
                  <a:lnTo>
                    <a:pt x="25" y="1405"/>
                  </a:lnTo>
                  <a:lnTo>
                    <a:pt x="11" y="1387"/>
                  </a:lnTo>
                  <a:lnTo>
                    <a:pt x="4" y="1369"/>
                  </a:lnTo>
                  <a:lnTo>
                    <a:pt x="0" y="1346"/>
                  </a:lnTo>
                  <a:lnTo>
                    <a:pt x="4" y="1325"/>
                  </a:lnTo>
                  <a:lnTo>
                    <a:pt x="11" y="1305"/>
                  </a:lnTo>
                  <a:lnTo>
                    <a:pt x="25" y="1289"/>
                  </a:lnTo>
                  <a:lnTo>
                    <a:pt x="41" y="1276"/>
                  </a:lnTo>
                  <a:lnTo>
                    <a:pt x="61" y="1268"/>
                  </a:lnTo>
                  <a:lnTo>
                    <a:pt x="82" y="1264"/>
                  </a:lnTo>
                  <a:lnTo>
                    <a:pt x="186" y="1262"/>
                  </a:lnTo>
                  <a:lnTo>
                    <a:pt x="288" y="1252"/>
                  </a:lnTo>
                  <a:lnTo>
                    <a:pt x="389" y="1236"/>
                  </a:lnTo>
                  <a:lnTo>
                    <a:pt x="488" y="1214"/>
                  </a:lnTo>
                  <a:lnTo>
                    <a:pt x="584" y="1185"/>
                  </a:lnTo>
                  <a:lnTo>
                    <a:pt x="678" y="1150"/>
                  </a:lnTo>
                  <a:lnTo>
                    <a:pt x="770" y="1110"/>
                  </a:lnTo>
                  <a:lnTo>
                    <a:pt x="858" y="1065"/>
                  </a:lnTo>
                  <a:lnTo>
                    <a:pt x="943" y="1015"/>
                  </a:lnTo>
                  <a:lnTo>
                    <a:pt x="1025" y="959"/>
                  </a:lnTo>
                  <a:lnTo>
                    <a:pt x="1103" y="898"/>
                  </a:lnTo>
                  <a:lnTo>
                    <a:pt x="1177" y="832"/>
                  </a:lnTo>
                  <a:lnTo>
                    <a:pt x="1247" y="763"/>
                  </a:lnTo>
                  <a:lnTo>
                    <a:pt x="1313" y="688"/>
                  </a:lnTo>
                  <a:lnTo>
                    <a:pt x="1375" y="610"/>
                  </a:lnTo>
                  <a:lnTo>
                    <a:pt x="1431" y="527"/>
                  </a:lnTo>
                  <a:lnTo>
                    <a:pt x="1483" y="441"/>
                  </a:lnTo>
                  <a:lnTo>
                    <a:pt x="1529" y="350"/>
                  </a:lnTo>
                  <a:lnTo>
                    <a:pt x="1568" y="257"/>
                  </a:lnTo>
                  <a:lnTo>
                    <a:pt x="1603" y="160"/>
                  </a:lnTo>
                  <a:lnTo>
                    <a:pt x="1633" y="61"/>
                  </a:lnTo>
                  <a:lnTo>
                    <a:pt x="1640" y="41"/>
                  </a:lnTo>
                  <a:lnTo>
                    <a:pt x="1654" y="24"/>
                  </a:lnTo>
                  <a:lnTo>
                    <a:pt x="1670" y="11"/>
                  </a:lnTo>
                  <a:lnTo>
                    <a:pt x="1689" y="3"/>
                  </a:lnTo>
                  <a:lnTo>
                    <a:pt x="17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  <p:sp>
          <p:nvSpPr>
            <p:cNvPr id="34" name="Freeform 445">
              <a:extLst>
                <a:ext uri="{FF2B5EF4-FFF2-40B4-BE49-F238E27FC236}">
                  <a16:creationId xmlns:a16="http://schemas.microsoft.com/office/drawing/2014/main" id="{4A15E94A-98CB-4883-8985-A01986C55273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2" y="2635"/>
              <a:ext cx="165" cy="237"/>
            </a:xfrm>
            <a:custGeom>
              <a:avLst/>
              <a:gdLst>
                <a:gd name="T0" fmla="*/ 83 w 165"/>
                <a:gd name="T1" fmla="*/ 0 h 237"/>
                <a:gd name="T2" fmla="*/ 106 w 165"/>
                <a:gd name="T3" fmla="*/ 4 h 237"/>
                <a:gd name="T4" fmla="*/ 124 w 165"/>
                <a:gd name="T5" fmla="*/ 11 h 237"/>
                <a:gd name="T6" fmla="*/ 142 w 165"/>
                <a:gd name="T7" fmla="*/ 25 h 237"/>
                <a:gd name="T8" fmla="*/ 154 w 165"/>
                <a:gd name="T9" fmla="*/ 41 h 237"/>
                <a:gd name="T10" fmla="*/ 163 w 165"/>
                <a:gd name="T11" fmla="*/ 61 h 237"/>
                <a:gd name="T12" fmla="*/ 165 w 165"/>
                <a:gd name="T13" fmla="*/ 82 h 237"/>
                <a:gd name="T14" fmla="*/ 164 w 165"/>
                <a:gd name="T15" fmla="*/ 159 h 237"/>
                <a:gd name="T16" fmla="*/ 160 w 165"/>
                <a:gd name="T17" fmla="*/ 180 h 237"/>
                <a:gd name="T18" fmla="*/ 152 w 165"/>
                <a:gd name="T19" fmla="*/ 199 h 237"/>
                <a:gd name="T20" fmla="*/ 138 w 165"/>
                <a:gd name="T21" fmla="*/ 215 h 237"/>
                <a:gd name="T22" fmla="*/ 122 w 165"/>
                <a:gd name="T23" fmla="*/ 226 h 237"/>
                <a:gd name="T24" fmla="*/ 103 w 165"/>
                <a:gd name="T25" fmla="*/ 235 h 237"/>
                <a:gd name="T26" fmla="*/ 82 w 165"/>
                <a:gd name="T27" fmla="*/ 237 h 237"/>
                <a:gd name="T28" fmla="*/ 78 w 165"/>
                <a:gd name="T29" fmla="*/ 237 h 237"/>
                <a:gd name="T30" fmla="*/ 57 w 165"/>
                <a:gd name="T31" fmla="*/ 234 h 237"/>
                <a:gd name="T32" fmla="*/ 37 w 165"/>
                <a:gd name="T33" fmla="*/ 224 h 237"/>
                <a:gd name="T34" fmla="*/ 21 w 165"/>
                <a:gd name="T35" fmla="*/ 211 h 237"/>
                <a:gd name="T36" fmla="*/ 10 w 165"/>
                <a:gd name="T37" fmla="*/ 194 h 237"/>
                <a:gd name="T38" fmla="*/ 3 w 165"/>
                <a:gd name="T39" fmla="*/ 174 h 237"/>
                <a:gd name="T40" fmla="*/ 0 w 165"/>
                <a:gd name="T41" fmla="*/ 152 h 237"/>
                <a:gd name="T42" fmla="*/ 1 w 165"/>
                <a:gd name="T43" fmla="*/ 82 h 237"/>
                <a:gd name="T44" fmla="*/ 5 w 165"/>
                <a:gd name="T45" fmla="*/ 61 h 237"/>
                <a:gd name="T46" fmla="*/ 13 w 165"/>
                <a:gd name="T47" fmla="*/ 41 h 237"/>
                <a:gd name="T48" fmla="*/ 26 w 165"/>
                <a:gd name="T49" fmla="*/ 25 h 237"/>
                <a:gd name="T50" fmla="*/ 42 w 165"/>
                <a:gd name="T51" fmla="*/ 11 h 237"/>
                <a:gd name="T52" fmla="*/ 62 w 165"/>
                <a:gd name="T53" fmla="*/ 4 h 237"/>
                <a:gd name="T54" fmla="*/ 83 w 165"/>
                <a:gd name="T5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5" h="237">
                  <a:moveTo>
                    <a:pt x="83" y="0"/>
                  </a:moveTo>
                  <a:lnTo>
                    <a:pt x="106" y="4"/>
                  </a:lnTo>
                  <a:lnTo>
                    <a:pt x="124" y="11"/>
                  </a:lnTo>
                  <a:lnTo>
                    <a:pt x="142" y="25"/>
                  </a:lnTo>
                  <a:lnTo>
                    <a:pt x="154" y="41"/>
                  </a:lnTo>
                  <a:lnTo>
                    <a:pt x="163" y="61"/>
                  </a:lnTo>
                  <a:lnTo>
                    <a:pt x="165" y="82"/>
                  </a:lnTo>
                  <a:lnTo>
                    <a:pt x="164" y="159"/>
                  </a:lnTo>
                  <a:lnTo>
                    <a:pt x="160" y="180"/>
                  </a:lnTo>
                  <a:lnTo>
                    <a:pt x="152" y="199"/>
                  </a:lnTo>
                  <a:lnTo>
                    <a:pt x="138" y="215"/>
                  </a:lnTo>
                  <a:lnTo>
                    <a:pt x="122" y="226"/>
                  </a:lnTo>
                  <a:lnTo>
                    <a:pt x="103" y="235"/>
                  </a:lnTo>
                  <a:lnTo>
                    <a:pt x="82" y="237"/>
                  </a:lnTo>
                  <a:lnTo>
                    <a:pt x="78" y="237"/>
                  </a:lnTo>
                  <a:lnTo>
                    <a:pt x="57" y="234"/>
                  </a:lnTo>
                  <a:lnTo>
                    <a:pt x="37" y="224"/>
                  </a:lnTo>
                  <a:lnTo>
                    <a:pt x="21" y="211"/>
                  </a:lnTo>
                  <a:lnTo>
                    <a:pt x="10" y="194"/>
                  </a:lnTo>
                  <a:lnTo>
                    <a:pt x="3" y="174"/>
                  </a:lnTo>
                  <a:lnTo>
                    <a:pt x="0" y="152"/>
                  </a:lnTo>
                  <a:lnTo>
                    <a:pt x="1" y="82"/>
                  </a:lnTo>
                  <a:lnTo>
                    <a:pt x="5" y="61"/>
                  </a:lnTo>
                  <a:lnTo>
                    <a:pt x="13" y="41"/>
                  </a:lnTo>
                  <a:lnTo>
                    <a:pt x="26" y="25"/>
                  </a:lnTo>
                  <a:lnTo>
                    <a:pt x="42" y="11"/>
                  </a:lnTo>
                  <a:lnTo>
                    <a:pt x="62" y="4"/>
                  </a:lnTo>
                  <a:lnTo>
                    <a:pt x="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  <a:latin typeface="Segoe UI Light" panose="020B0502040204020203" pitchFamily="34" charset="0"/>
              </a:endParaRPr>
            </a:p>
          </p:txBody>
        </p: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AD0E599-CA41-474F-B79B-7E3F79E5099C}"/>
              </a:ext>
            </a:extLst>
          </p:cNvPr>
          <p:cNvCxnSpPr>
            <a:cxnSpLocks/>
            <a:stCxn id="16" idx="1"/>
            <a:endCxn id="38" idx="3"/>
          </p:cNvCxnSpPr>
          <p:nvPr/>
        </p:nvCxnSpPr>
        <p:spPr>
          <a:xfrm flipH="1">
            <a:off x="4813194" y="2659614"/>
            <a:ext cx="3204562" cy="6786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468C695-23B7-4039-9A75-BC21546B5E80}"/>
              </a:ext>
            </a:extLst>
          </p:cNvPr>
          <p:cNvCxnSpPr>
            <a:cxnSpLocks/>
            <a:stCxn id="17" idx="1"/>
            <a:endCxn id="39" idx="3"/>
          </p:cNvCxnSpPr>
          <p:nvPr/>
        </p:nvCxnSpPr>
        <p:spPr>
          <a:xfrm flipH="1">
            <a:off x="4870221" y="3958142"/>
            <a:ext cx="2756359" cy="40849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AC6D0B0-76E3-4B3D-8280-626D6A7E61DD}"/>
              </a:ext>
            </a:extLst>
          </p:cNvPr>
          <p:cNvCxnSpPr>
            <a:cxnSpLocks/>
            <a:endCxn id="40" idx="3"/>
          </p:cNvCxnSpPr>
          <p:nvPr/>
        </p:nvCxnSpPr>
        <p:spPr>
          <a:xfrm flipH="1">
            <a:off x="4856605" y="5286410"/>
            <a:ext cx="2390338" cy="1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742FE0EE-B684-4873-BD70-62D8F364ACE0}"/>
              </a:ext>
            </a:extLst>
          </p:cNvPr>
          <p:cNvSpPr txBox="1"/>
          <p:nvPr/>
        </p:nvSpPr>
        <p:spPr>
          <a:xfrm>
            <a:off x="1080186" y="2357533"/>
            <a:ext cx="3733008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d-ID" sz="1200" dirty="0">
                <a:solidFill>
                  <a:schemeClr val="bg1"/>
                </a:solidFill>
                <a:latin typeface="Segoe UI Light" panose="020B0502040204020203" pitchFamily="34" charset="0"/>
              </a:rPr>
              <a:t>Lorem ipsum dolor sit amet, eros facete philosophia sed ea, legere euripidis reformidans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11C0E8-66EB-4DB1-AFFD-7302CF81AA3B}"/>
              </a:ext>
            </a:extLst>
          </p:cNvPr>
          <p:cNvSpPr txBox="1"/>
          <p:nvPr/>
        </p:nvSpPr>
        <p:spPr>
          <a:xfrm>
            <a:off x="1137213" y="3690124"/>
            <a:ext cx="3733008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d-ID" sz="1200" dirty="0">
                <a:solidFill>
                  <a:schemeClr val="bg1"/>
                </a:solidFill>
                <a:latin typeface="Segoe UI Light" panose="020B0502040204020203" pitchFamily="34" charset="0"/>
              </a:rPr>
              <a:t>Lorem ipsum dolor sit amet, eros facete philosophia sed ea, legere euripidis reformidans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3AA8AF0-D882-461A-ACB5-F36E6A2A9B49}"/>
              </a:ext>
            </a:extLst>
          </p:cNvPr>
          <p:cNvSpPr txBox="1"/>
          <p:nvPr/>
        </p:nvSpPr>
        <p:spPr>
          <a:xfrm>
            <a:off x="1123597" y="4977544"/>
            <a:ext cx="3733008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d-ID" sz="1200" dirty="0">
                <a:solidFill>
                  <a:schemeClr val="bg1"/>
                </a:solidFill>
                <a:latin typeface="Segoe UI Light" panose="020B0502040204020203" pitchFamily="34" charset="0"/>
              </a:rPr>
              <a:t>Lorem ipsum dolor sit amet, eros facete philosophia sed ea, legere euripidis reformidans</a:t>
            </a:r>
          </a:p>
        </p:txBody>
      </p:sp>
    </p:spTree>
    <p:extLst>
      <p:ext uri="{BB962C8B-B14F-4D97-AF65-F5344CB8AC3E}">
        <p14:creationId xmlns:p14="http://schemas.microsoft.com/office/powerpoint/2010/main" val="302691362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lowchart: Delay 17">
            <a:extLst>
              <a:ext uri="{FF2B5EF4-FFF2-40B4-BE49-F238E27FC236}">
                <a16:creationId xmlns:a16="http://schemas.microsoft.com/office/drawing/2014/main" id="{9DDE4BD4-6E7E-4248-9C88-B5E4B259EC70}"/>
              </a:ext>
            </a:extLst>
          </p:cNvPr>
          <p:cNvSpPr/>
          <p:nvPr/>
        </p:nvSpPr>
        <p:spPr>
          <a:xfrm flipH="1">
            <a:off x="6689271" y="0"/>
            <a:ext cx="5502729" cy="6858000"/>
          </a:xfrm>
          <a:prstGeom prst="flowChartDelay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4607667-DCD0-4048-BAA9-A8EA82703744}"/>
              </a:ext>
            </a:extLst>
          </p:cNvPr>
          <p:cNvSpPr/>
          <p:nvPr/>
        </p:nvSpPr>
        <p:spPr>
          <a:xfrm>
            <a:off x="8801682" y="763424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A32F520-A731-49FC-BD0A-EC855AFCDF17}"/>
              </a:ext>
            </a:extLst>
          </p:cNvPr>
          <p:cNvSpPr/>
          <p:nvPr/>
        </p:nvSpPr>
        <p:spPr>
          <a:xfrm>
            <a:off x="8801682" y="3104404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597EFA7-244F-4D1C-B2F3-69535288FEE0}"/>
              </a:ext>
            </a:extLst>
          </p:cNvPr>
          <p:cNvSpPr/>
          <p:nvPr/>
        </p:nvSpPr>
        <p:spPr>
          <a:xfrm>
            <a:off x="6384502" y="763424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E20D046-1FCE-421A-85A0-3CA10E766811}"/>
              </a:ext>
            </a:extLst>
          </p:cNvPr>
          <p:cNvSpPr/>
          <p:nvPr/>
        </p:nvSpPr>
        <p:spPr>
          <a:xfrm>
            <a:off x="6384502" y="3104404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C6553EA-CE18-4967-8209-2AD0AE204618}"/>
              </a:ext>
            </a:extLst>
          </p:cNvPr>
          <p:cNvSpPr/>
          <p:nvPr/>
        </p:nvSpPr>
        <p:spPr>
          <a:xfrm>
            <a:off x="8801682" y="5474320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CAD284F-73D9-4DF3-9069-02BFA8F41334}"/>
              </a:ext>
            </a:extLst>
          </p:cNvPr>
          <p:cNvSpPr/>
          <p:nvPr/>
        </p:nvSpPr>
        <p:spPr>
          <a:xfrm>
            <a:off x="6384502" y="5474320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80E7F57-702E-4C80-91A8-8BC43DFC872C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34" name="Circle: Hollow 33">
            <a:extLst>
              <a:ext uri="{FF2B5EF4-FFF2-40B4-BE49-F238E27FC236}">
                <a16:creationId xmlns:a16="http://schemas.microsoft.com/office/drawing/2014/main" id="{A2997E21-7CC1-4B70-8734-E384DAFAE710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5" name="Circle: Hollow 34">
            <a:extLst>
              <a:ext uri="{FF2B5EF4-FFF2-40B4-BE49-F238E27FC236}">
                <a16:creationId xmlns:a16="http://schemas.microsoft.com/office/drawing/2014/main" id="{D65C4CC5-07D5-458E-929C-6555DBD52215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394F3E7-A758-4425-A3AB-EE434946D757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618F7ED-6985-460C-8435-6FA4671EA151}"/>
              </a:ext>
            </a:extLst>
          </p:cNvPr>
          <p:cNvSpPr txBox="1"/>
          <p:nvPr/>
        </p:nvSpPr>
        <p:spPr>
          <a:xfrm>
            <a:off x="770469" y="1181981"/>
            <a:ext cx="3135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Lab</a:t>
            </a:r>
          </a:p>
          <a:p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Medical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1518307-BC22-4389-BA16-1AA18AFBA37A}"/>
              </a:ext>
            </a:extLst>
          </p:cNvPr>
          <p:cNvSpPr/>
          <p:nvPr/>
        </p:nvSpPr>
        <p:spPr>
          <a:xfrm>
            <a:off x="770470" y="2476291"/>
            <a:ext cx="3378874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39" name="Rectangle: Rounded Corners 3">
            <a:extLst>
              <a:ext uri="{FF2B5EF4-FFF2-40B4-BE49-F238E27FC236}">
                <a16:creationId xmlns:a16="http://schemas.microsoft.com/office/drawing/2014/main" id="{0E59CCEF-407B-472B-8181-D080DF9B7BB2}"/>
              </a:ext>
            </a:extLst>
          </p:cNvPr>
          <p:cNvSpPr/>
          <p:nvPr/>
        </p:nvSpPr>
        <p:spPr>
          <a:xfrm>
            <a:off x="921283" y="5382485"/>
            <a:ext cx="933622" cy="293534"/>
          </a:xfrm>
          <a:prstGeom prst="roundRect">
            <a:avLst>
              <a:gd name="adj" fmla="val 4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More Info</a:t>
            </a:r>
            <a:endParaRPr lang="id-ID" sz="12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3F9401-DBD8-40E1-AC92-243FB8FEC95A}"/>
              </a:ext>
            </a:extLst>
          </p:cNvPr>
          <p:cNvSpPr/>
          <p:nvPr/>
        </p:nvSpPr>
        <p:spPr>
          <a:xfrm>
            <a:off x="582614" y="4525799"/>
            <a:ext cx="5317242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springenjoy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with my whole spring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possession of my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entir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my entire taken possession.</a:t>
            </a:r>
          </a:p>
        </p:txBody>
      </p:sp>
      <p:sp>
        <p:nvSpPr>
          <p:cNvPr id="41" name="Rectangle: Rounded Corners 3">
            <a:extLst>
              <a:ext uri="{FF2B5EF4-FFF2-40B4-BE49-F238E27FC236}">
                <a16:creationId xmlns:a16="http://schemas.microsoft.com/office/drawing/2014/main" id="{F901B8C9-CE65-48EE-A7DB-3A8C13F93ADD}"/>
              </a:ext>
            </a:extLst>
          </p:cNvPr>
          <p:cNvSpPr/>
          <p:nvPr/>
        </p:nvSpPr>
        <p:spPr>
          <a:xfrm>
            <a:off x="921283" y="4006433"/>
            <a:ext cx="933622" cy="293534"/>
          </a:xfrm>
          <a:prstGeom prst="roundRect">
            <a:avLst>
              <a:gd name="adj" fmla="val 4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More Info</a:t>
            </a:r>
            <a:endParaRPr lang="id-ID" sz="12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B2C3324-9779-4618-853A-C3EBA0F8E1DF}"/>
              </a:ext>
            </a:extLst>
          </p:cNvPr>
          <p:cNvSpPr/>
          <p:nvPr/>
        </p:nvSpPr>
        <p:spPr>
          <a:xfrm>
            <a:off x="582613" y="3144041"/>
            <a:ext cx="531724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springenjoy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with my whole spring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possession of my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entir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my entire taken possession.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55F5BCA-BB60-4D4C-A1AC-D5A57EBD760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3212875-6AE1-42A9-90B0-E2B37EBFF38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2EBFF0B-D6B7-4042-875B-6B0BB44619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9633992-A9E1-4E15-924D-72F24D30EF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8048049-2BF2-4947-98DC-0D8BD34D2A8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33BDD33-AB3B-4CAA-AFD0-7F8E2556901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3729383627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8">
            <a:extLst>
              <a:ext uri="{FF2B5EF4-FFF2-40B4-BE49-F238E27FC236}">
                <a16:creationId xmlns:a16="http://schemas.microsoft.com/office/drawing/2014/main" id="{7EBA2DCC-6B5A-4568-8A0E-144A0B27E4E0}"/>
              </a:ext>
            </a:extLst>
          </p:cNvPr>
          <p:cNvSpPr/>
          <p:nvPr/>
        </p:nvSpPr>
        <p:spPr>
          <a:xfrm flipV="1">
            <a:off x="-15240" y="4444677"/>
            <a:ext cx="12207239" cy="2413322"/>
          </a:xfrm>
          <a:custGeom>
            <a:avLst/>
            <a:gdLst>
              <a:gd name="connsiteX0" fmla="*/ 0 w 12182475"/>
              <a:gd name="connsiteY0" fmla="*/ 0 h 6305549"/>
              <a:gd name="connsiteX1" fmla="*/ 12182475 w 12182475"/>
              <a:gd name="connsiteY1" fmla="*/ 0 h 6305549"/>
              <a:gd name="connsiteX2" fmla="*/ 12182475 w 12182475"/>
              <a:gd name="connsiteY2" fmla="*/ 3682650 h 6305549"/>
              <a:gd name="connsiteX3" fmla="*/ 12172414 w 12182475"/>
              <a:gd name="connsiteY3" fmla="*/ 3781735 h 6305549"/>
              <a:gd name="connsiteX4" fmla="*/ 12144878 w 12182475"/>
              <a:gd name="connsiteY4" fmla="*/ 3886515 h 6305549"/>
              <a:gd name="connsiteX5" fmla="*/ 12098279 w 12182475"/>
              <a:gd name="connsiteY5" fmla="*/ 3997557 h 6305549"/>
              <a:gd name="connsiteX6" fmla="*/ 12035264 w 12182475"/>
              <a:gd name="connsiteY6" fmla="*/ 4112018 h 6305549"/>
              <a:gd name="connsiteX7" fmla="*/ 11954246 w 12182475"/>
              <a:gd name="connsiteY7" fmla="*/ 4231034 h 6305549"/>
              <a:gd name="connsiteX8" fmla="*/ 11856811 w 12182475"/>
              <a:gd name="connsiteY8" fmla="*/ 4352896 h 6305549"/>
              <a:gd name="connsiteX9" fmla="*/ 11744020 w 12182475"/>
              <a:gd name="connsiteY9" fmla="*/ 4477606 h 6305549"/>
              <a:gd name="connsiteX10" fmla="*/ 11614814 w 12182475"/>
              <a:gd name="connsiteY10" fmla="*/ 4603456 h 6305549"/>
              <a:gd name="connsiteX11" fmla="*/ 11470780 w 12182475"/>
              <a:gd name="connsiteY11" fmla="*/ 4730443 h 6305549"/>
              <a:gd name="connsiteX12" fmla="*/ 11312450 w 12182475"/>
              <a:gd name="connsiteY12" fmla="*/ 4855723 h 6305549"/>
              <a:gd name="connsiteX13" fmla="*/ 11139821 w 12182475"/>
              <a:gd name="connsiteY13" fmla="*/ 4981002 h 6305549"/>
              <a:gd name="connsiteX14" fmla="*/ 10953955 w 12182475"/>
              <a:gd name="connsiteY14" fmla="*/ 5104004 h 6305549"/>
              <a:gd name="connsiteX15" fmla="*/ 10754849 w 12182475"/>
              <a:gd name="connsiteY15" fmla="*/ 5224729 h 6305549"/>
              <a:gd name="connsiteX16" fmla="*/ 10543036 w 12182475"/>
              <a:gd name="connsiteY16" fmla="*/ 5342035 h 6305549"/>
              <a:gd name="connsiteX17" fmla="*/ 10319572 w 12182475"/>
              <a:gd name="connsiteY17" fmla="*/ 5454218 h 6305549"/>
              <a:gd name="connsiteX18" fmla="*/ 10084459 w 12182475"/>
              <a:gd name="connsiteY18" fmla="*/ 5562414 h 6305549"/>
              <a:gd name="connsiteX19" fmla="*/ 9838225 w 12182475"/>
              <a:gd name="connsiteY19" fmla="*/ 5664346 h 6305549"/>
              <a:gd name="connsiteX20" fmla="*/ 9581401 w 12182475"/>
              <a:gd name="connsiteY20" fmla="*/ 5758305 h 6305549"/>
              <a:gd name="connsiteX21" fmla="*/ 9314515 w 12182475"/>
              <a:gd name="connsiteY21" fmla="*/ 5846002 h 6305549"/>
              <a:gd name="connsiteX22" fmla="*/ 9038628 w 12182475"/>
              <a:gd name="connsiteY22" fmla="*/ 5925155 h 6305549"/>
              <a:gd name="connsiteX23" fmla="*/ 8753208 w 12182475"/>
              <a:gd name="connsiteY23" fmla="*/ 5994628 h 6305549"/>
              <a:gd name="connsiteX24" fmla="*/ 8458787 w 12182475"/>
              <a:gd name="connsiteY24" fmla="*/ 6053852 h 6305549"/>
              <a:gd name="connsiteX25" fmla="*/ 8157482 w 12182475"/>
              <a:gd name="connsiteY25" fmla="*/ 6102824 h 6305549"/>
              <a:gd name="connsiteX26" fmla="*/ 7848234 w 12182475"/>
              <a:gd name="connsiteY26" fmla="*/ 6139839 h 6305549"/>
              <a:gd name="connsiteX27" fmla="*/ 7531572 w 12182475"/>
              <a:gd name="connsiteY27" fmla="*/ 6164325 h 6305549"/>
              <a:gd name="connsiteX28" fmla="*/ 7209085 w 12182475"/>
              <a:gd name="connsiteY28" fmla="*/ 6175714 h 6305549"/>
              <a:gd name="connsiteX29" fmla="*/ 6880244 w 12182475"/>
              <a:gd name="connsiteY29" fmla="*/ 6172297 h 6305549"/>
              <a:gd name="connsiteX30" fmla="*/ 6545579 w 12182475"/>
              <a:gd name="connsiteY30" fmla="*/ 6154644 h 6305549"/>
              <a:gd name="connsiteX31" fmla="*/ 6206147 w 12182475"/>
              <a:gd name="connsiteY31" fmla="*/ 6121047 h 6305549"/>
              <a:gd name="connsiteX32" fmla="*/ 5862479 w 12182475"/>
              <a:gd name="connsiteY32" fmla="*/ 6070936 h 6305549"/>
              <a:gd name="connsiteX33" fmla="*/ 5514575 w 12182475"/>
              <a:gd name="connsiteY33" fmla="*/ 6002601 h 6305549"/>
              <a:gd name="connsiteX34" fmla="*/ 5164024 w 12182475"/>
              <a:gd name="connsiteY34" fmla="*/ 5916613 h 6305549"/>
              <a:gd name="connsiteX35" fmla="*/ 4817707 w 12182475"/>
              <a:gd name="connsiteY35" fmla="*/ 5828918 h 6305549"/>
              <a:gd name="connsiteX36" fmla="*/ 4485159 w 12182475"/>
              <a:gd name="connsiteY36" fmla="*/ 5753750 h 6305549"/>
              <a:gd name="connsiteX37" fmla="*/ 4166379 w 12182475"/>
              <a:gd name="connsiteY37" fmla="*/ 5692249 h 6305549"/>
              <a:gd name="connsiteX38" fmla="*/ 3861367 w 12182475"/>
              <a:gd name="connsiteY38" fmla="*/ 5642137 h 6305549"/>
              <a:gd name="connsiteX39" fmla="*/ 3568534 w 12182475"/>
              <a:gd name="connsiteY39" fmla="*/ 5603415 h 6305549"/>
              <a:gd name="connsiteX40" fmla="*/ 3289470 w 12182475"/>
              <a:gd name="connsiteY40" fmla="*/ 5575512 h 6305549"/>
              <a:gd name="connsiteX41" fmla="*/ 3023643 w 12182475"/>
              <a:gd name="connsiteY41" fmla="*/ 5557858 h 6305549"/>
              <a:gd name="connsiteX42" fmla="*/ 2769467 w 12182475"/>
              <a:gd name="connsiteY42" fmla="*/ 5548747 h 6305549"/>
              <a:gd name="connsiteX43" fmla="*/ 2527999 w 12182475"/>
              <a:gd name="connsiteY43" fmla="*/ 5548747 h 6305549"/>
              <a:gd name="connsiteX44" fmla="*/ 2298181 w 12182475"/>
              <a:gd name="connsiteY44" fmla="*/ 5556719 h 6305549"/>
              <a:gd name="connsiteX45" fmla="*/ 2081072 w 12182475"/>
              <a:gd name="connsiteY45" fmla="*/ 5571525 h 6305549"/>
              <a:gd name="connsiteX46" fmla="*/ 1876142 w 12182475"/>
              <a:gd name="connsiteY46" fmla="*/ 5592595 h 6305549"/>
              <a:gd name="connsiteX47" fmla="*/ 1682862 w 12182475"/>
              <a:gd name="connsiteY47" fmla="*/ 5620498 h 6305549"/>
              <a:gd name="connsiteX48" fmla="*/ 1500702 w 12182475"/>
              <a:gd name="connsiteY48" fmla="*/ 5652957 h 6305549"/>
              <a:gd name="connsiteX49" fmla="*/ 1330191 w 12182475"/>
              <a:gd name="connsiteY49" fmla="*/ 5689402 h 6305549"/>
              <a:gd name="connsiteX50" fmla="*/ 1170801 w 12182475"/>
              <a:gd name="connsiteY50" fmla="*/ 5729833 h 6305549"/>
              <a:gd name="connsiteX51" fmla="*/ 1022532 w 12182475"/>
              <a:gd name="connsiteY51" fmla="*/ 5773111 h 6305549"/>
              <a:gd name="connsiteX52" fmla="*/ 884853 w 12182475"/>
              <a:gd name="connsiteY52" fmla="*/ 5819237 h 6305549"/>
              <a:gd name="connsiteX53" fmla="*/ 758294 w 12182475"/>
              <a:gd name="connsiteY53" fmla="*/ 5866502 h 6305549"/>
              <a:gd name="connsiteX54" fmla="*/ 641267 w 12182475"/>
              <a:gd name="connsiteY54" fmla="*/ 5914336 h 6305549"/>
              <a:gd name="connsiteX55" fmla="*/ 535360 w 12182475"/>
              <a:gd name="connsiteY55" fmla="*/ 5962739 h 6305549"/>
              <a:gd name="connsiteX56" fmla="*/ 440043 w 12182475"/>
              <a:gd name="connsiteY56" fmla="*/ 6010004 h 6305549"/>
              <a:gd name="connsiteX57" fmla="*/ 353729 w 12182475"/>
              <a:gd name="connsiteY57" fmla="*/ 6056698 h 6305549"/>
              <a:gd name="connsiteX58" fmla="*/ 277476 w 12182475"/>
              <a:gd name="connsiteY58" fmla="*/ 6102255 h 6305549"/>
              <a:gd name="connsiteX59" fmla="*/ 211285 w 12182475"/>
              <a:gd name="connsiteY59" fmla="*/ 6143825 h 6305549"/>
              <a:gd name="connsiteX60" fmla="*/ 154095 w 12182475"/>
              <a:gd name="connsiteY60" fmla="*/ 6182547 h 6305549"/>
              <a:gd name="connsiteX61" fmla="*/ 105907 w 12182475"/>
              <a:gd name="connsiteY61" fmla="*/ 6216715 h 6305549"/>
              <a:gd name="connsiteX62" fmla="*/ 67781 w 12182475"/>
              <a:gd name="connsiteY62" fmla="*/ 6246896 h 6305549"/>
              <a:gd name="connsiteX63" fmla="*/ 38127 w 12182475"/>
              <a:gd name="connsiteY63" fmla="*/ 6271951 h 6305549"/>
              <a:gd name="connsiteX64" fmla="*/ 16945 w 12182475"/>
              <a:gd name="connsiteY64" fmla="*/ 6289605 h 6305549"/>
              <a:gd name="connsiteX65" fmla="*/ 4766 w 12182475"/>
              <a:gd name="connsiteY65" fmla="*/ 6300994 h 6305549"/>
              <a:gd name="connsiteX66" fmla="*/ 0 w 12182475"/>
              <a:gd name="connsiteY66" fmla="*/ 6305549 h 630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182475" h="6305549">
                <a:moveTo>
                  <a:pt x="0" y="0"/>
                </a:moveTo>
                <a:lnTo>
                  <a:pt x="12182475" y="0"/>
                </a:lnTo>
                <a:lnTo>
                  <a:pt x="12182475" y="3682650"/>
                </a:lnTo>
                <a:lnTo>
                  <a:pt x="12172414" y="3781735"/>
                </a:lnTo>
                <a:lnTo>
                  <a:pt x="12144878" y="3886515"/>
                </a:lnTo>
                <a:lnTo>
                  <a:pt x="12098279" y="3997557"/>
                </a:lnTo>
                <a:lnTo>
                  <a:pt x="12035264" y="4112018"/>
                </a:lnTo>
                <a:lnTo>
                  <a:pt x="11954246" y="4231034"/>
                </a:lnTo>
                <a:lnTo>
                  <a:pt x="11856811" y="4352896"/>
                </a:lnTo>
                <a:lnTo>
                  <a:pt x="11744020" y="4477606"/>
                </a:lnTo>
                <a:lnTo>
                  <a:pt x="11614814" y="4603456"/>
                </a:lnTo>
                <a:lnTo>
                  <a:pt x="11470780" y="4730443"/>
                </a:lnTo>
                <a:lnTo>
                  <a:pt x="11312450" y="4855723"/>
                </a:lnTo>
                <a:lnTo>
                  <a:pt x="11139821" y="4981002"/>
                </a:lnTo>
                <a:lnTo>
                  <a:pt x="10953955" y="5104004"/>
                </a:lnTo>
                <a:lnTo>
                  <a:pt x="10754849" y="5224729"/>
                </a:lnTo>
                <a:lnTo>
                  <a:pt x="10543036" y="5342035"/>
                </a:lnTo>
                <a:lnTo>
                  <a:pt x="10319572" y="5454218"/>
                </a:lnTo>
                <a:lnTo>
                  <a:pt x="10084459" y="5562414"/>
                </a:lnTo>
                <a:lnTo>
                  <a:pt x="9838225" y="5664346"/>
                </a:lnTo>
                <a:lnTo>
                  <a:pt x="9581401" y="5758305"/>
                </a:lnTo>
                <a:lnTo>
                  <a:pt x="9314515" y="5846002"/>
                </a:lnTo>
                <a:lnTo>
                  <a:pt x="9038628" y="5925155"/>
                </a:lnTo>
                <a:lnTo>
                  <a:pt x="8753208" y="5994628"/>
                </a:lnTo>
                <a:lnTo>
                  <a:pt x="8458787" y="6053852"/>
                </a:lnTo>
                <a:lnTo>
                  <a:pt x="8157482" y="6102824"/>
                </a:lnTo>
                <a:lnTo>
                  <a:pt x="7848234" y="6139839"/>
                </a:lnTo>
                <a:lnTo>
                  <a:pt x="7531572" y="6164325"/>
                </a:lnTo>
                <a:lnTo>
                  <a:pt x="7209085" y="6175714"/>
                </a:lnTo>
                <a:lnTo>
                  <a:pt x="6880244" y="6172297"/>
                </a:lnTo>
                <a:lnTo>
                  <a:pt x="6545579" y="6154644"/>
                </a:lnTo>
                <a:lnTo>
                  <a:pt x="6206147" y="6121047"/>
                </a:lnTo>
                <a:lnTo>
                  <a:pt x="5862479" y="6070936"/>
                </a:lnTo>
                <a:lnTo>
                  <a:pt x="5514575" y="6002601"/>
                </a:lnTo>
                <a:lnTo>
                  <a:pt x="5164024" y="5916613"/>
                </a:lnTo>
                <a:lnTo>
                  <a:pt x="4817707" y="5828918"/>
                </a:lnTo>
                <a:lnTo>
                  <a:pt x="4485159" y="5753750"/>
                </a:lnTo>
                <a:lnTo>
                  <a:pt x="4166379" y="5692249"/>
                </a:lnTo>
                <a:lnTo>
                  <a:pt x="3861367" y="5642137"/>
                </a:lnTo>
                <a:lnTo>
                  <a:pt x="3568534" y="5603415"/>
                </a:lnTo>
                <a:lnTo>
                  <a:pt x="3289470" y="5575512"/>
                </a:lnTo>
                <a:lnTo>
                  <a:pt x="3023643" y="5557858"/>
                </a:lnTo>
                <a:lnTo>
                  <a:pt x="2769467" y="5548747"/>
                </a:lnTo>
                <a:lnTo>
                  <a:pt x="2527999" y="5548747"/>
                </a:lnTo>
                <a:lnTo>
                  <a:pt x="2298181" y="5556719"/>
                </a:lnTo>
                <a:lnTo>
                  <a:pt x="2081072" y="5571525"/>
                </a:lnTo>
                <a:lnTo>
                  <a:pt x="1876142" y="5592595"/>
                </a:lnTo>
                <a:lnTo>
                  <a:pt x="1682862" y="5620498"/>
                </a:lnTo>
                <a:lnTo>
                  <a:pt x="1500702" y="5652957"/>
                </a:lnTo>
                <a:lnTo>
                  <a:pt x="1330191" y="5689402"/>
                </a:lnTo>
                <a:lnTo>
                  <a:pt x="1170801" y="5729833"/>
                </a:lnTo>
                <a:lnTo>
                  <a:pt x="1022532" y="5773111"/>
                </a:lnTo>
                <a:lnTo>
                  <a:pt x="884853" y="5819237"/>
                </a:lnTo>
                <a:lnTo>
                  <a:pt x="758294" y="5866502"/>
                </a:lnTo>
                <a:lnTo>
                  <a:pt x="641267" y="5914336"/>
                </a:lnTo>
                <a:lnTo>
                  <a:pt x="535360" y="5962739"/>
                </a:lnTo>
                <a:lnTo>
                  <a:pt x="440043" y="6010004"/>
                </a:lnTo>
                <a:lnTo>
                  <a:pt x="353729" y="6056698"/>
                </a:lnTo>
                <a:lnTo>
                  <a:pt x="277476" y="6102255"/>
                </a:lnTo>
                <a:lnTo>
                  <a:pt x="211285" y="6143825"/>
                </a:lnTo>
                <a:lnTo>
                  <a:pt x="154095" y="6182547"/>
                </a:lnTo>
                <a:lnTo>
                  <a:pt x="105907" y="6216715"/>
                </a:lnTo>
                <a:lnTo>
                  <a:pt x="67781" y="6246896"/>
                </a:lnTo>
                <a:lnTo>
                  <a:pt x="38127" y="6271951"/>
                </a:lnTo>
                <a:lnTo>
                  <a:pt x="16945" y="6289605"/>
                </a:lnTo>
                <a:lnTo>
                  <a:pt x="4766" y="6300994"/>
                </a:lnTo>
                <a:lnTo>
                  <a:pt x="0" y="63055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705D801-7B79-41A2-B1CA-8FE46EF65E1F}"/>
              </a:ext>
            </a:extLst>
          </p:cNvPr>
          <p:cNvSpPr/>
          <p:nvPr/>
        </p:nvSpPr>
        <p:spPr>
          <a:xfrm rot="2700000">
            <a:off x="797355" y="3204074"/>
            <a:ext cx="2887192" cy="288719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1C2F13-F4B8-4C3C-BA68-D62839E718F1}"/>
              </a:ext>
            </a:extLst>
          </p:cNvPr>
          <p:cNvSpPr/>
          <p:nvPr/>
        </p:nvSpPr>
        <p:spPr>
          <a:xfrm rot="2700000">
            <a:off x="4652407" y="3204074"/>
            <a:ext cx="2887192" cy="288719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378281B-5F9B-4A1B-8F2F-0805E5143315}"/>
              </a:ext>
            </a:extLst>
          </p:cNvPr>
          <p:cNvSpPr/>
          <p:nvPr/>
        </p:nvSpPr>
        <p:spPr>
          <a:xfrm rot="2700000">
            <a:off x="8507457" y="3204074"/>
            <a:ext cx="2887192" cy="288719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2BD7A4-62FD-48A3-AE24-7C4E8E92F86B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CA76DAB4-4F51-4133-94D0-2426B65D073D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5" name="Circle: Hollow 14">
            <a:extLst>
              <a:ext uri="{FF2B5EF4-FFF2-40B4-BE49-F238E27FC236}">
                <a16:creationId xmlns:a16="http://schemas.microsoft.com/office/drawing/2014/main" id="{08D1DF45-6B3F-424A-BF87-061C4C1890A2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C4A4D7-6151-4B41-A6AD-1042975FA125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669283-F3FF-4EE4-8107-852F9EEF2121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 ~ Lab </a:t>
            </a:r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Technology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535A370-686F-49A7-88DC-C3C5D9D9321B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28CCF1-DC0C-414F-A51A-59AE7EA0F249}"/>
              </a:ext>
            </a:extLst>
          </p:cNvPr>
          <p:cNvSpPr/>
          <p:nvPr/>
        </p:nvSpPr>
        <p:spPr>
          <a:xfrm>
            <a:off x="1653552" y="2078812"/>
            <a:ext cx="906005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like these sweet mornings of spring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possession of my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entireh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 enjoy with my whole of my entire soul A wonderful serenity has taken possession of my entire soul, like these</a:t>
            </a:r>
          </a:p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sweet mornings of spring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possession of my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entireh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 enjoy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with my whole of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F8C6F01-7ADC-431F-BD10-332B167811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B78483D-D7D6-49DF-A28E-3214E7FE502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C75A4ED-703E-4708-AC9F-01917CFCDD4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606120662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A5CC2AF-197B-4C64-8C68-1A39E550217F}"/>
              </a:ext>
            </a:extLst>
          </p:cNvPr>
          <p:cNvSpPr/>
          <p:nvPr/>
        </p:nvSpPr>
        <p:spPr>
          <a:xfrm flipH="1">
            <a:off x="0" y="-1"/>
            <a:ext cx="7008006" cy="6858002"/>
          </a:xfrm>
          <a:custGeom>
            <a:avLst/>
            <a:gdLst>
              <a:gd name="connsiteX0" fmla="*/ 6996431 w 6996431"/>
              <a:gd name="connsiteY0" fmla="*/ 0 h 6858002"/>
              <a:gd name="connsiteX1" fmla="*/ 6996430 w 6996431"/>
              <a:gd name="connsiteY1" fmla="*/ 6858000 h 6858002"/>
              <a:gd name="connsiteX2" fmla="*/ 5929630 w 6996431"/>
              <a:gd name="connsiteY2" fmla="*/ 6858001 h 6858002"/>
              <a:gd name="connsiteX3" fmla="*/ 5046838 w 6996431"/>
              <a:gd name="connsiteY3" fmla="*/ 6858001 h 6858002"/>
              <a:gd name="connsiteX4" fmla="*/ 5046838 w 6996431"/>
              <a:gd name="connsiteY4" fmla="*/ 6858002 h 6858002"/>
              <a:gd name="connsiteX5" fmla="*/ 995880 w 6996431"/>
              <a:gd name="connsiteY5" fmla="*/ 6858001 h 6858002"/>
              <a:gd name="connsiteX6" fmla="*/ 0 w 6996431"/>
              <a:gd name="connsiteY6" fmla="*/ 6333675 h 6858002"/>
              <a:gd name="connsiteX7" fmla="*/ 16382 w 6996431"/>
              <a:gd name="connsiteY7" fmla="*/ 6279368 h 6858002"/>
              <a:gd name="connsiteX8" fmla="*/ 2027966 w 6996431"/>
              <a:gd name="connsiteY8" fmla="*/ 4944147 h 6858002"/>
              <a:gd name="connsiteX9" fmla="*/ 1281744 w 6996431"/>
              <a:gd name="connsiteY9" fmla="*/ 915949 h 6858002"/>
              <a:gd name="connsiteX10" fmla="*/ 1751892 w 6996431"/>
              <a:gd name="connsiteY10" fmla="*/ 116215 h 6858002"/>
              <a:gd name="connsiteX11" fmla="*/ 1847623 w 6996431"/>
              <a:gd name="connsiteY11" fmla="*/ 1 h 6858002"/>
              <a:gd name="connsiteX12" fmla="*/ 5348967 w 6996431"/>
              <a:gd name="connsiteY12" fmla="*/ 1 h 6858002"/>
              <a:gd name="connsiteX13" fmla="*/ 5348967 w 6996431"/>
              <a:gd name="connsiteY13" fmla="*/ 1 h 6858002"/>
              <a:gd name="connsiteX0" fmla="*/ 7008006 w 7008006"/>
              <a:gd name="connsiteY0" fmla="*/ 0 h 6858002"/>
              <a:gd name="connsiteX1" fmla="*/ 7008005 w 7008006"/>
              <a:gd name="connsiteY1" fmla="*/ 6858000 h 6858002"/>
              <a:gd name="connsiteX2" fmla="*/ 5941205 w 7008006"/>
              <a:gd name="connsiteY2" fmla="*/ 6858001 h 6858002"/>
              <a:gd name="connsiteX3" fmla="*/ 5058413 w 7008006"/>
              <a:gd name="connsiteY3" fmla="*/ 6858001 h 6858002"/>
              <a:gd name="connsiteX4" fmla="*/ 5058413 w 7008006"/>
              <a:gd name="connsiteY4" fmla="*/ 6858002 h 6858002"/>
              <a:gd name="connsiteX5" fmla="*/ 1007455 w 7008006"/>
              <a:gd name="connsiteY5" fmla="*/ 6858001 h 6858002"/>
              <a:gd name="connsiteX6" fmla="*/ 0 w 7008006"/>
              <a:gd name="connsiteY6" fmla="*/ 6854536 h 6858002"/>
              <a:gd name="connsiteX7" fmla="*/ 27957 w 7008006"/>
              <a:gd name="connsiteY7" fmla="*/ 6279368 h 6858002"/>
              <a:gd name="connsiteX8" fmla="*/ 2039541 w 7008006"/>
              <a:gd name="connsiteY8" fmla="*/ 4944147 h 6858002"/>
              <a:gd name="connsiteX9" fmla="*/ 1293319 w 7008006"/>
              <a:gd name="connsiteY9" fmla="*/ 915949 h 6858002"/>
              <a:gd name="connsiteX10" fmla="*/ 1763467 w 7008006"/>
              <a:gd name="connsiteY10" fmla="*/ 116215 h 6858002"/>
              <a:gd name="connsiteX11" fmla="*/ 1859198 w 7008006"/>
              <a:gd name="connsiteY11" fmla="*/ 1 h 6858002"/>
              <a:gd name="connsiteX12" fmla="*/ 5360542 w 7008006"/>
              <a:gd name="connsiteY12" fmla="*/ 1 h 6858002"/>
              <a:gd name="connsiteX13" fmla="*/ 5360542 w 7008006"/>
              <a:gd name="connsiteY13" fmla="*/ 1 h 6858002"/>
              <a:gd name="connsiteX14" fmla="*/ 7008006 w 7008006"/>
              <a:gd name="connsiteY14" fmla="*/ 0 h 6858002"/>
              <a:gd name="connsiteX0" fmla="*/ 7008006 w 7008006"/>
              <a:gd name="connsiteY0" fmla="*/ 0 h 6858002"/>
              <a:gd name="connsiteX1" fmla="*/ 7008005 w 7008006"/>
              <a:gd name="connsiteY1" fmla="*/ 6858000 h 6858002"/>
              <a:gd name="connsiteX2" fmla="*/ 5941205 w 7008006"/>
              <a:gd name="connsiteY2" fmla="*/ 6858001 h 6858002"/>
              <a:gd name="connsiteX3" fmla="*/ 5058413 w 7008006"/>
              <a:gd name="connsiteY3" fmla="*/ 6858001 h 6858002"/>
              <a:gd name="connsiteX4" fmla="*/ 5058413 w 7008006"/>
              <a:gd name="connsiteY4" fmla="*/ 6858002 h 6858002"/>
              <a:gd name="connsiteX5" fmla="*/ 1007455 w 7008006"/>
              <a:gd name="connsiteY5" fmla="*/ 6858001 h 6858002"/>
              <a:gd name="connsiteX6" fmla="*/ 0 w 7008006"/>
              <a:gd name="connsiteY6" fmla="*/ 6854536 h 6858002"/>
              <a:gd name="connsiteX7" fmla="*/ 2039541 w 7008006"/>
              <a:gd name="connsiteY7" fmla="*/ 4944147 h 6858002"/>
              <a:gd name="connsiteX8" fmla="*/ 1293319 w 7008006"/>
              <a:gd name="connsiteY8" fmla="*/ 915949 h 6858002"/>
              <a:gd name="connsiteX9" fmla="*/ 1763467 w 7008006"/>
              <a:gd name="connsiteY9" fmla="*/ 116215 h 6858002"/>
              <a:gd name="connsiteX10" fmla="*/ 1859198 w 7008006"/>
              <a:gd name="connsiteY10" fmla="*/ 1 h 6858002"/>
              <a:gd name="connsiteX11" fmla="*/ 5360542 w 7008006"/>
              <a:gd name="connsiteY11" fmla="*/ 1 h 6858002"/>
              <a:gd name="connsiteX12" fmla="*/ 5360542 w 7008006"/>
              <a:gd name="connsiteY12" fmla="*/ 1 h 6858002"/>
              <a:gd name="connsiteX13" fmla="*/ 7008006 w 7008006"/>
              <a:gd name="connsiteY13" fmla="*/ 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008006" h="6858002">
                <a:moveTo>
                  <a:pt x="7008006" y="0"/>
                </a:moveTo>
                <a:cubicBezTo>
                  <a:pt x="7008006" y="2286000"/>
                  <a:pt x="7008005" y="4572000"/>
                  <a:pt x="7008005" y="6858000"/>
                </a:cubicBezTo>
                <a:lnTo>
                  <a:pt x="5941205" y="6858001"/>
                </a:lnTo>
                <a:lnTo>
                  <a:pt x="5058413" y="6858001"/>
                </a:lnTo>
                <a:lnTo>
                  <a:pt x="5058413" y="6858002"/>
                </a:lnTo>
                <a:lnTo>
                  <a:pt x="1007455" y="6858001"/>
                </a:lnTo>
                <a:lnTo>
                  <a:pt x="0" y="6854536"/>
                </a:lnTo>
                <a:cubicBezTo>
                  <a:pt x="172014" y="6535560"/>
                  <a:pt x="1823988" y="5933911"/>
                  <a:pt x="2039541" y="4944147"/>
                </a:cubicBezTo>
                <a:cubicBezTo>
                  <a:pt x="2608141" y="3661863"/>
                  <a:pt x="685532" y="2326597"/>
                  <a:pt x="1293319" y="915949"/>
                </a:cubicBezTo>
                <a:cubicBezTo>
                  <a:pt x="1418881" y="623972"/>
                  <a:pt x="1577709" y="356554"/>
                  <a:pt x="1763467" y="116215"/>
                </a:cubicBezTo>
                <a:lnTo>
                  <a:pt x="1859198" y="1"/>
                </a:lnTo>
                <a:lnTo>
                  <a:pt x="5360542" y="1"/>
                </a:lnTo>
                <a:lnTo>
                  <a:pt x="5360542" y="1"/>
                </a:lnTo>
                <a:lnTo>
                  <a:pt x="700800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C36150A-7035-4B8E-855C-A2D95DB5550C}"/>
              </a:ext>
            </a:extLst>
          </p:cNvPr>
          <p:cNvSpPr/>
          <p:nvPr/>
        </p:nvSpPr>
        <p:spPr>
          <a:xfrm rot="2700000">
            <a:off x="1258722" y="567161"/>
            <a:ext cx="2271620" cy="22716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3B50FF7-0165-4D69-95A1-B8B406A8D27D}"/>
              </a:ext>
            </a:extLst>
          </p:cNvPr>
          <p:cNvSpPr/>
          <p:nvPr/>
        </p:nvSpPr>
        <p:spPr>
          <a:xfrm rot="2700000">
            <a:off x="3824380" y="567161"/>
            <a:ext cx="2271620" cy="22716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0651DFA-D42E-480E-B679-6CB0F9822D8C}"/>
              </a:ext>
            </a:extLst>
          </p:cNvPr>
          <p:cNvSpPr/>
          <p:nvPr/>
        </p:nvSpPr>
        <p:spPr>
          <a:xfrm rot="2700000">
            <a:off x="3824380" y="3104909"/>
            <a:ext cx="2271620" cy="22716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B2E94D2-C4E7-48B7-A135-38A1DD96AD2B}"/>
              </a:ext>
            </a:extLst>
          </p:cNvPr>
          <p:cNvSpPr/>
          <p:nvPr/>
        </p:nvSpPr>
        <p:spPr>
          <a:xfrm rot="2700000">
            <a:off x="3824380" y="5670567"/>
            <a:ext cx="2271620" cy="22716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20A9088-9992-4897-BFE6-FDBB85BA6CA0}"/>
              </a:ext>
            </a:extLst>
          </p:cNvPr>
          <p:cNvSpPr/>
          <p:nvPr/>
        </p:nvSpPr>
        <p:spPr>
          <a:xfrm rot="2700000">
            <a:off x="1258722" y="3104909"/>
            <a:ext cx="2271620" cy="22716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D623A11-C401-43CC-9A82-DA17F9375497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29" name="Circle: Hollow 28">
            <a:extLst>
              <a:ext uri="{FF2B5EF4-FFF2-40B4-BE49-F238E27FC236}">
                <a16:creationId xmlns:a16="http://schemas.microsoft.com/office/drawing/2014/main" id="{D7B65FB2-D20A-4052-BF10-9C2F6071DA86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0" name="Circle: Hollow 29">
            <a:extLst>
              <a:ext uri="{FF2B5EF4-FFF2-40B4-BE49-F238E27FC236}">
                <a16:creationId xmlns:a16="http://schemas.microsoft.com/office/drawing/2014/main" id="{97F66C3E-2517-4886-8B8D-0E4292F7DA82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3911623-179B-42D1-A07D-4F0EF198E629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326C69-B293-4ED5-A89B-56C2750E4868}"/>
              </a:ext>
            </a:extLst>
          </p:cNvPr>
          <p:cNvSpPr txBox="1"/>
          <p:nvPr/>
        </p:nvSpPr>
        <p:spPr>
          <a:xfrm>
            <a:off x="6893185" y="1121122"/>
            <a:ext cx="3135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Lab</a:t>
            </a:r>
          </a:p>
          <a:p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Precision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4F4AF75-503C-4EA2-8F43-A8E39E6EC5C2}"/>
              </a:ext>
            </a:extLst>
          </p:cNvPr>
          <p:cNvSpPr/>
          <p:nvPr/>
        </p:nvSpPr>
        <p:spPr>
          <a:xfrm>
            <a:off x="6893186" y="2415432"/>
            <a:ext cx="3378874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80FBE1D-BA19-4DE0-8E45-55A142620854}"/>
              </a:ext>
            </a:extLst>
          </p:cNvPr>
          <p:cNvSpPr/>
          <p:nvPr/>
        </p:nvSpPr>
        <p:spPr>
          <a:xfrm>
            <a:off x="6926435" y="3628945"/>
            <a:ext cx="4567172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possession of my entire h I enjoy with my whole of my entire soul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EA13686-BB88-44E7-9554-E0F153390DB2}"/>
              </a:ext>
            </a:extLst>
          </p:cNvPr>
          <p:cNvSpPr txBox="1"/>
          <p:nvPr/>
        </p:nvSpPr>
        <p:spPr>
          <a:xfrm>
            <a:off x="6931806" y="3260364"/>
            <a:ext cx="1029786" cy="401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>
                <a:solidFill>
                  <a:schemeClr val="accent2"/>
                </a:solidFill>
                <a:latin typeface="Montserrat Black" panose="00000A00000000000000" pitchFamily="50" charset="0"/>
              </a:rPr>
              <a:t>2018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5CBDAF4-8A1C-42D0-9A0F-608A8E540387}"/>
              </a:ext>
            </a:extLst>
          </p:cNvPr>
          <p:cNvSpPr/>
          <p:nvPr/>
        </p:nvSpPr>
        <p:spPr>
          <a:xfrm>
            <a:off x="6926435" y="5000330"/>
            <a:ext cx="4567172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possession of my entire h I enjoy with my whole of my entire soul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CA9732A-8EEF-4B84-A7D6-3EBD4DCF17CD}"/>
              </a:ext>
            </a:extLst>
          </p:cNvPr>
          <p:cNvSpPr txBox="1"/>
          <p:nvPr/>
        </p:nvSpPr>
        <p:spPr>
          <a:xfrm>
            <a:off x="6931806" y="4631749"/>
            <a:ext cx="1029786" cy="401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>
                <a:solidFill>
                  <a:schemeClr val="accent2"/>
                </a:solidFill>
                <a:latin typeface="Montserrat Black" panose="00000A00000000000000" pitchFamily="50" charset="0"/>
              </a:rPr>
              <a:t>2019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D5F78ED-51A7-4DFB-A1B4-284E915873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EFDCDB3-2A4C-4EA2-A9DD-F44194C1DA2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BE29A73-C412-443F-84C7-56CB000CC1E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B28D9B5-4EF6-4023-80CC-947C2842F0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E285C3A-E8DC-4D41-BDAF-650927A90FE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361307226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A30715C-BACB-4669-AB6F-A688BE0D759A}"/>
              </a:ext>
            </a:extLst>
          </p:cNvPr>
          <p:cNvSpPr/>
          <p:nvPr/>
        </p:nvSpPr>
        <p:spPr>
          <a:xfrm>
            <a:off x="5183995" y="-1"/>
            <a:ext cx="7008006" cy="6858002"/>
          </a:xfrm>
          <a:custGeom>
            <a:avLst/>
            <a:gdLst>
              <a:gd name="connsiteX0" fmla="*/ 6996431 w 6996431"/>
              <a:gd name="connsiteY0" fmla="*/ 0 h 6858002"/>
              <a:gd name="connsiteX1" fmla="*/ 6996430 w 6996431"/>
              <a:gd name="connsiteY1" fmla="*/ 6858000 h 6858002"/>
              <a:gd name="connsiteX2" fmla="*/ 5929630 w 6996431"/>
              <a:gd name="connsiteY2" fmla="*/ 6858001 h 6858002"/>
              <a:gd name="connsiteX3" fmla="*/ 5046838 w 6996431"/>
              <a:gd name="connsiteY3" fmla="*/ 6858001 h 6858002"/>
              <a:gd name="connsiteX4" fmla="*/ 5046838 w 6996431"/>
              <a:gd name="connsiteY4" fmla="*/ 6858002 h 6858002"/>
              <a:gd name="connsiteX5" fmla="*/ 995880 w 6996431"/>
              <a:gd name="connsiteY5" fmla="*/ 6858001 h 6858002"/>
              <a:gd name="connsiteX6" fmla="*/ 0 w 6996431"/>
              <a:gd name="connsiteY6" fmla="*/ 6333675 h 6858002"/>
              <a:gd name="connsiteX7" fmla="*/ 16382 w 6996431"/>
              <a:gd name="connsiteY7" fmla="*/ 6279368 h 6858002"/>
              <a:gd name="connsiteX8" fmla="*/ 2027966 w 6996431"/>
              <a:gd name="connsiteY8" fmla="*/ 4944147 h 6858002"/>
              <a:gd name="connsiteX9" fmla="*/ 1281744 w 6996431"/>
              <a:gd name="connsiteY9" fmla="*/ 915949 h 6858002"/>
              <a:gd name="connsiteX10" fmla="*/ 1751892 w 6996431"/>
              <a:gd name="connsiteY10" fmla="*/ 116215 h 6858002"/>
              <a:gd name="connsiteX11" fmla="*/ 1847623 w 6996431"/>
              <a:gd name="connsiteY11" fmla="*/ 1 h 6858002"/>
              <a:gd name="connsiteX12" fmla="*/ 5348967 w 6996431"/>
              <a:gd name="connsiteY12" fmla="*/ 1 h 6858002"/>
              <a:gd name="connsiteX13" fmla="*/ 5348967 w 6996431"/>
              <a:gd name="connsiteY13" fmla="*/ 1 h 6858002"/>
              <a:gd name="connsiteX0" fmla="*/ 7008006 w 7008006"/>
              <a:gd name="connsiteY0" fmla="*/ 0 h 6858002"/>
              <a:gd name="connsiteX1" fmla="*/ 7008005 w 7008006"/>
              <a:gd name="connsiteY1" fmla="*/ 6858000 h 6858002"/>
              <a:gd name="connsiteX2" fmla="*/ 5941205 w 7008006"/>
              <a:gd name="connsiteY2" fmla="*/ 6858001 h 6858002"/>
              <a:gd name="connsiteX3" fmla="*/ 5058413 w 7008006"/>
              <a:gd name="connsiteY3" fmla="*/ 6858001 h 6858002"/>
              <a:gd name="connsiteX4" fmla="*/ 5058413 w 7008006"/>
              <a:gd name="connsiteY4" fmla="*/ 6858002 h 6858002"/>
              <a:gd name="connsiteX5" fmla="*/ 1007455 w 7008006"/>
              <a:gd name="connsiteY5" fmla="*/ 6858001 h 6858002"/>
              <a:gd name="connsiteX6" fmla="*/ 0 w 7008006"/>
              <a:gd name="connsiteY6" fmla="*/ 6854536 h 6858002"/>
              <a:gd name="connsiteX7" fmla="*/ 27957 w 7008006"/>
              <a:gd name="connsiteY7" fmla="*/ 6279368 h 6858002"/>
              <a:gd name="connsiteX8" fmla="*/ 2039541 w 7008006"/>
              <a:gd name="connsiteY8" fmla="*/ 4944147 h 6858002"/>
              <a:gd name="connsiteX9" fmla="*/ 1293319 w 7008006"/>
              <a:gd name="connsiteY9" fmla="*/ 915949 h 6858002"/>
              <a:gd name="connsiteX10" fmla="*/ 1763467 w 7008006"/>
              <a:gd name="connsiteY10" fmla="*/ 116215 h 6858002"/>
              <a:gd name="connsiteX11" fmla="*/ 1859198 w 7008006"/>
              <a:gd name="connsiteY11" fmla="*/ 1 h 6858002"/>
              <a:gd name="connsiteX12" fmla="*/ 5360542 w 7008006"/>
              <a:gd name="connsiteY12" fmla="*/ 1 h 6858002"/>
              <a:gd name="connsiteX13" fmla="*/ 5360542 w 7008006"/>
              <a:gd name="connsiteY13" fmla="*/ 1 h 6858002"/>
              <a:gd name="connsiteX14" fmla="*/ 7008006 w 7008006"/>
              <a:gd name="connsiteY14" fmla="*/ 0 h 6858002"/>
              <a:gd name="connsiteX0" fmla="*/ 7008006 w 7008006"/>
              <a:gd name="connsiteY0" fmla="*/ 0 h 6858002"/>
              <a:gd name="connsiteX1" fmla="*/ 7008005 w 7008006"/>
              <a:gd name="connsiteY1" fmla="*/ 6858000 h 6858002"/>
              <a:gd name="connsiteX2" fmla="*/ 5941205 w 7008006"/>
              <a:gd name="connsiteY2" fmla="*/ 6858001 h 6858002"/>
              <a:gd name="connsiteX3" fmla="*/ 5058413 w 7008006"/>
              <a:gd name="connsiteY3" fmla="*/ 6858001 h 6858002"/>
              <a:gd name="connsiteX4" fmla="*/ 5058413 w 7008006"/>
              <a:gd name="connsiteY4" fmla="*/ 6858002 h 6858002"/>
              <a:gd name="connsiteX5" fmla="*/ 1007455 w 7008006"/>
              <a:gd name="connsiteY5" fmla="*/ 6858001 h 6858002"/>
              <a:gd name="connsiteX6" fmla="*/ 0 w 7008006"/>
              <a:gd name="connsiteY6" fmla="*/ 6854536 h 6858002"/>
              <a:gd name="connsiteX7" fmla="*/ 2039541 w 7008006"/>
              <a:gd name="connsiteY7" fmla="*/ 4944147 h 6858002"/>
              <a:gd name="connsiteX8" fmla="*/ 1293319 w 7008006"/>
              <a:gd name="connsiteY8" fmla="*/ 915949 h 6858002"/>
              <a:gd name="connsiteX9" fmla="*/ 1763467 w 7008006"/>
              <a:gd name="connsiteY9" fmla="*/ 116215 h 6858002"/>
              <a:gd name="connsiteX10" fmla="*/ 1859198 w 7008006"/>
              <a:gd name="connsiteY10" fmla="*/ 1 h 6858002"/>
              <a:gd name="connsiteX11" fmla="*/ 5360542 w 7008006"/>
              <a:gd name="connsiteY11" fmla="*/ 1 h 6858002"/>
              <a:gd name="connsiteX12" fmla="*/ 5360542 w 7008006"/>
              <a:gd name="connsiteY12" fmla="*/ 1 h 6858002"/>
              <a:gd name="connsiteX13" fmla="*/ 7008006 w 7008006"/>
              <a:gd name="connsiteY13" fmla="*/ 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008006" h="6858002">
                <a:moveTo>
                  <a:pt x="7008006" y="0"/>
                </a:moveTo>
                <a:cubicBezTo>
                  <a:pt x="7008006" y="2286000"/>
                  <a:pt x="7008005" y="4572000"/>
                  <a:pt x="7008005" y="6858000"/>
                </a:cubicBezTo>
                <a:lnTo>
                  <a:pt x="5941205" y="6858001"/>
                </a:lnTo>
                <a:lnTo>
                  <a:pt x="5058413" y="6858001"/>
                </a:lnTo>
                <a:lnTo>
                  <a:pt x="5058413" y="6858002"/>
                </a:lnTo>
                <a:lnTo>
                  <a:pt x="1007455" y="6858001"/>
                </a:lnTo>
                <a:lnTo>
                  <a:pt x="0" y="6854536"/>
                </a:lnTo>
                <a:cubicBezTo>
                  <a:pt x="172014" y="6535560"/>
                  <a:pt x="1823988" y="5933911"/>
                  <a:pt x="2039541" y="4944147"/>
                </a:cubicBezTo>
                <a:cubicBezTo>
                  <a:pt x="2608141" y="3661863"/>
                  <a:pt x="685532" y="2326597"/>
                  <a:pt x="1293319" y="915949"/>
                </a:cubicBezTo>
                <a:cubicBezTo>
                  <a:pt x="1418881" y="623972"/>
                  <a:pt x="1577709" y="356554"/>
                  <a:pt x="1763467" y="116215"/>
                </a:cubicBezTo>
                <a:lnTo>
                  <a:pt x="1859198" y="1"/>
                </a:lnTo>
                <a:lnTo>
                  <a:pt x="5360542" y="1"/>
                </a:lnTo>
                <a:lnTo>
                  <a:pt x="5360542" y="1"/>
                </a:lnTo>
                <a:lnTo>
                  <a:pt x="700800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53E51C2-2414-4A96-A2F8-7198B1A36190}"/>
              </a:ext>
            </a:extLst>
          </p:cNvPr>
          <p:cNvSpPr/>
          <p:nvPr/>
        </p:nvSpPr>
        <p:spPr>
          <a:xfrm rot="2700000">
            <a:off x="7178031" y="743423"/>
            <a:ext cx="2608803" cy="2608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3BE5CBB-FF70-42B6-AA36-B14896B479F7}"/>
              </a:ext>
            </a:extLst>
          </p:cNvPr>
          <p:cNvSpPr/>
          <p:nvPr/>
        </p:nvSpPr>
        <p:spPr>
          <a:xfrm rot="2700000">
            <a:off x="5460392" y="3100032"/>
            <a:ext cx="2608803" cy="2608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6F2A97F-8D6D-49EC-9403-144386AF950A}"/>
              </a:ext>
            </a:extLst>
          </p:cNvPr>
          <p:cNvSpPr/>
          <p:nvPr/>
        </p:nvSpPr>
        <p:spPr>
          <a:xfrm rot="2700000">
            <a:off x="8290115" y="3505774"/>
            <a:ext cx="2608803" cy="260880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2E6ABB5-9A10-4CE3-84CB-9E593C4F6739}"/>
              </a:ext>
            </a:extLst>
          </p:cNvPr>
          <p:cNvSpPr/>
          <p:nvPr/>
        </p:nvSpPr>
        <p:spPr>
          <a:xfrm rot="2700000">
            <a:off x="9916399" y="1728244"/>
            <a:ext cx="1812916" cy="181291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7BA0E4B-8597-4C45-A127-2FAD24FC9AD0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" name="Circle: Hollow 27">
            <a:extLst>
              <a:ext uri="{FF2B5EF4-FFF2-40B4-BE49-F238E27FC236}">
                <a16:creationId xmlns:a16="http://schemas.microsoft.com/office/drawing/2014/main" id="{E37FE1E3-FABC-4E8A-8808-149A75A71507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9" name="Circle: Hollow 28">
            <a:extLst>
              <a:ext uri="{FF2B5EF4-FFF2-40B4-BE49-F238E27FC236}">
                <a16:creationId xmlns:a16="http://schemas.microsoft.com/office/drawing/2014/main" id="{45D68C13-B8B0-4ADF-AFB0-26CFA19C1FEC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F6ED4E9-A670-4D01-82B2-DE3AD15A1F05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65232D9-9623-41D2-946A-73385D4453B0}"/>
              </a:ext>
            </a:extLst>
          </p:cNvPr>
          <p:cNvSpPr txBox="1"/>
          <p:nvPr/>
        </p:nvSpPr>
        <p:spPr>
          <a:xfrm>
            <a:off x="631905" y="1094729"/>
            <a:ext cx="3135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Lab</a:t>
            </a:r>
          </a:p>
          <a:p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S</a:t>
            </a:r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ample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59E54DB-9C80-4E19-A973-F31F98BE8954}"/>
              </a:ext>
            </a:extLst>
          </p:cNvPr>
          <p:cNvSpPr/>
          <p:nvPr/>
        </p:nvSpPr>
        <p:spPr>
          <a:xfrm>
            <a:off x="631906" y="2389039"/>
            <a:ext cx="3378874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EE7E017-4A23-443E-9C7A-2F34E17A3B1F}"/>
              </a:ext>
            </a:extLst>
          </p:cNvPr>
          <p:cNvSpPr/>
          <p:nvPr/>
        </p:nvSpPr>
        <p:spPr>
          <a:xfrm>
            <a:off x="631907" y="3163010"/>
            <a:ext cx="4482335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possession of my entire h I enjoy with my whole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2C77842-5F2E-4B88-9A4B-36B1BB626B3A}"/>
              </a:ext>
            </a:extLst>
          </p:cNvPr>
          <p:cNvSpPr/>
          <p:nvPr/>
        </p:nvSpPr>
        <p:spPr>
          <a:xfrm>
            <a:off x="719575" y="4223617"/>
            <a:ext cx="332509" cy="33250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E8F0A45-DFE2-4F2F-801E-5FA8E6F2068F}"/>
              </a:ext>
            </a:extLst>
          </p:cNvPr>
          <p:cNvSpPr/>
          <p:nvPr/>
        </p:nvSpPr>
        <p:spPr>
          <a:xfrm>
            <a:off x="719575" y="4878957"/>
            <a:ext cx="332509" cy="33250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D728674-1133-4975-B32C-20B947DE95F2}"/>
              </a:ext>
            </a:extLst>
          </p:cNvPr>
          <p:cNvSpPr/>
          <p:nvPr/>
        </p:nvSpPr>
        <p:spPr>
          <a:xfrm>
            <a:off x="1236811" y="4118975"/>
            <a:ext cx="3877431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DC1AD61-E041-4352-8145-DEEB0006A144}"/>
              </a:ext>
            </a:extLst>
          </p:cNvPr>
          <p:cNvSpPr/>
          <p:nvPr/>
        </p:nvSpPr>
        <p:spPr>
          <a:xfrm>
            <a:off x="1236811" y="4829300"/>
            <a:ext cx="3877431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these.</a:t>
            </a:r>
          </a:p>
        </p:txBody>
      </p:sp>
      <p:sp>
        <p:nvSpPr>
          <p:cNvPr id="38" name="Rectangle: Rounded Corners 3">
            <a:extLst>
              <a:ext uri="{FF2B5EF4-FFF2-40B4-BE49-F238E27FC236}">
                <a16:creationId xmlns:a16="http://schemas.microsoft.com/office/drawing/2014/main" id="{B208FD3A-FDBF-4BF6-99F8-326AFCF23FB0}"/>
              </a:ext>
            </a:extLst>
          </p:cNvPr>
          <p:cNvSpPr/>
          <p:nvPr/>
        </p:nvSpPr>
        <p:spPr>
          <a:xfrm>
            <a:off x="1360597" y="5469738"/>
            <a:ext cx="933622" cy="293534"/>
          </a:xfrm>
          <a:prstGeom prst="roundRect">
            <a:avLst>
              <a:gd name="adj" fmla="val 4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More Info</a:t>
            </a:r>
            <a:endParaRPr lang="id-ID" sz="12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F8541D9-B535-421C-BE74-5412549D3DDE}"/>
              </a:ext>
            </a:extLst>
          </p:cNvPr>
          <p:cNvSpPr/>
          <p:nvPr/>
        </p:nvSpPr>
        <p:spPr>
          <a:xfrm>
            <a:off x="631905" y="2894947"/>
            <a:ext cx="1437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YOUR TEXT HERE</a:t>
            </a:r>
            <a:endParaRPr lang="en-US" sz="1200" b="1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4A1B0A0-F866-4D7F-8264-A387EA9FEDA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D764B77-FBEB-4FCC-8679-0A656642CA8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F22C0D5-3657-42BA-A3B6-2E4E2C8878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05492FA-AA57-4476-92F2-C88CEA844A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074172008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8">
            <a:extLst>
              <a:ext uri="{FF2B5EF4-FFF2-40B4-BE49-F238E27FC236}">
                <a16:creationId xmlns:a16="http://schemas.microsoft.com/office/drawing/2014/main" id="{22CE5AF1-ED9A-444C-9C5F-5CAF38A25AF2}"/>
              </a:ext>
            </a:extLst>
          </p:cNvPr>
          <p:cNvSpPr/>
          <p:nvPr/>
        </p:nvSpPr>
        <p:spPr>
          <a:xfrm flipV="1">
            <a:off x="-15240" y="3718561"/>
            <a:ext cx="12207239" cy="3139439"/>
          </a:xfrm>
          <a:custGeom>
            <a:avLst/>
            <a:gdLst>
              <a:gd name="connsiteX0" fmla="*/ 0 w 12182475"/>
              <a:gd name="connsiteY0" fmla="*/ 0 h 6305549"/>
              <a:gd name="connsiteX1" fmla="*/ 12182475 w 12182475"/>
              <a:gd name="connsiteY1" fmla="*/ 0 h 6305549"/>
              <a:gd name="connsiteX2" fmla="*/ 12182475 w 12182475"/>
              <a:gd name="connsiteY2" fmla="*/ 3682650 h 6305549"/>
              <a:gd name="connsiteX3" fmla="*/ 12172414 w 12182475"/>
              <a:gd name="connsiteY3" fmla="*/ 3781735 h 6305549"/>
              <a:gd name="connsiteX4" fmla="*/ 12144878 w 12182475"/>
              <a:gd name="connsiteY4" fmla="*/ 3886515 h 6305549"/>
              <a:gd name="connsiteX5" fmla="*/ 12098279 w 12182475"/>
              <a:gd name="connsiteY5" fmla="*/ 3997557 h 6305549"/>
              <a:gd name="connsiteX6" fmla="*/ 12035264 w 12182475"/>
              <a:gd name="connsiteY6" fmla="*/ 4112018 h 6305549"/>
              <a:gd name="connsiteX7" fmla="*/ 11954246 w 12182475"/>
              <a:gd name="connsiteY7" fmla="*/ 4231034 h 6305549"/>
              <a:gd name="connsiteX8" fmla="*/ 11856811 w 12182475"/>
              <a:gd name="connsiteY8" fmla="*/ 4352896 h 6305549"/>
              <a:gd name="connsiteX9" fmla="*/ 11744020 w 12182475"/>
              <a:gd name="connsiteY9" fmla="*/ 4477606 h 6305549"/>
              <a:gd name="connsiteX10" fmla="*/ 11614814 w 12182475"/>
              <a:gd name="connsiteY10" fmla="*/ 4603456 h 6305549"/>
              <a:gd name="connsiteX11" fmla="*/ 11470780 w 12182475"/>
              <a:gd name="connsiteY11" fmla="*/ 4730443 h 6305549"/>
              <a:gd name="connsiteX12" fmla="*/ 11312450 w 12182475"/>
              <a:gd name="connsiteY12" fmla="*/ 4855723 h 6305549"/>
              <a:gd name="connsiteX13" fmla="*/ 11139821 w 12182475"/>
              <a:gd name="connsiteY13" fmla="*/ 4981002 h 6305549"/>
              <a:gd name="connsiteX14" fmla="*/ 10953955 w 12182475"/>
              <a:gd name="connsiteY14" fmla="*/ 5104004 h 6305549"/>
              <a:gd name="connsiteX15" fmla="*/ 10754849 w 12182475"/>
              <a:gd name="connsiteY15" fmla="*/ 5224729 h 6305549"/>
              <a:gd name="connsiteX16" fmla="*/ 10543036 w 12182475"/>
              <a:gd name="connsiteY16" fmla="*/ 5342035 h 6305549"/>
              <a:gd name="connsiteX17" fmla="*/ 10319572 w 12182475"/>
              <a:gd name="connsiteY17" fmla="*/ 5454218 h 6305549"/>
              <a:gd name="connsiteX18" fmla="*/ 10084459 w 12182475"/>
              <a:gd name="connsiteY18" fmla="*/ 5562414 h 6305549"/>
              <a:gd name="connsiteX19" fmla="*/ 9838225 w 12182475"/>
              <a:gd name="connsiteY19" fmla="*/ 5664346 h 6305549"/>
              <a:gd name="connsiteX20" fmla="*/ 9581401 w 12182475"/>
              <a:gd name="connsiteY20" fmla="*/ 5758305 h 6305549"/>
              <a:gd name="connsiteX21" fmla="*/ 9314515 w 12182475"/>
              <a:gd name="connsiteY21" fmla="*/ 5846002 h 6305549"/>
              <a:gd name="connsiteX22" fmla="*/ 9038628 w 12182475"/>
              <a:gd name="connsiteY22" fmla="*/ 5925155 h 6305549"/>
              <a:gd name="connsiteX23" fmla="*/ 8753208 w 12182475"/>
              <a:gd name="connsiteY23" fmla="*/ 5994628 h 6305549"/>
              <a:gd name="connsiteX24" fmla="*/ 8458787 w 12182475"/>
              <a:gd name="connsiteY24" fmla="*/ 6053852 h 6305549"/>
              <a:gd name="connsiteX25" fmla="*/ 8157482 w 12182475"/>
              <a:gd name="connsiteY25" fmla="*/ 6102824 h 6305549"/>
              <a:gd name="connsiteX26" fmla="*/ 7848234 w 12182475"/>
              <a:gd name="connsiteY26" fmla="*/ 6139839 h 6305549"/>
              <a:gd name="connsiteX27" fmla="*/ 7531572 w 12182475"/>
              <a:gd name="connsiteY27" fmla="*/ 6164325 h 6305549"/>
              <a:gd name="connsiteX28" fmla="*/ 7209085 w 12182475"/>
              <a:gd name="connsiteY28" fmla="*/ 6175714 h 6305549"/>
              <a:gd name="connsiteX29" fmla="*/ 6880244 w 12182475"/>
              <a:gd name="connsiteY29" fmla="*/ 6172297 h 6305549"/>
              <a:gd name="connsiteX30" fmla="*/ 6545579 w 12182475"/>
              <a:gd name="connsiteY30" fmla="*/ 6154644 h 6305549"/>
              <a:gd name="connsiteX31" fmla="*/ 6206147 w 12182475"/>
              <a:gd name="connsiteY31" fmla="*/ 6121047 h 6305549"/>
              <a:gd name="connsiteX32" fmla="*/ 5862479 w 12182475"/>
              <a:gd name="connsiteY32" fmla="*/ 6070936 h 6305549"/>
              <a:gd name="connsiteX33" fmla="*/ 5514575 w 12182475"/>
              <a:gd name="connsiteY33" fmla="*/ 6002601 h 6305549"/>
              <a:gd name="connsiteX34" fmla="*/ 5164024 w 12182475"/>
              <a:gd name="connsiteY34" fmla="*/ 5916613 h 6305549"/>
              <a:gd name="connsiteX35" fmla="*/ 4817707 w 12182475"/>
              <a:gd name="connsiteY35" fmla="*/ 5828918 h 6305549"/>
              <a:gd name="connsiteX36" fmla="*/ 4485159 w 12182475"/>
              <a:gd name="connsiteY36" fmla="*/ 5753750 h 6305549"/>
              <a:gd name="connsiteX37" fmla="*/ 4166379 w 12182475"/>
              <a:gd name="connsiteY37" fmla="*/ 5692249 h 6305549"/>
              <a:gd name="connsiteX38" fmla="*/ 3861367 w 12182475"/>
              <a:gd name="connsiteY38" fmla="*/ 5642137 h 6305549"/>
              <a:gd name="connsiteX39" fmla="*/ 3568534 w 12182475"/>
              <a:gd name="connsiteY39" fmla="*/ 5603415 h 6305549"/>
              <a:gd name="connsiteX40" fmla="*/ 3289470 w 12182475"/>
              <a:gd name="connsiteY40" fmla="*/ 5575512 h 6305549"/>
              <a:gd name="connsiteX41" fmla="*/ 3023643 w 12182475"/>
              <a:gd name="connsiteY41" fmla="*/ 5557858 h 6305549"/>
              <a:gd name="connsiteX42" fmla="*/ 2769467 w 12182475"/>
              <a:gd name="connsiteY42" fmla="*/ 5548747 h 6305549"/>
              <a:gd name="connsiteX43" fmla="*/ 2527999 w 12182475"/>
              <a:gd name="connsiteY43" fmla="*/ 5548747 h 6305549"/>
              <a:gd name="connsiteX44" fmla="*/ 2298181 w 12182475"/>
              <a:gd name="connsiteY44" fmla="*/ 5556719 h 6305549"/>
              <a:gd name="connsiteX45" fmla="*/ 2081072 w 12182475"/>
              <a:gd name="connsiteY45" fmla="*/ 5571525 h 6305549"/>
              <a:gd name="connsiteX46" fmla="*/ 1876142 w 12182475"/>
              <a:gd name="connsiteY46" fmla="*/ 5592595 h 6305549"/>
              <a:gd name="connsiteX47" fmla="*/ 1682862 w 12182475"/>
              <a:gd name="connsiteY47" fmla="*/ 5620498 h 6305549"/>
              <a:gd name="connsiteX48" fmla="*/ 1500702 w 12182475"/>
              <a:gd name="connsiteY48" fmla="*/ 5652957 h 6305549"/>
              <a:gd name="connsiteX49" fmla="*/ 1330191 w 12182475"/>
              <a:gd name="connsiteY49" fmla="*/ 5689402 h 6305549"/>
              <a:gd name="connsiteX50" fmla="*/ 1170801 w 12182475"/>
              <a:gd name="connsiteY50" fmla="*/ 5729833 h 6305549"/>
              <a:gd name="connsiteX51" fmla="*/ 1022532 w 12182475"/>
              <a:gd name="connsiteY51" fmla="*/ 5773111 h 6305549"/>
              <a:gd name="connsiteX52" fmla="*/ 884853 w 12182475"/>
              <a:gd name="connsiteY52" fmla="*/ 5819237 h 6305549"/>
              <a:gd name="connsiteX53" fmla="*/ 758294 w 12182475"/>
              <a:gd name="connsiteY53" fmla="*/ 5866502 h 6305549"/>
              <a:gd name="connsiteX54" fmla="*/ 641267 w 12182475"/>
              <a:gd name="connsiteY54" fmla="*/ 5914336 h 6305549"/>
              <a:gd name="connsiteX55" fmla="*/ 535360 w 12182475"/>
              <a:gd name="connsiteY55" fmla="*/ 5962739 h 6305549"/>
              <a:gd name="connsiteX56" fmla="*/ 440043 w 12182475"/>
              <a:gd name="connsiteY56" fmla="*/ 6010004 h 6305549"/>
              <a:gd name="connsiteX57" fmla="*/ 353729 w 12182475"/>
              <a:gd name="connsiteY57" fmla="*/ 6056698 h 6305549"/>
              <a:gd name="connsiteX58" fmla="*/ 277476 w 12182475"/>
              <a:gd name="connsiteY58" fmla="*/ 6102255 h 6305549"/>
              <a:gd name="connsiteX59" fmla="*/ 211285 w 12182475"/>
              <a:gd name="connsiteY59" fmla="*/ 6143825 h 6305549"/>
              <a:gd name="connsiteX60" fmla="*/ 154095 w 12182475"/>
              <a:gd name="connsiteY60" fmla="*/ 6182547 h 6305549"/>
              <a:gd name="connsiteX61" fmla="*/ 105907 w 12182475"/>
              <a:gd name="connsiteY61" fmla="*/ 6216715 h 6305549"/>
              <a:gd name="connsiteX62" fmla="*/ 67781 w 12182475"/>
              <a:gd name="connsiteY62" fmla="*/ 6246896 h 6305549"/>
              <a:gd name="connsiteX63" fmla="*/ 38127 w 12182475"/>
              <a:gd name="connsiteY63" fmla="*/ 6271951 h 6305549"/>
              <a:gd name="connsiteX64" fmla="*/ 16945 w 12182475"/>
              <a:gd name="connsiteY64" fmla="*/ 6289605 h 6305549"/>
              <a:gd name="connsiteX65" fmla="*/ 4766 w 12182475"/>
              <a:gd name="connsiteY65" fmla="*/ 6300994 h 6305549"/>
              <a:gd name="connsiteX66" fmla="*/ 0 w 12182475"/>
              <a:gd name="connsiteY66" fmla="*/ 6305549 h 630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182475" h="6305549">
                <a:moveTo>
                  <a:pt x="0" y="0"/>
                </a:moveTo>
                <a:lnTo>
                  <a:pt x="12182475" y="0"/>
                </a:lnTo>
                <a:lnTo>
                  <a:pt x="12182475" y="3682650"/>
                </a:lnTo>
                <a:lnTo>
                  <a:pt x="12172414" y="3781735"/>
                </a:lnTo>
                <a:lnTo>
                  <a:pt x="12144878" y="3886515"/>
                </a:lnTo>
                <a:lnTo>
                  <a:pt x="12098279" y="3997557"/>
                </a:lnTo>
                <a:lnTo>
                  <a:pt x="12035264" y="4112018"/>
                </a:lnTo>
                <a:lnTo>
                  <a:pt x="11954246" y="4231034"/>
                </a:lnTo>
                <a:lnTo>
                  <a:pt x="11856811" y="4352896"/>
                </a:lnTo>
                <a:lnTo>
                  <a:pt x="11744020" y="4477606"/>
                </a:lnTo>
                <a:lnTo>
                  <a:pt x="11614814" y="4603456"/>
                </a:lnTo>
                <a:lnTo>
                  <a:pt x="11470780" y="4730443"/>
                </a:lnTo>
                <a:lnTo>
                  <a:pt x="11312450" y="4855723"/>
                </a:lnTo>
                <a:lnTo>
                  <a:pt x="11139821" y="4981002"/>
                </a:lnTo>
                <a:lnTo>
                  <a:pt x="10953955" y="5104004"/>
                </a:lnTo>
                <a:lnTo>
                  <a:pt x="10754849" y="5224729"/>
                </a:lnTo>
                <a:lnTo>
                  <a:pt x="10543036" y="5342035"/>
                </a:lnTo>
                <a:lnTo>
                  <a:pt x="10319572" y="5454218"/>
                </a:lnTo>
                <a:lnTo>
                  <a:pt x="10084459" y="5562414"/>
                </a:lnTo>
                <a:lnTo>
                  <a:pt x="9838225" y="5664346"/>
                </a:lnTo>
                <a:lnTo>
                  <a:pt x="9581401" y="5758305"/>
                </a:lnTo>
                <a:lnTo>
                  <a:pt x="9314515" y="5846002"/>
                </a:lnTo>
                <a:lnTo>
                  <a:pt x="9038628" y="5925155"/>
                </a:lnTo>
                <a:lnTo>
                  <a:pt x="8753208" y="5994628"/>
                </a:lnTo>
                <a:lnTo>
                  <a:pt x="8458787" y="6053852"/>
                </a:lnTo>
                <a:lnTo>
                  <a:pt x="8157482" y="6102824"/>
                </a:lnTo>
                <a:lnTo>
                  <a:pt x="7848234" y="6139839"/>
                </a:lnTo>
                <a:lnTo>
                  <a:pt x="7531572" y="6164325"/>
                </a:lnTo>
                <a:lnTo>
                  <a:pt x="7209085" y="6175714"/>
                </a:lnTo>
                <a:lnTo>
                  <a:pt x="6880244" y="6172297"/>
                </a:lnTo>
                <a:lnTo>
                  <a:pt x="6545579" y="6154644"/>
                </a:lnTo>
                <a:lnTo>
                  <a:pt x="6206147" y="6121047"/>
                </a:lnTo>
                <a:lnTo>
                  <a:pt x="5862479" y="6070936"/>
                </a:lnTo>
                <a:lnTo>
                  <a:pt x="5514575" y="6002601"/>
                </a:lnTo>
                <a:lnTo>
                  <a:pt x="5164024" y="5916613"/>
                </a:lnTo>
                <a:lnTo>
                  <a:pt x="4817707" y="5828918"/>
                </a:lnTo>
                <a:lnTo>
                  <a:pt x="4485159" y="5753750"/>
                </a:lnTo>
                <a:lnTo>
                  <a:pt x="4166379" y="5692249"/>
                </a:lnTo>
                <a:lnTo>
                  <a:pt x="3861367" y="5642137"/>
                </a:lnTo>
                <a:lnTo>
                  <a:pt x="3568534" y="5603415"/>
                </a:lnTo>
                <a:lnTo>
                  <a:pt x="3289470" y="5575512"/>
                </a:lnTo>
                <a:lnTo>
                  <a:pt x="3023643" y="5557858"/>
                </a:lnTo>
                <a:lnTo>
                  <a:pt x="2769467" y="5548747"/>
                </a:lnTo>
                <a:lnTo>
                  <a:pt x="2527999" y="5548747"/>
                </a:lnTo>
                <a:lnTo>
                  <a:pt x="2298181" y="5556719"/>
                </a:lnTo>
                <a:lnTo>
                  <a:pt x="2081072" y="5571525"/>
                </a:lnTo>
                <a:lnTo>
                  <a:pt x="1876142" y="5592595"/>
                </a:lnTo>
                <a:lnTo>
                  <a:pt x="1682862" y="5620498"/>
                </a:lnTo>
                <a:lnTo>
                  <a:pt x="1500702" y="5652957"/>
                </a:lnTo>
                <a:lnTo>
                  <a:pt x="1330191" y="5689402"/>
                </a:lnTo>
                <a:lnTo>
                  <a:pt x="1170801" y="5729833"/>
                </a:lnTo>
                <a:lnTo>
                  <a:pt x="1022532" y="5773111"/>
                </a:lnTo>
                <a:lnTo>
                  <a:pt x="884853" y="5819237"/>
                </a:lnTo>
                <a:lnTo>
                  <a:pt x="758294" y="5866502"/>
                </a:lnTo>
                <a:lnTo>
                  <a:pt x="641267" y="5914336"/>
                </a:lnTo>
                <a:lnTo>
                  <a:pt x="535360" y="5962739"/>
                </a:lnTo>
                <a:lnTo>
                  <a:pt x="440043" y="6010004"/>
                </a:lnTo>
                <a:lnTo>
                  <a:pt x="353729" y="6056698"/>
                </a:lnTo>
                <a:lnTo>
                  <a:pt x="277476" y="6102255"/>
                </a:lnTo>
                <a:lnTo>
                  <a:pt x="211285" y="6143825"/>
                </a:lnTo>
                <a:lnTo>
                  <a:pt x="154095" y="6182547"/>
                </a:lnTo>
                <a:lnTo>
                  <a:pt x="105907" y="6216715"/>
                </a:lnTo>
                <a:lnTo>
                  <a:pt x="67781" y="6246896"/>
                </a:lnTo>
                <a:lnTo>
                  <a:pt x="38127" y="6271951"/>
                </a:lnTo>
                <a:lnTo>
                  <a:pt x="16945" y="6289605"/>
                </a:lnTo>
                <a:lnTo>
                  <a:pt x="4766" y="6300994"/>
                </a:lnTo>
                <a:lnTo>
                  <a:pt x="0" y="63055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0A1AD30-AF26-4EC6-B018-2697008682C3}"/>
              </a:ext>
            </a:extLst>
          </p:cNvPr>
          <p:cNvSpPr/>
          <p:nvPr/>
        </p:nvSpPr>
        <p:spPr>
          <a:xfrm>
            <a:off x="4500372" y="4329896"/>
            <a:ext cx="3191256" cy="31912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6D4182-E463-4787-AFB1-5C34195777F9}"/>
              </a:ext>
            </a:extLst>
          </p:cNvPr>
          <p:cNvSpPr/>
          <p:nvPr/>
        </p:nvSpPr>
        <p:spPr>
          <a:xfrm>
            <a:off x="8171476" y="3253740"/>
            <a:ext cx="3191256" cy="31912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544DED5-DCE7-4D65-BCE3-47F795DA5B24}"/>
              </a:ext>
            </a:extLst>
          </p:cNvPr>
          <p:cNvSpPr/>
          <p:nvPr/>
        </p:nvSpPr>
        <p:spPr>
          <a:xfrm>
            <a:off x="829268" y="3253740"/>
            <a:ext cx="3191256" cy="31912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3E252314-844F-4702-B774-C0604FBEF6E1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4" name="Circle: Hollow 13">
            <a:extLst>
              <a:ext uri="{FF2B5EF4-FFF2-40B4-BE49-F238E27FC236}">
                <a16:creationId xmlns:a16="http://schemas.microsoft.com/office/drawing/2014/main" id="{9565D509-2E14-4DF7-8B38-1E7D35FE163C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0E0B0D-A856-444B-8FF1-B70B3BE80EF0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397142-6ED3-4B12-BAB6-AEFF71466E65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 ~ Lab </a:t>
            </a:r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Accuracy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34AA82-B7B8-4EEB-AEC8-9A0E2ADDCA0D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D8C9B89-B054-42F6-9A89-B130F0997070}"/>
              </a:ext>
            </a:extLst>
          </p:cNvPr>
          <p:cNvSpPr/>
          <p:nvPr/>
        </p:nvSpPr>
        <p:spPr>
          <a:xfrm>
            <a:off x="1653552" y="2047066"/>
            <a:ext cx="906005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accent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ike these sweet mornings of spring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possession of my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entireh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 enjoy with my whole of my entire soul A wonderful serenity has taken possession of my entire soul, like these</a:t>
            </a:r>
          </a:p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sweet mornings of spring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possession of my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entireh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 enjoy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with my whole of</a:t>
            </a:r>
          </a:p>
        </p:txBody>
      </p:sp>
      <p:sp>
        <p:nvSpPr>
          <p:cNvPr id="25" name="Rectangle: Rounded Corners 3">
            <a:extLst>
              <a:ext uri="{FF2B5EF4-FFF2-40B4-BE49-F238E27FC236}">
                <a16:creationId xmlns:a16="http://schemas.microsoft.com/office/drawing/2014/main" id="{A0031AC3-0DFF-4351-8399-504A26973537}"/>
              </a:ext>
            </a:extLst>
          </p:cNvPr>
          <p:cNvSpPr/>
          <p:nvPr/>
        </p:nvSpPr>
        <p:spPr>
          <a:xfrm>
            <a:off x="5606100" y="2965718"/>
            <a:ext cx="1005840" cy="29353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</a:t>
            </a:r>
            <a:endParaRPr lang="id-ID" sz="9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29D2A0F-848E-47F3-9313-2224C3041F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029842B-F0F9-4934-A91B-EFD76803736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95882A8-5996-4DB9-903D-2B34F3FE925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628675474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8">
            <a:extLst>
              <a:ext uri="{FF2B5EF4-FFF2-40B4-BE49-F238E27FC236}">
                <a16:creationId xmlns:a16="http://schemas.microsoft.com/office/drawing/2014/main" id="{B9D11DA3-EB41-4275-8A17-D2CFD3D17C10}"/>
              </a:ext>
            </a:extLst>
          </p:cNvPr>
          <p:cNvSpPr/>
          <p:nvPr/>
        </p:nvSpPr>
        <p:spPr>
          <a:xfrm flipV="1">
            <a:off x="-15240" y="3240910"/>
            <a:ext cx="12207239" cy="3617089"/>
          </a:xfrm>
          <a:custGeom>
            <a:avLst/>
            <a:gdLst>
              <a:gd name="connsiteX0" fmla="*/ 0 w 12182475"/>
              <a:gd name="connsiteY0" fmla="*/ 0 h 6305549"/>
              <a:gd name="connsiteX1" fmla="*/ 12182475 w 12182475"/>
              <a:gd name="connsiteY1" fmla="*/ 0 h 6305549"/>
              <a:gd name="connsiteX2" fmla="*/ 12182475 w 12182475"/>
              <a:gd name="connsiteY2" fmla="*/ 3682650 h 6305549"/>
              <a:gd name="connsiteX3" fmla="*/ 12172414 w 12182475"/>
              <a:gd name="connsiteY3" fmla="*/ 3781735 h 6305549"/>
              <a:gd name="connsiteX4" fmla="*/ 12144878 w 12182475"/>
              <a:gd name="connsiteY4" fmla="*/ 3886515 h 6305549"/>
              <a:gd name="connsiteX5" fmla="*/ 12098279 w 12182475"/>
              <a:gd name="connsiteY5" fmla="*/ 3997557 h 6305549"/>
              <a:gd name="connsiteX6" fmla="*/ 12035264 w 12182475"/>
              <a:gd name="connsiteY6" fmla="*/ 4112018 h 6305549"/>
              <a:gd name="connsiteX7" fmla="*/ 11954246 w 12182475"/>
              <a:gd name="connsiteY7" fmla="*/ 4231034 h 6305549"/>
              <a:gd name="connsiteX8" fmla="*/ 11856811 w 12182475"/>
              <a:gd name="connsiteY8" fmla="*/ 4352896 h 6305549"/>
              <a:gd name="connsiteX9" fmla="*/ 11744020 w 12182475"/>
              <a:gd name="connsiteY9" fmla="*/ 4477606 h 6305549"/>
              <a:gd name="connsiteX10" fmla="*/ 11614814 w 12182475"/>
              <a:gd name="connsiteY10" fmla="*/ 4603456 h 6305549"/>
              <a:gd name="connsiteX11" fmla="*/ 11470780 w 12182475"/>
              <a:gd name="connsiteY11" fmla="*/ 4730443 h 6305549"/>
              <a:gd name="connsiteX12" fmla="*/ 11312450 w 12182475"/>
              <a:gd name="connsiteY12" fmla="*/ 4855723 h 6305549"/>
              <a:gd name="connsiteX13" fmla="*/ 11139821 w 12182475"/>
              <a:gd name="connsiteY13" fmla="*/ 4981002 h 6305549"/>
              <a:gd name="connsiteX14" fmla="*/ 10953955 w 12182475"/>
              <a:gd name="connsiteY14" fmla="*/ 5104004 h 6305549"/>
              <a:gd name="connsiteX15" fmla="*/ 10754849 w 12182475"/>
              <a:gd name="connsiteY15" fmla="*/ 5224729 h 6305549"/>
              <a:gd name="connsiteX16" fmla="*/ 10543036 w 12182475"/>
              <a:gd name="connsiteY16" fmla="*/ 5342035 h 6305549"/>
              <a:gd name="connsiteX17" fmla="*/ 10319572 w 12182475"/>
              <a:gd name="connsiteY17" fmla="*/ 5454218 h 6305549"/>
              <a:gd name="connsiteX18" fmla="*/ 10084459 w 12182475"/>
              <a:gd name="connsiteY18" fmla="*/ 5562414 h 6305549"/>
              <a:gd name="connsiteX19" fmla="*/ 9838225 w 12182475"/>
              <a:gd name="connsiteY19" fmla="*/ 5664346 h 6305549"/>
              <a:gd name="connsiteX20" fmla="*/ 9581401 w 12182475"/>
              <a:gd name="connsiteY20" fmla="*/ 5758305 h 6305549"/>
              <a:gd name="connsiteX21" fmla="*/ 9314515 w 12182475"/>
              <a:gd name="connsiteY21" fmla="*/ 5846002 h 6305549"/>
              <a:gd name="connsiteX22" fmla="*/ 9038628 w 12182475"/>
              <a:gd name="connsiteY22" fmla="*/ 5925155 h 6305549"/>
              <a:gd name="connsiteX23" fmla="*/ 8753208 w 12182475"/>
              <a:gd name="connsiteY23" fmla="*/ 5994628 h 6305549"/>
              <a:gd name="connsiteX24" fmla="*/ 8458787 w 12182475"/>
              <a:gd name="connsiteY24" fmla="*/ 6053852 h 6305549"/>
              <a:gd name="connsiteX25" fmla="*/ 8157482 w 12182475"/>
              <a:gd name="connsiteY25" fmla="*/ 6102824 h 6305549"/>
              <a:gd name="connsiteX26" fmla="*/ 7848234 w 12182475"/>
              <a:gd name="connsiteY26" fmla="*/ 6139839 h 6305549"/>
              <a:gd name="connsiteX27" fmla="*/ 7531572 w 12182475"/>
              <a:gd name="connsiteY27" fmla="*/ 6164325 h 6305549"/>
              <a:gd name="connsiteX28" fmla="*/ 7209085 w 12182475"/>
              <a:gd name="connsiteY28" fmla="*/ 6175714 h 6305549"/>
              <a:gd name="connsiteX29" fmla="*/ 6880244 w 12182475"/>
              <a:gd name="connsiteY29" fmla="*/ 6172297 h 6305549"/>
              <a:gd name="connsiteX30" fmla="*/ 6545579 w 12182475"/>
              <a:gd name="connsiteY30" fmla="*/ 6154644 h 6305549"/>
              <a:gd name="connsiteX31" fmla="*/ 6206147 w 12182475"/>
              <a:gd name="connsiteY31" fmla="*/ 6121047 h 6305549"/>
              <a:gd name="connsiteX32" fmla="*/ 5862479 w 12182475"/>
              <a:gd name="connsiteY32" fmla="*/ 6070936 h 6305549"/>
              <a:gd name="connsiteX33" fmla="*/ 5514575 w 12182475"/>
              <a:gd name="connsiteY33" fmla="*/ 6002601 h 6305549"/>
              <a:gd name="connsiteX34" fmla="*/ 5164024 w 12182475"/>
              <a:gd name="connsiteY34" fmla="*/ 5916613 h 6305549"/>
              <a:gd name="connsiteX35" fmla="*/ 4817707 w 12182475"/>
              <a:gd name="connsiteY35" fmla="*/ 5828918 h 6305549"/>
              <a:gd name="connsiteX36" fmla="*/ 4485159 w 12182475"/>
              <a:gd name="connsiteY36" fmla="*/ 5753750 h 6305549"/>
              <a:gd name="connsiteX37" fmla="*/ 4166379 w 12182475"/>
              <a:gd name="connsiteY37" fmla="*/ 5692249 h 6305549"/>
              <a:gd name="connsiteX38" fmla="*/ 3861367 w 12182475"/>
              <a:gd name="connsiteY38" fmla="*/ 5642137 h 6305549"/>
              <a:gd name="connsiteX39" fmla="*/ 3568534 w 12182475"/>
              <a:gd name="connsiteY39" fmla="*/ 5603415 h 6305549"/>
              <a:gd name="connsiteX40" fmla="*/ 3289470 w 12182475"/>
              <a:gd name="connsiteY40" fmla="*/ 5575512 h 6305549"/>
              <a:gd name="connsiteX41" fmla="*/ 3023643 w 12182475"/>
              <a:gd name="connsiteY41" fmla="*/ 5557858 h 6305549"/>
              <a:gd name="connsiteX42" fmla="*/ 2769467 w 12182475"/>
              <a:gd name="connsiteY42" fmla="*/ 5548747 h 6305549"/>
              <a:gd name="connsiteX43" fmla="*/ 2527999 w 12182475"/>
              <a:gd name="connsiteY43" fmla="*/ 5548747 h 6305549"/>
              <a:gd name="connsiteX44" fmla="*/ 2298181 w 12182475"/>
              <a:gd name="connsiteY44" fmla="*/ 5556719 h 6305549"/>
              <a:gd name="connsiteX45" fmla="*/ 2081072 w 12182475"/>
              <a:gd name="connsiteY45" fmla="*/ 5571525 h 6305549"/>
              <a:gd name="connsiteX46" fmla="*/ 1876142 w 12182475"/>
              <a:gd name="connsiteY46" fmla="*/ 5592595 h 6305549"/>
              <a:gd name="connsiteX47" fmla="*/ 1682862 w 12182475"/>
              <a:gd name="connsiteY47" fmla="*/ 5620498 h 6305549"/>
              <a:gd name="connsiteX48" fmla="*/ 1500702 w 12182475"/>
              <a:gd name="connsiteY48" fmla="*/ 5652957 h 6305549"/>
              <a:gd name="connsiteX49" fmla="*/ 1330191 w 12182475"/>
              <a:gd name="connsiteY49" fmla="*/ 5689402 h 6305549"/>
              <a:gd name="connsiteX50" fmla="*/ 1170801 w 12182475"/>
              <a:gd name="connsiteY50" fmla="*/ 5729833 h 6305549"/>
              <a:gd name="connsiteX51" fmla="*/ 1022532 w 12182475"/>
              <a:gd name="connsiteY51" fmla="*/ 5773111 h 6305549"/>
              <a:gd name="connsiteX52" fmla="*/ 884853 w 12182475"/>
              <a:gd name="connsiteY52" fmla="*/ 5819237 h 6305549"/>
              <a:gd name="connsiteX53" fmla="*/ 758294 w 12182475"/>
              <a:gd name="connsiteY53" fmla="*/ 5866502 h 6305549"/>
              <a:gd name="connsiteX54" fmla="*/ 641267 w 12182475"/>
              <a:gd name="connsiteY54" fmla="*/ 5914336 h 6305549"/>
              <a:gd name="connsiteX55" fmla="*/ 535360 w 12182475"/>
              <a:gd name="connsiteY55" fmla="*/ 5962739 h 6305549"/>
              <a:gd name="connsiteX56" fmla="*/ 440043 w 12182475"/>
              <a:gd name="connsiteY56" fmla="*/ 6010004 h 6305549"/>
              <a:gd name="connsiteX57" fmla="*/ 353729 w 12182475"/>
              <a:gd name="connsiteY57" fmla="*/ 6056698 h 6305549"/>
              <a:gd name="connsiteX58" fmla="*/ 277476 w 12182475"/>
              <a:gd name="connsiteY58" fmla="*/ 6102255 h 6305549"/>
              <a:gd name="connsiteX59" fmla="*/ 211285 w 12182475"/>
              <a:gd name="connsiteY59" fmla="*/ 6143825 h 6305549"/>
              <a:gd name="connsiteX60" fmla="*/ 154095 w 12182475"/>
              <a:gd name="connsiteY60" fmla="*/ 6182547 h 6305549"/>
              <a:gd name="connsiteX61" fmla="*/ 105907 w 12182475"/>
              <a:gd name="connsiteY61" fmla="*/ 6216715 h 6305549"/>
              <a:gd name="connsiteX62" fmla="*/ 67781 w 12182475"/>
              <a:gd name="connsiteY62" fmla="*/ 6246896 h 6305549"/>
              <a:gd name="connsiteX63" fmla="*/ 38127 w 12182475"/>
              <a:gd name="connsiteY63" fmla="*/ 6271951 h 6305549"/>
              <a:gd name="connsiteX64" fmla="*/ 16945 w 12182475"/>
              <a:gd name="connsiteY64" fmla="*/ 6289605 h 6305549"/>
              <a:gd name="connsiteX65" fmla="*/ 4766 w 12182475"/>
              <a:gd name="connsiteY65" fmla="*/ 6300994 h 6305549"/>
              <a:gd name="connsiteX66" fmla="*/ 0 w 12182475"/>
              <a:gd name="connsiteY66" fmla="*/ 6305549 h 630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182475" h="6305549">
                <a:moveTo>
                  <a:pt x="0" y="0"/>
                </a:moveTo>
                <a:lnTo>
                  <a:pt x="12182475" y="0"/>
                </a:lnTo>
                <a:lnTo>
                  <a:pt x="12182475" y="3682650"/>
                </a:lnTo>
                <a:lnTo>
                  <a:pt x="12172414" y="3781735"/>
                </a:lnTo>
                <a:lnTo>
                  <a:pt x="12144878" y="3886515"/>
                </a:lnTo>
                <a:lnTo>
                  <a:pt x="12098279" y="3997557"/>
                </a:lnTo>
                <a:lnTo>
                  <a:pt x="12035264" y="4112018"/>
                </a:lnTo>
                <a:lnTo>
                  <a:pt x="11954246" y="4231034"/>
                </a:lnTo>
                <a:lnTo>
                  <a:pt x="11856811" y="4352896"/>
                </a:lnTo>
                <a:lnTo>
                  <a:pt x="11744020" y="4477606"/>
                </a:lnTo>
                <a:lnTo>
                  <a:pt x="11614814" y="4603456"/>
                </a:lnTo>
                <a:lnTo>
                  <a:pt x="11470780" y="4730443"/>
                </a:lnTo>
                <a:lnTo>
                  <a:pt x="11312450" y="4855723"/>
                </a:lnTo>
                <a:lnTo>
                  <a:pt x="11139821" y="4981002"/>
                </a:lnTo>
                <a:lnTo>
                  <a:pt x="10953955" y="5104004"/>
                </a:lnTo>
                <a:lnTo>
                  <a:pt x="10754849" y="5224729"/>
                </a:lnTo>
                <a:lnTo>
                  <a:pt x="10543036" y="5342035"/>
                </a:lnTo>
                <a:lnTo>
                  <a:pt x="10319572" y="5454218"/>
                </a:lnTo>
                <a:lnTo>
                  <a:pt x="10084459" y="5562414"/>
                </a:lnTo>
                <a:lnTo>
                  <a:pt x="9838225" y="5664346"/>
                </a:lnTo>
                <a:lnTo>
                  <a:pt x="9581401" y="5758305"/>
                </a:lnTo>
                <a:lnTo>
                  <a:pt x="9314515" y="5846002"/>
                </a:lnTo>
                <a:lnTo>
                  <a:pt x="9038628" y="5925155"/>
                </a:lnTo>
                <a:lnTo>
                  <a:pt x="8753208" y="5994628"/>
                </a:lnTo>
                <a:lnTo>
                  <a:pt x="8458787" y="6053852"/>
                </a:lnTo>
                <a:lnTo>
                  <a:pt x="8157482" y="6102824"/>
                </a:lnTo>
                <a:lnTo>
                  <a:pt x="7848234" y="6139839"/>
                </a:lnTo>
                <a:lnTo>
                  <a:pt x="7531572" y="6164325"/>
                </a:lnTo>
                <a:lnTo>
                  <a:pt x="7209085" y="6175714"/>
                </a:lnTo>
                <a:lnTo>
                  <a:pt x="6880244" y="6172297"/>
                </a:lnTo>
                <a:lnTo>
                  <a:pt x="6545579" y="6154644"/>
                </a:lnTo>
                <a:lnTo>
                  <a:pt x="6206147" y="6121047"/>
                </a:lnTo>
                <a:lnTo>
                  <a:pt x="5862479" y="6070936"/>
                </a:lnTo>
                <a:lnTo>
                  <a:pt x="5514575" y="6002601"/>
                </a:lnTo>
                <a:lnTo>
                  <a:pt x="5164024" y="5916613"/>
                </a:lnTo>
                <a:lnTo>
                  <a:pt x="4817707" y="5828918"/>
                </a:lnTo>
                <a:lnTo>
                  <a:pt x="4485159" y="5753750"/>
                </a:lnTo>
                <a:lnTo>
                  <a:pt x="4166379" y="5692249"/>
                </a:lnTo>
                <a:lnTo>
                  <a:pt x="3861367" y="5642137"/>
                </a:lnTo>
                <a:lnTo>
                  <a:pt x="3568534" y="5603415"/>
                </a:lnTo>
                <a:lnTo>
                  <a:pt x="3289470" y="5575512"/>
                </a:lnTo>
                <a:lnTo>
                  <a:pt x="3023643" y="5557858"/>
                </a:lnTo>
                <a:lnTo>
                  <a:pt x="2769467" y="5548747"/>
                </a:lnTo>
                <a:lnTo>
                  <a:pt x="2527999" y="5548747"/>
                </a:lnTo>
                <a:lnTo>
                  <a:pt x="2298181" y="5556719"/>
                </a:lnTo>
                <a:lnTo>
                  <a:pt x="2081072" y="5571525"/>
                </a:lnTo>
                <a:lnTo>
                  <a:pt x="1876142" y="5592595"/>
                </a:lnTo>
                <a:lnTo>
                  <a:pt x="1682862" y="5620498"/>
                </a:lnTo>
                <a:lnTo>
                  <a:pt x="1500702" y="5652957"/>
                </a:lnTo>
                <a:lnTo>
                  <a:pt x="1330191" y="5689402"/>
                </a:lnTo>
                <a:lnTo>
                  <a:pt x="1170801" y="5729833"/>
                </a:lnTo>
                <a:lnTo>
                  <a:pt x="1022532" y="5773111"/>
                </a:lnTo>
                <a:lnTo>
                  <a:pt x="884853" y="5819237"/>
                </a:lnTo>
                <a:lnTo>
                  <a:pt x="758294" y="5866502"/>
                </a:lnTo>
                <a:lnTo>
                  <a:pt x="641267" y="5914336"/>
                </a:lnTo>
                <a:lnTo>
                  <a:pt x="535360" y="5962739"/>
                </a:lnTo>
                <a:lnTo>
                  <a:pt x="440043" y="6010004"/>
                </a:lnTo>
                <a:lnTo>
                  <a:pt x="353729" y="6056698"/>
                </a:lnTo>
                <a:lnTo>
                  <a:pt x="277476" y="6102255"/>
                </a:lnTo>
                <a:lnTo>
                  <a:pt x="211285" y="6143825"/>
                </a:lnTo>
                <a:lnTo>
                  <a:pt x="154095" y="6182547"/>
                </a:lnTo>
                <a:lnTo>
                  <a:pt x="105907" y="6216715"/>
                </a:lnTo>
                <a:lnTo>
                  <a:pt x="67781" y="6246896"/>
                </a:lnTo>
                <a:lnTo>
                  <a:pt x="38127" y="6271951"/>
                </a:lnTo>
                <a:lnTo>
                  <a:pt x="16945" y="6289605"/>
                </a:lnTo>
                <a:lnTo>
                  <a:pt x="4766" y="6300994"/>
                </a:lnTo>
                <a:lnTo>
                  <a:pt x="0" y="63055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88C4438-610E-4C0F-9046-A9811DB7EFA6}"/>
              </a:ext>
            </a:extLst>
          </p:cNvPr>
          <p:cNvSpPr/>
          <p:nvPr/>
        </p:nvSpPr>
        <p:spPr>
          <a:xfrm>
            <a:off x="874988" y="2592025"/>
            <a:ext cx="1974892" cy="197489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22DEB9E-6754-4297-B657-30F557B80F82}"/>
              </a:ext>
            </a:extLst>
          </p:cNvPr>
          <p:cNvSpPr/>
          <p:nvPr/>
        </p:nvSpPr>
        <p:spPr>
          <a:xfrm>
            <a:off x="9233661" y="2592025"/>
            <a:ext cx="1974892" cy="197489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A59593E-A11C-40B2-8BEF-289666F257F1}"/>
              </a:ext>
            </a:extLst>
          </p:cNvPr>
          <p:cNvSpPr/>
          <p:nvPr/>
        </p:nvSpPr>
        <p:spPr>
          <a:xfrm>
            <a:off x="3661212" y="2592024"/>
            <a:ext cx="1974892" cy="197489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763EB9F-9597-4260-A127-69B161F2C0E4}"/>
              </a:ext>
            </a:extLst>
          </p:cNvPr>
          <p:cNvSpPr/>
          <p:nvPr/>
        </p:nvSpPr>
        <p:spPr>
          <a:xfrm>
            <a:off x="6447436" y="2592024"/>
            <a:ext cx="1974892" cy="197489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431411-D87F-4123-A10C-F979C4B0E586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0A31D6A8-0263-48CB-9938-44694DE5E888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7" name="Circle: Hollow 16">
            <a:extLst>
              <a:ext uri="{FF2B5EF4-FFF2-40B4-BE49-F238E27FC236}">
                <a16:creationId xmlns:a16="http://schemas.microsoft.com/office/drawing/2014/main" id="{C1B21C64-B1CD-4EFC-9507-B1C5269B858E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FA678F-711A-490F-9BC8-3E2D5F91EF81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8EC177-F834-4001-A657-EA3AE3CAD642}"/>
              </a:ext>
            </a:extLst>
          </p:cNvPr>
          <p:cNvSpPr txBox="1"/>
          <p:nvPr/>
        </p:nvSpPr>
        <p:spPr>
          <a:xfrm>
            <a:off x="3410475" y="79646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 ~ Lab </a:t>
            </a:r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Detector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6EB363-C71F-4A23-A72A-587904E83848}"/>
              </a:ext>
            </a:extLst>
          </p:cNvPr>
          <p:cNvSpPr/>
          <p:nvPr/>
        </p:nvSpPr>
        <p:spPr>
          <a:xfrm>
            <a:off x="4061531" y="137799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8BC0CC2-4C5A-4F5B-998B-BB596320ABF8}"/>
              </a:ext>
            </a:extLst>
          </p:cNvPr>
          <p:cNvSpPr/>
          <p:nvPr/>
        </p:nvSpPr>
        <p:spPr>
          <a:xfrm>
            <a:off x="1333627" y="5282240"/>
            <a:ext cx="400037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possession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D904F1-0B4F-47DB-9279-75A7F1D7D085}"/>
              </a:ext>
            </a:extLst>
          </p:cNvPr>
          <p:cNvSpPr txBox="1"/>
          <p:nvPr/>
        </p:nvSpPr>
        <p:spPr>
          <a:xfrm>
            <a:off x="1333626" y="4913658"/>
            <a:ext cx="2328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$ 4,039,928</a:t>
            </a:r>
            <a:endParaRPr lang="id-ID" sz="2000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AFC1905-4CB0-469A-BC07-DE01AF27D141}"/>
              </a:ext>
            </a:extLst>
          </p:cNvPr>
          <p:cNvSpPr/>
          <p:nvPr/>
        </p:nvSpPr>
        <p:spPr>
          <a:xfrm>
            <a:off x="6366815" y="5288039"/>
            <a:ext cx="4491559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possession of my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entireh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 enjoy with my whole of my entire soul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1A63642-591A-4231-BA3D-4E27B936688C}"/>
              </a:ext>
            </a:extLst>
          </p:cNvPr>
          <p:cNvSpPr txBox="1"/>
          <p:nvPr/>
        </p:nvSpPr>
        <p:spPr>
          <a:xfrm>
            <a:off x="6366814" y="4919457"/>
            <a:ext cx="1931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$ 3,000,112</a:t>
            </a:r>
            <a:endParaRPr lang="id-ID" sz="2000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309B41-6020-4205-8E54-5CA887F9810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1072C6C-376D-4F9E-A759-DCC0466CCFC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62C7984-8577-42A9-9C38-3A2B98FD08C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339D62C-CC90-4654-80A6-CF5A77790DD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646416553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6E1F01F-273F-4D5F-BDEC-E8CB248728F0}"/>
              </a:ext>
            </a:extLst>
          </p:cNvPr>
          <p:cNvSpPr/>
          <p:nvPr/>
        </p:nvSpPr>
        <p:spPr>
          <a:xfrm flipH="1">
            <a:off x="0" y="705325"/>
            <a:ext cx="6959094" cy="6152675"/>
          </a:xfrm>
          <a:custGeom>
            <a:avLst/>
            <a:gdLst>
              <a:gd name="connsiteX0" fmla="*/ 5505889 w 8636337"/>
              <a:gd name="connsiteY0" fmla="*/ 0 h 5791199"/>
              <a:gd name="connsiteX1" fmla="*/ 5698391 w 8636337"/>
              <a:gd name="connsiteY1" fmla="*/ 6543 h 5791199"/>
              <a:gd name="connsiteX2" fmla="*/ 5892501 w 8636337"/>
              <a:gd name="connsiteY2" fmla="*/ 22385 h 5791199"/>
              <a:gd name="connsiteX3" fmla="*/ 6085541 w 8636337"/>
              <a:gd name="connsiteY3" fmla="*/ 46492 h 5791199"/>
              <a:gd name="connsiteX4" fmla="*/ 6277509 w 8636337"/>
              <a:gd name="connsiteY4" fmla="*/ 79208 h 5791199"/>
              <a:gd name="connsiteX5" fmla="*/ 6468403 w 8636337"/>
              <a:gd name="connsiteY5" fmla="*/ 120879 h 5791199"/>
              <a:gd name="connsiteX6" fmla="*/ 6656079 w 8636337"/>
              <a:gd name="connsiteY6" fmla="*/ 170815 h 5791199"/>
              <a:gd name="connsiteX7" fmla="*/ 6841075 w 8636337"/>
              <a:gd name="connsiteY7" fmla="*/ 229016 h 5791199"/>
              <a:gd name="connsiteX8" fmla="*/ 7021781 w 8636337"/>
              <a:gd name="connsiteY8" fmla="*/ 295483 h 5791199"/>
              <a:gd name="connsiteX9" fmla="*/ 7198733 w 8636337"/>
              <a:gd name="connsiteY9" fmla="*/ 370904 h 5791199"/>
              <a:gd name="connsiteX10" fmla="*/ 7369251 w 8636337"/>
              <a:gd name="connsiteY10" fmla="*/ 454245 h 5791199"/>
              <a:gd name="connsiteX11" fmla="*/ 7534943 w 8636337"/>
              <a:gd name="connsiteY11" fmla="*/ 545507 h 5791199"/>
              <a:gd name="connsiteX12" fmla="*/ 7693129 w 8636337"/>
              <a:gd name="connsiteY12" fmla="*/ 645379 h 5791199"/>
              <a:gd name="connsiteX13" fmla="*/ 7844877 w 8636337"/>
              <a:gd name="connsiteY13" fmla="*/ 753173 h 5791199"/>
              <a:gd name="connsiteX14" fmla="*/ 7988049 w 8636337"/>
              <a:gd name="connsiteY14" fmla="*/ 869231 h 5791199"/>
              <a:gd name="connsiteX15" fmla="*/ 8121567 w 8636337"/>
              <a:gd name="connsiteY15" fmla="*/ 993209 h 5791199"/>
              <a:gd name="connsiteX16" fmla="*/ 8246507 w 8636337"/>
              <a:gd name="connsiteY16" fmla="*/ 1124765 h 5791199"/>
              <a:gd name="connsiteX17" fmla="*/ 8361257 w 8636337"/>
              <a:gd name="connsiteY17" fmla="*/ 1264586 h 5791199"/>
              <a:gd name="connsiteX18" fmla="*/ 8465285 w 8636337"/>
              <a:gd name="connsiteY18" fmla="*/ 1412328 h 5791199"/>
              <a:gd name="connsiteX19" fmla="*/ 8556977 w 8636337"/>
              <a:gd name="connsiteY19" fmla="*/ 1567645 h 5791199"/>
              <a:gd name="connsiteX20" fmla="*/ 8636337 w 8636337"/>
              <a:gd name="connsiteY20" fmla="*/ 1730886 h 5791199"/>
              <a:gd name="connsiteX21" fmla="*/ 8636335 w 8636337"/>
              <a:gd name="connsiteY21" fmla="*/ 5791199 h 5791199"/>
              <a:gd name="connsiteX22" fmla="*/ 862716 w 8636337"/>
              <a:gd name="connsiteY22" fmla="*/ 5791199 h 5791199"/>
              <a:gd name="connsiteX23" fmla="*/ 862716 w 8636337"/>
              <a:gd name="connsiteY23" fmla="*/ 5788464 h 5791199"/>
              <a:gd name="connsiteX24" fmla="*/ 818172 w 8636337"/>
              <a:gd name="connsiteY24" fmla="*/ 5785961 h 5791199"/>
              <a:gd name="connsiteX25" fmla="*/ 0 w 8636337"/>
              <a:gd name="connsiteY25" fmla="*/ 4776782 h 5791199"/>
              <a:gd name="connsiteX26" fmla="*/ 733251 w 8636337"/>
              <a:gd name="connsiteY26" fmla="*/ 3781728 h 5791199"/>
              <a:gd name="connsiteX27" fmla="*/ 778474 w 8636337"/>
              <a:gd name="connsiteY27" fmla="*/ 3774207 h 5791199"/>
              <a:gd name="connsiteX28" fmla="*/ 786276 w 8636337"/>
              <a:gd name="connsiteY28" fmla="*/ 3769972 h 5791199"/>
              <a:gd name="connsiteX29" fmla="*/ 896640 w 8636337"/>
              <a:gd name="connsiteY29" fmla="*/ 3735713 h 5791199"/>
              <a:gd name="connsiteX30" fmla="*/ 927836 w 8636337"/>
              <a:gd name="connsiteY30" fmla="*/ 3732568 h 5791199"/>
              <a:gd name="connsiteX31" fmla="*/ 1055265 w 8636337"/>
              <a:gd name="connsiteY31" fmla="*/ 3676321 h 5791199"/>
              <a:gd name="connsiteX32" fmla="*/ 1202190 w 8636337"/>
              <a:gd name="connsiteY32" fmla="*/ 3619498 h 5791199"/>
              <a:gd name="connsiteX33" fmla="*/ 1357694 w 8636337"/>
              <a:gd name="connsiteY33" fmla="*/ 3568185 h 5791199"/>
              <a:gd name="connsiteX34" fmla="*/ 1520705 w 8636337"/>
              <a:gd name="connsiteY34" fmla="*/ 3523070 h 5791199"/>
              <a:gd name="connsiteX35" fmla="*/ 1679425 w 8636337"/>
              <a:gd name="connsiteY35" fmla="*/ 3477956 h 5791199"/>
              <a:gd name="connsiteX36" fmla="*/ 1822060 w 8636337"/>
              <a:gd name="connsiteY36" fmla="*/ 3428364 h 5791199"/>
              <a:gd name="connsiteX37" fmla="*/ 1949143 w 8636337"/>
              <a:gd name="connsiteY37" fmla="*/ 3373951 h 5791199"/>
              <a:gd name="connsiteX38" fmla="*/ 2061750 w 8636337"/>
              <a:gd name="connsiteY38" fmla="*/ 3315062 h 5791199"/>
              <a:gd name="connsiteX39" fmla="*/ 2160951 w 8636337"/>
              <a:gd name="connsiteY39" fmla="*/ 3251694 h 5791199"/>
              <a:gd name="connsiteX40" fmla="*/ 2247818 w 8636337"/>
              <a:gd name="connsiteY40" fmla="*/ 3184539 h 5791199"/>
              <a:gd name="connsiteX41" fmla="*/ 2322352 w 8636337"/>
              <a:gd name="connsiteY41" fmla="*/ 3113251 h 5791199"/>
              <a:gd name="connsiteX42" fmla="*/ 2387235 w 8636337"/>
              <a:gd name="connsiteY42" fmla="*/ 3038174 h 5791199"/>
              <a:gd name="connsiteX43" fmla="*/ 2443002 w 8636337"/>
              <a:gd name="connsiteY43" fmla="*/ 2959655 h 5791199"/>
              <a:gd name="connsiteX44" fmla="*/ 2489652 w 8636337"/>
              <a:gd name="connsiteY44" fmla="*/ 2878379 h 5791199"/>
              <a:gd name="connsiteX45" fmla="*/ 2529869 w 8636337"/>
              <a:gd name="connsiteY45" fmla="*/ 2792971 h 5791199"/>
              <a:gd name="connsiteX46" fmla="*/ 2563115 w 8636337"/>
              <a:gd name="connsiteY46" fmla="*/ 2705498 h 5791199"/>
              <a:gd name="connsiteX47" fmla="*/ 2590999 w 8636337"/>
              <a:gd name="connsiteY47" fmla="*/ 2614580 h 5791199"/>
              <a:gd name="connsiteX48" fmla="*/ 2614592 w 8636337"/>
              <a:gd name="connsiteY48" fmla="*/ 2521596 h 5791199"/>
              <a:gd name="connsiteX49" fmla="*/ 2635505 w 8636337"/>
              <a:gd name="connsiteY49" fmla="*/ 2425857 h 5791199"/>
              <a:gd name="connsiteX50" fmla="*/ 2654273 w 8636337"/>
              <a:gd name="connsiteY50" fmla="*/ 2328051 h 5791199"/>
              <a:gd name="connsiteX51" fmla="*/ 2670895 w 8636337"/>
              <a:gd name="connsiteY51" fmla="*/ 2228178 h 5791199"/>
              <a:gd name="connsiteX52" fmla="*/ 2687518 w 8636337"/>
              <a:gd name="connsiteY52" fmla="*/ 2126584 h 5791199"/>
              <a:gd name="connsiteX53" fmla="*/ 2705749 w 8636337"/>
              <a:gd name="connsiteY53" fmla="*/ 2023269 h 5791199"/>
              <a:gd name="connsiteX54" fmla="*/ 2725590 w 8636337"/>
              <a:gd name="connsiteY54" fmla="*/ 1918230 h 5791199"/>
              <a:gd name="connsiteX55" fmla="*/ 2748111 w 8636337"/>
              <a:gd name="connsiteY55" fmla="*/ 1812504 h 5791199"/>
              <a:gd name="connsiteX56" fmla="*/ 2773850 w 8636337"/>
              <a:gd name="connsiteY56" fmla="*/ 1705400 h 5791199"/>
              <a:gd name="connsiteX57" fmla="*/ 2805487 w 8636337"/>
              <a:gd name="connsiteY57" fmla="*/ 1597608 h 5791199"/>
              <a:gd name="connsiteX58" fmla="*/ 2842486 w 8636337"/>
              <a:gd name="connsiteY58" fmla="*/ 1489126 h 5791199"/>
              <a:gd name="connsiteX59" fmla="*/ 2886992 w 8636337"/>
              <a:gd name="connsiteY59" fmla="*/ 1379610 h 5791199"/>
              <a:gd name="connsiteX60" fmla="*/ 2939006 w 8636337"/>
              <a:gd name="connsiteY60" fmla="*/ 1270096 h 5791199"/>
              <a:gd name="connsiteX61" fmla="*/ 3000134 w 8636337"/>
              <a:gd name="connsiteY61" fmla="*/ 1160925 h 5791199"/>
              <a:gd name="connsiteX62" fmla="*/ 3070916 w 8636337"/>
              <a:gd name="connsiteY62" fmla="*/ 1051067 h 5791199"/>
              <a:gd name="connsiteX63" fmla="*/ 3153494 w 8636337"/>
              <a:gd name="connsiteY63" fmla="*/ 942240 h 5791199"/>
              <a:gd name="connsiteX64" fmla="*/ 3247332 w 8636337"/>
              <a:gd name="connsiteY64" fmla="*/ 833071 h 5791199"/>
              <a:gd name="connsiteX65" fmla="*/ 3354576 w 8636337"/>
              <a:gd name="connsiteY65" fmla="*/ 725277 h 5791199"/>
              <a:gd name="connsiteX66" fmla="*/ 3475761 w 8636337"/>
              <a:gd name="connsiteY66" fmla="*/ 617828 h 5791199"/>
              <a:gd name="connsiteX67" fmla="*/ 3609279 w 8636337"/>
              <a:gd name="connsiteY67" fmla="*/ 515890 h 5791199"/>
              <a:gd name="connsiteX68" fmla="*/ 3751378 w 8636337"/>
              <a:gd name="connsiteY68" fmla="*/ 422906 h 5791199"/>
              <a:gd name="connsiteX69" fmla="*/ 3901519 w 8636337"/>
              <a:gd name="connsiteY69" fmla="*/ 339565 h 5791199"/>
              <a:gd name="connsiteX70" fmla="*/ 4059704 w 8636337"/>
              <a:gd name="connsiteY70" fmla="*/ 265521 h 5791199"/>
              <a:gd name="connsiteX71" fmla="*/ 4224325 w 8636337"/>
              <a:gd name="connsiteY71" fmla="*/ 200776 h 5791199"/>
              <a:gd name="connsiteX72" fmla="*/ 4394841 w 8636337"/>
              <a:gd name="connsiteY72" fmla="*/ 144987 h 5791199"/>
              <a:gd name="connsiteX73" fmla="*/ 4570722 w 8636337"/>
              <a:gd name="connsiteY73" fmla="*/ 98151 h 5791199"/>
              <a:gd name="connsiteX74" fmla="*/ 4751428 w 8636337"/>
              <a:gd name="connsiteY74" fmla="*/ 60612 h 5791199"/>
              <a:gd name="connsiteX75" fmla="*/ 4935887 w 8636337"/>
              <a:gd name="connsiteY75" fmla="*/ 32371 h 5791199"/>
              <a:gd name="connsiteX76" fmla="*/ 5123563 w 8636337"/>
              <a:gd name="connsiteY76" fmla="*/ 12398 h 5791199"/>
              <a:gd name="connsiteX77" fmla="*/ 5313385 w 8636337"/>
              <a:gd name="connsiteY77" fmla="*/ 1722 h 579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8636337" h="5791199">
                <a:moveTo>
                  <a:pt x="5505889" y="0"/>
                </a:moveTo>
                <a:lnTo>
                  <a:pt x="5698391" y="6543"/>
                </a:lnTo>
                <a:lnTo>
                  <a:pt x="5892501" y="22385"/>
                </a:lnTo>
                <a:lnTo>
                  <a:pt x="6085541" y="46492"/>
                </a:lnTo>
                <a:lnTo>
                  <a:pt x="6277509" y="79208"/>
                </a:lnTo>
                <a:lnTo>
                  <a:pt x="6468403" y="120879"/>
                </a:lnTo>
                <a:lnTo>
                  <a:pt x="6656079" y="170815"/>
                </a:lnTo>
                <a:lnTo>
                  <a:pt x="6841075" y="229016"/>
                </a:lnTo>
                <a:lnTo>
                  <a:pt x="7021781" y="295483"/>
                </a:lnTo>
                <a:lnTo>
                  <a:pt x="7198733" y="370904"/>
                </a:lnTo>
                <a:lnTo>
                  <a:pt x="7369251" y="454245"/>
                </a:lnTo>
                <a:lnTo>
                  <a:pt x="7534943" y="545507"/>
                </a:lnTo>
                <a:lnTo>
                  <a:pt x="7693129" y="645379"/>
                </a:lnTo>
                <a:lnTo>
                  <a:pt x="7844877" y="753173"/>
                </a:lnTo>
                <a:lnTo>
                  <a:pt x="7988049" y="869231"/>
                </a:lnTo>
                <a:lnTo>
                  <a:pt x="8121567" y="993209"/>
                </a:lnTo>
                <a:lnTo>
                  <a:pt x="8246507" y="1124765"/>
                </a:lnTo>
                <a:lnTo>
                  <a:pt x="8361257" y="1264586"/>
                </a:lnTo>
                <a:lnTo>
                  <a:pt x="8465285" y="1412328"/>
                </a:lnTo>
                <a:lnTo>
                  <a:pt x="8556977" y="1567645"/>
                </a:lnTo>
                <a:lnTo>
                  <a:pt x="8636337" y="1730886"/>
                </a:lnTo>
                <a:lnTo>
                  <a:pt x="8636335" y="5791199"/>
                </a:lnTo>
                <a:lnTo>
                  <a:pt x="862716" y="5791199"/>
                </a:lnTo>
                <a:lnTo>
                  <a:pt x="862716" y="5788464"/>
                </a:lnTo>
                <a:lnTo>
                  <a:pt x="818172" y="5785961"/>
                </a:lnTo>
                <a:cubicBezTo>
                  <a:pt x="358617" y="5734013"/>
                  <a:pt x="0" y="5302013"/>
                  <a:pt x="0" y="4776782"/>
                </a:cubicBezTo>
                <a:cubicBezTo>
                  <a:pt x="0" y="4284378"/>
                  <a:pt x="315190" y="3873917"/>
                  <a:pt x="733251" y="3781728"/>
                </a:cubicBezTo>
                <a:lnTo>
                  <a:pt x="778474" y="3774207"/>
                </a:lnTo>
                <a:lnTo>
                  <a:pt x="786276" y="3769972"/>
                </a:lnTo>
                <a:cubicBezTo>
                  <a:pt x="821447" y="3755096"/>
                  <a:pt x="858366" y="3743545"/>
                  <a:pt x="896640" y="3735713"/>
                </a:cubicBezTo>
                <a:lnTo>
                  <a:pt x="927836" y="3732568"/>
                </a:lnTo>
                <a:lnTo>
                  <a:pt x="1055265" y="3676321"/>
                </a:lnTo>
                <a:lnTo>
                  <a:pt x="1202190" y="3619498"/>
                </a:lnTo>
                <a:lnTo>
                  <a:pt x="1357694" y="3568185"/>
                </a:lnTo>
                <a:lnTo>
                  <a:pt x="1520705" y="3523070"/>
                </a:lnTo>
                <a:lnTo>
                  <a:pt x="1679425" y="3477956"/>
                </a:lnTo>
                <a:lnTo>
                  <a:pt x="1822060" y="3428364"/>
                </a:lnTo>
                <a:lnTo>
                  <a:pt x="1949143" y="3373951"/>
                </a:lnTo>
                <a:lnTo>
                  <a:pt x="2061750" y="3315062"/>
                </a:lnTo>
                <a:lnTo>
                  <a:pt x="2160951" y="3251694"/>
                </a:lnTo>
                <a:lnTo>
                  <a:pt x="2247818" y="3184539"/>
                </a:lnTo>
                <a:lnTo>
                  <a:pt x="2322352" y="3113251"/>
                </a:lnTo>
                <a:lnTo>
                  <a:pt x="2387235" y="3038174"/>
                </a:lnTo>
                <a:lnTo>
                  <a:pt x="2443002" y="2959655"/>
                </a:lnTo>
                <a:lnTo>
                  <a:pt x="2489652" y="2878379"/>
                </a:lnTo>
                <a:lnTo>
                  <a:pt x="2529869" y="2792971"/>
                </a:lnTo>
                <a:lnTo>
                  <a:pt x="2563115" y="2705498"/>
                </a:lnTo>
                <a:lnTo>
                  <a:pt x="2590999" y="2614580"/>
                </a:lnTo>
                <a:lnTo>
                  <a:pt x="2614592" y="2521596"/>
                </a:lnTo>
                <a:lnTo>
                  <a:pt x="2635505" y="2425857"/>
                </a:lnTo>
                <a:lnTo>
                  <a:pt x="2654273" y="2328051"/>
                </a:lnTo>
                <a:lnTo>
                  <a:pt x="2670895" y="2228178"/>
                </a:lnTo>
                <a:lnTo>
                  <a:pt x="2687518" y="2126584"/>
                </a:lnTo>
                <a:lnTo>
                  <a:pt x="2705749" y="2023269"/>
                </a:lnTo>
                <a:lnTo>
                  <a:pt x="2725590" y="1918230"/>
                </a:lnTo>
                <a:lnTo>
                  <a:pt x="2748111" y="1812504"/>
                </a:lnTo>
                <a:lnTo>
                  <a:pt x="2773850" y="1705400"/>
                </a:lnTo>
                <a:lnTo>
                  <a:pt x="2805487" y="1597608"/>
                </a:lnTo>
                <a:lnTo>
                  <a:pt x="2842486" y="1489126"/>
                </a:lnTo>
                <a:lnTo>
                  <a:pt x="2886992" y="1379610"/>
                </a:lnTo>
                <a:lnTo>
                  <a:pt x="2939006" y="1270096"/>
                </a:lnTo>
                <a:lnTo>
                  <a:pt x="3000134" y="1160925"/>
                </a:lnTo>
                <a:lnTo>
                  <a:pt x="3070916" y="1051067"/>
                </a:lnTo>
                <a:lnTo>
                  <a:pt x="3153494" y="942240"/>
                </a:lnTo>
                <a:lnTo>
                  <a:pt x="3247332" y="833071"/>
                </a:lnTo>
                <a:lnTo>
                  <a:pt x="3354576" y="725277"/>
                </a:lnTo>
                <a:lnTo>
                  <a:pt x="3475761" y="617828"/>
                </a:lnTo>
                <a:lnTo>
                  <a:pt x="3609279" y="515890"/>
                </a:lnTo>
                <a:lnTo>
                  <a:pt x="3751378" y="422906"/>
                </a:lnTo>
                <a:lnTo>
                  <a:pt x="3901519" y="339565"/>
                </a:lnTo>
                <a:lnTo>
                  <a:pt x="4059704" y="265521"/>
                </a:lnTo>
                <a:lnTo>
                  <a:pt x="4224325" y="200776"/>
                </a:lnTo>
                <a:lnTo>
                  <a:pt x="4394841" y="144987"/>
                </a:lnTo>
                <a:lnTo>
                  <a:pt x="4570722" y="98151"/>
                </a:lnTo>
                <a:lnTo>
                  <a:pt x="4751428" y="60612"/>
                </a:lnTo>
                <a:lnTo>
                  <a:pt x="4935887" y="32371"/>
                </a:lnTo>
                <a:lnTo>
                  <a:pt x="5123563" y="12398"/>
                </a:lnTo>
                <a:lnTo>
                  <a:pt x="5313385" y="172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4AC9E8-932D-4BD4-B213-33140E3E9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361954" y="270379"/>
            <a:ext cx="6855293" cy="6850638"/>
          </a:xfrm>
          <a:prstGeom prst="rect">
            <a:avLst/>
          </a:prstGeom>
          <a:effectLst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A55F49C-4FA0-4D17-8775-40D3DD0FD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-1622385" y="281116"/>
            <a:ext cx="6855293" cy="6850638"/>
          </a:xfrm>
          <a:prstGeom prst="rect">
            <a:avLst/>
          </a:prstGeom>
          <a:effectLst/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FB58E55-AF52-42CB-B6D2-9C6A5F3E7D18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0" name="Circle: Hollow 9">
            <a:extLst>
              <a:ext uri="{FF2B5EF4-FFF2-40B4-BE49-F238E27FC236}">
                <a16:creationId xmlns:a16="http://schemas.microsoft.com/office/drawing/2014/main" id="{2309CC68-F9C7-44B1-A02C-05DABF040207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1" name="Circle: Hollow 10">
            <a:extLst>
              <a:ext uri="{FF2B5EF4-FFF2-40B4-BE49-F238E27FC236}">
                <a16:creationId xmlns:a16="http://schemas.microsoft.com/office/drawing/2014/main" id="{1C55DD43-2568-4C27-8E8B-2EA122589E90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1E95AC-6811-49AA-BB28-0DA5DE78BBDF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68DD51-27BE-482D-A0C7-9B11E0251FC2}"/>
              </a:ext>
            </a:extLst>
          </p:cNvPr>
          <p:cNvSpPr txBox="1"/>
          <p:nvPr/>
        </p:nvSpPr>
        <p:spPr>
          <a:xfrm>
            <a:off x="7378796" y="984952"/>
            <a:ext cx="36130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Lab</a:t>
            </a:r>
          </a:p>
          <a:p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Calibrator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AFB151-6B66-42A4-8BD7-C95A6323B576}"/>
              </a:ext>
            </a:extLst>
          </p:cNvPr>
          <p:cNvSpPr/>
          <p:nvPr/>
        </p:nvSpPr>
        <p:spPr>
          <a:xfrm>
            <a:off x="7378798" y="2279262"/>
            <a:ext cx="3378874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146573-2830-47DC-9766-32439DD0E7A1}"/>
              </a:ext>
            </a:extLst>
          </p:cNvPr>
          <p:cNvSpPr/>
          <p:nvPr/>
        </p:nvSpPr>
        <p:spPr>
          <a:xfrm>
            <a:off x="7371717" y="3149764"/>
            <a:ext cx="4034671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FE753B9-A8F2-4531-9355-B94295F7D7BE}"/>
              </a:ext>
            </a:extLst>
          </p:cNvPr>
          <p:cNvSpPr/>
          <p:nvPr/>
        </p:nvSpPr>
        <p:spPr>
          <a:xfrm>
            <a:off x="7378797" y="2847473"/>
            <a:ext cx="1153698" cy="30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3315956-FCE6-46BE-9DED-E067F2C8FB93}"/>
              </a:ext>
            </a:extLst>
          </p:cNvPr>
          <p:cNvSpPr/>
          <p:nvPr/>
        </p:nvSpPr>
        <p:spPr>
          <a:xfrm>
            <a:off x="7371717" y="4238568"/>
            <a:ext cx="4034671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DE67EC-C121-42BD-B90D-DA8F772C6DC2}"/>
              </a:ext>
            </a:extLst>
          </p:cNvPr>
          <p:cNvSpPr/>
          <p:nvPr/>
        </p:nvSpPr>
        <p:spPr>
          <a:xfrm>
            <a:off x="7378797" y="3936277"/>
            <a:ext cx="1153698" cy="30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71C49AC-8E59-4975-96A6-CC6F854E03AC}"/>
              </a:ext>
            </a:extLst>
          </p:cNvPr>
          <p:cNvSpPr/>
          <p:nvPr/>
        </p:nvSpPr>
        <p:spPr>
          <a:xfrm>
            <a:off x="7378797" y="5358099"/>
            <a:ext cx="4034671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7BC9E9-B607-4022-A1C6-0DAF2147D30B}"/>
              </a:ext>
            </a:extLst>
          </p:cNvPr>
          <p:cNvSpPr/>
          <p:nvPr/>
        </p:nvSpPr>
        <p:spPr>
          <a:xfrm>
            <a:off x="7385877" y="5055808"/>
            <a:ext cx="1153698" cy="30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9FDF217-C04E-477C-8DC2-1925140FB9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2420FA5-FA6E-4FA6-94AF-A1676BCAD6D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901251766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8">
            <a:extLst>
              <a:ext uri="{FF2B5EF4-FFF2-40B4-BE49-F238E27FC236}">
                <a16:creationId xmlns:a16="http://schemas.microsoft.com/office/drawing/2014/main" id="{52B97EFC-C0D0-47C3-BAD4-886B76503867}"/>
              </a:ext>
            </a:extLst>
          </p:cNvPr>
          <p:cNvSpPr/>
          <p:nvPr/>
        </p:nvSpPr>
        <p:spPr>
          <a:xfrm flipH="1" flipV="1">
            <a:off x="-15240" y="3306536"/>
            <a:ext cx="12207239" cy="3551463"/>
          </a:xfrm>
          <a:custGeom>
            <a:avLst/>
            <a:gdLst>
              <a:gd name="connsiteX0" fmla="*/ 0 w 12182475"/>
              <a:gd name="connsiteY0" fmla="*/ 0 h 6305549"/>
              <a:gd name="connsiteX1" fmla="*/ 12182475 w 12182475"/>
              <a:gd name="connsiteY1" fmla="*/ 0 h 6305549"/>
              <a:gd name="connsiteX2" fmla="*/ 12182475 w 12182475"/>
              <a:gd name="connsiteY2" fmla="*/ 3682650 h 6305549"/>
              <a:gd name="connsiteX3" fmla="*/ 12172414 w 12182475"/>
              <a:gd name="connsiteY3" fmla="*/ 3781735 h 6305549"/>
              <a:gd name="connsiteX4" fmla="*/ 12144878 w 12182475"/>
              <a:gd name="connsiteY4" fmla="*/ 3886515 h 6305549"/>
              <a:gd name="connsiteX5" fmla="*/ 12098279 w 12182475"/>
              <a:gd name="connsiteY5" fmla="*/ 3997557 h 6305549"/>
              <a:gd name="connsiteX6" fmla="*/ 12035264 w 12182475"/>
              <a:gd name="connsiteY6" fmla="*/ 4112018 h 6305549"/>
              <a:gd name="connsiteX7" fmla="*/ 11954246 w 12182475"/>
              <a:gd name="connsiteY7" fmla="*/ 4231034 h 6305549"/>
              <a:gd name="connsiteX8" fmla="*/ 11856811 w 12182475"/>
              <a:gd name="connsiteY8" fmla="*/ 4352896 h 6305549"/>
              <a:gd name="connsiteX9" fmla="*/ 11744020 w 12182475"/>
              <a:gd name="connsiteY9" fmla="*/ 4477606 h 6305549"/>
              <a:gd name="connsiteX10" fmla="*/ 11614814 w 12182475"/>
              <a:gd name="connsiteY10" fmla="*/ 4603456 h 6305549"/>
              <a:gd name="connsiteX11" fmla="*/ 11470780 w 12182475"/>
              <a:gd name="connsiteY11" fmla="*/ 4730443 h 6305549"/>
              <a:gd name="connsiteX12" fmla="*/ 11312450 w 12182475"/>
              <a:gd name="connsiteY12" fmla="*/ 4855723 h 6305549"/>
              <a:gd name="connsiteX13" fmla="*/ 11139821 w 12182475"/>
              <a:gd name="connsiteY13" fmla="*/ 4981002 h 6305549"/>
              <a:gd name="connsiteX14" fmla="*/ 10953955 w 12182475"/>
              <a:gd name="connsiteY14" fmla="*/ 5104004 h 6305549"/>
              <a:gd name="connsiteX15" fmla="*/ 10754849 w 12182475"/>
              <a:gd name="connsiteY15" fmla="*/ 5224729 h 6305549"/>
              <a:gd name="connsiteX16" fmla="*/ 10543036 w 12182475"/>
              <a:gd name="connsiteY16" fmla="*/ 5342035 h 6305549"/>
              <a:gd name="connsiteX17" fmla="*/ 10319572 w 12182475"/>
              <a:gd name="connsiteY17" fmla="*/ 5454218 h 6305549"/>
              <a:gd name="connsiteX18" fmla="*/ 10084459 w 12182475"/>
              <a:gd name="connsiteY18" fmla="*/ 5562414 h 6305549"/>
              <a:gd name="connsiteX19" fmla="*/ 9838225 w 12182475"/>
              <a:gd name="connsiteY19" fmla="*/ 5664346 h 6305549"/>
              <a:gd name="connsiteX20" fmla="*/ 9581401 w 12182475"/>
              <a:gd name="connsiteY20" fmla="*/ 5758305 h 6305549"/>
              <a:gd name="connsiteX21" fmla="*/ 9314515 w 12182475"/>
              <a:gd name="connsiteY21" fmla="*/ 5846002 h 6305549"/>
              <a:gd name="connsiteX22" fmla="*/ 9038628 w 12182475"/>
              <a:gd name="connsiteY22" fmla="*/ 5925155 h 6305549"/>
              <a:gd name="connsiteX23" fmla="*/ 8753208 w 12182475"/>
              <a:gd name="connsiteY23" fmla="*/ 5994628 h 6305549"/>
              <a:gd name="connsiteX24" fmla="*/ 8458787 w 12182475"/>
              <a:gd name="connsiteY24" fmla="*/ 6053852 h 6305549"/>
              <a:gd name="connsiteX25" fmla="*/ 8157482 w 12182475"/>
              <a:gd name="connsiteY25" fmla="*/ 6102824 h 6305549"/>
              <a:gd name="connsiteX26" fmla="*/ 7848234 w 12182475"/>
              <a:gd name="connsiteY26" fmla="*/ 6139839 h 6305549"/>
              <a:gd name="connsiteX27" fmla="*/ 7531572 w 12182475"/>
              <a:gd name="connsiteY27" fmla="*/ 6164325 h 6305549"/>
              <a:gd name="connsiteX28" fmla="*/ 7209085 w 12182475"/>
              <a:gd name="connsiteY28" fmla="*/ 6175714 h 6305549"/>
              <a:gd name="connsiteX29" fmla="*/ 6880244 w 12182475"/>
              <a:gd name="connsiteY29" fmla="*/ 6172297 h 6305549"/>
              <a:gd name="connsiteX30" fmla="*/ 6545579 w 12182475"/>
              <a:gd name="connsiteY30" fmla="*/ 6154644 h 6305549"/>
              <a:gd name="connsiteX31" fmla="*/ 6206147 w 12182475"/>
              <a:gd name="connsiteY31" fmla="*/ 6121047 h 6305549"/>
              <a:gd name="connsiteX32" fmla="*/ 5862479 w 12182475"/>
              <a:gd name="connsiteY32" fmla="*/ 6070936 h 6305549"/>
              <a:gd name="connsiteX33" fmla="*/ 5514575 w 12182475"/>
              <a:gd name="connsiteY33" fmla="*/ 6002601 h 6305549"/>
              <a:gd name="connsiteX34" fmla="*/ 5164024 w 12182475"/>
              <a:gd name="connsiteY34" fmla="*/ 5916613 h 6305549"/>
              <a:gd name="connsiteX35" fmla="*/ 4817707 w 12182475"/>
              <a:gd name="connsiteY35" fmla="*/ 5828918 h 6305549"/>
              <a:gd name="connsiteX36" fmla="*/ 4485159 w 12182475"/>
              <a:gd name="connsiteY36" fmla="*/ 5753750 h 6305549"/>
              <a:gd name="connsiteX37" fmla="*/ 4166379 w 12182475"/>
              <a:gd name="connsiteY37" fmla="*/ 5692249 h 6305549"/>
              <a:gd name="connsiteX38" fmla="*/ 3861367 w 12182475"/>
              <a:gd name="connsiteY38" fmla="*/ 5642137 h 6305549"/>
              <a:gd name="connsiteX39" fmla="*/ 3568534 w 12182475"/>
              <a:gd name="connsiteY39" fmla="*/ 5603415 h 6305549"/>
              <a:gd name="connsiteX40" fmla="*/ 3289470 w 12182475"/>
              <a:gd name="connsiteY40" fmla="*/ 5575512 h 6305549"/>
              <a:gd name="connsiteX41" fmla="*/ 3023643 w 12182475"/>
              <a:gd name="connsiteY41" fmla="*/ 5557858 h 6305549"/>
              <a:gd name="connsiteX42" fmla="*/ 2769467 w 12182475"/>
              <a:gd name="connsiteY42" fmla="*/ 5548747 h 6305549"/>
              <a:gd name="connsiteX43" fmla="*/ 2527999 w 12182475"/>
              <a:gd name="connsiteY43" fmla="*/ 5548747 h 6305549"/>
              <a:gd name="connsiteX44" fmla="*/ 2298181 w 12182475"/>
              <a:gd name="connsiteY44" fmla="*/ 5556719 h 6305549"/>
              <a:gd name="connsiteX45" fmla="*/ 2081072 w 12182475"/>
              <a:gd name="connsiteY45" fmla="*/ 5571525 h 6305549"/>
              <a:gd name="connsiteX46" fmla="*/ 1876142 w 12182475"/>
              <a:gd name="connsiteY46" fmla="*/ 5592595 h 6305549"/>
              <a:gd name="connsiteX47" fmla="*/ 1682862 w 12182475"/>
              <a:gd name="connsiteY47" fmla="*/ 5620498 h 6305549"/>
              <a:gd name="connsiteX48" fmla="*/ 1500702 w 12182475"/>
              <a:gd name="connsiteY48" fmla="*/ 5652957 h 6305549"/>
              <a:gd name="connsiteX49" fmla="*/ 1330191 w 12182475"/>
              <a:gd name="connsiteY49" fmla="*/ 5689402 h 6305549"/>
              <a:gd name="connsiteX50" fmla="*/ 1170801 w 12182475"/>
              <a:gd name="connsiteY50" fmla="*/ 5729833 h 6305549"/>
              <a:gd name="connsiteX51" fmla="*/ 1022532 w 12182475"/>
              <a:gd name="connsiteY51" fmla="*/ 5773111 h 6305549"/>
              <a:gd name="connsiteX52" fmla="*/ 884853 w 12182475"/>
              <a:gd name="connsiteY52" fmla="*/ 5819237 h 6305549"/>
              <a:gd name="connsiteX53" fmla="*/ 758294 w 12182475"/>
              <a:gd name="connsiteY53" fmla="*/ 5866502 h 6305549"/>
              <a:gd name="connsiteX54" fmla="*/ 641267 w 12182475"/>
              <a:gd name="connsiteY54" fmla="*/ 5914336 h 6305549"/>
              <a:gd name="connsiteX55" fmla="*/ 535360 w 12182475"/>
              <a:gd name="connsiteY55" fmla="*/ 5962739 h 6305549"/>
              <a:gd name="connsiteX56" fmla="*/ 440043 w 12182475"/>
              <a:gd name="connsiteY56" fmla="*/ 6010004 h 6305549"/>
              <a:gd name="connsiteX57" fmla="*/ 353729 w 12182475"/>
              <a:gd name="connsiteY57" fmla="*/ 6056698 h 6305549"/>
              <a:gd name="connsiteX58" fmla="*/ 277476 w 12182475"/>
              <a:gd name="connsiteY58" fmla="*/ 6102255 h 6305549"/>
              <a:gd name="connsiteX59" fmla="*/ 211285 w 12182475"/>
              <a:gd name="connsiteY59" fmla="*/ 6143825 h 6305549"/>
              <a:gd name="connsiteX60" fmla="*/ 154095 w 12182475"/>
              <a:gd name="connsiteY60" fmla="*/ 6182547 h 6305549"/>
              <a:gd name="connsiteX61" fmla="*/ 105907 w 12182475"/>
              <a:gd name="connsiteY61" fmla="*/ 6216715 h 6305549"/>
              <a:gd name="connsiteX62" fmla="*/ 67781 w 12182475"/>
              <a:gd name="connsiteY62" fmla="*/ 6246896 h 6305549"/>
              <a:gd name="connsiteX63" fmla="*/ 38127 w 12182475"/>
              <a:gd name="connsiteY63" fmla="*/ 6271951 h 6305549"/>
              <a:gd name="connsiteX64" fmla="*/ 16945 w 12182475"/>
              <a:gd name="connsiteY64" fmla="*/ 6289605 h 6305549"/>
              <a:gd name="connsiteX65" fmla="*/ 4766 w 12182475"/>
              <a:gd name="connsiteY65" fmla="*/ 6300994 h 6305549"/>
              <a:gd name="connsiteX66" fmla="*/ 0 w 12182475"/>
              <a:gd name="connsiteY66" fmla="*/ 6305549 h 630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182475" h="6305549">
                <a:moveTo>
                  <a:pt x="0" y="0"/>
                </a:moveTo>
                <a:lnTo>
                  <a:pt x="12182475" y="0"/>
                </a:lnTo>
                <a:lnTo>
                  <a:pt x="12182475" y="3682650"/>
                </a:lnTo>
                <a:lnTo>
                  <a:pt x="12172414" y="3781735"/>
                </a:lnTo>
                <a:lnTo>
                  <a:pt x="12144878" y="3886515"/>
                </a:lnTo>
                <a:lnTo>
                  <a:pt x="12098279" y="3997557"/>
                </a:lnTo>
                <a:lnTo>
                  <a:pt x="12035264" y="4112018"/>
                </a:lnTo>
                <a:lnTo>
                  <a:pt x="11954246" y="4231034"/>
                </a:lnTo>
                <a:lnTo>
                  <a:pt x="11856811" y="4352896"/>
                </a:lnTo>
                <a:lnTo>
                  <a:pt x="11744020" y="4477606"/>
                </a:lnTo>
                <a:lnTo>
                  <a:pt x="11614814" y="4603456"/>
                </a:lnTo>
                <a:lnTo>
                  <a:pt x="11470780" y="4730443"/>
                </a:lnTo>
                <a:lnTo>
                  <a:pt x="11312450" y="4855723"/>
                </a:lnTo>
                <a:lnTo>
                  <a:pt x="11139821" y="4981002"/>
                </a:lnTo>
                <a:lnTo>
                  <a:pt x="10953955" y="5104004"/>
                </a:lnTo>
                <a:lnTo>
                  <a:pt x="10754849" y="5224729"/>
                </a:lnTo>
                <a:lnTo>
                  <a:pt x="10543036" y="5342035"/>
                </a:lnTo>
                <a:lnTo>
                  <a:pt x="10319572" y="5454218"/>
                </a:lnTo>
                <a:lnTo>
                  <a:pt x="10084459" y="5562414"/>
                </a:lnTo>
                <a:lnTo>
                  <a:pt x="9838225" y="5664346"/>
                </a:lnTo>
                <a:lnTo>
                  <a:pt x="9581401" y="5758305"/>
                </a:lnTo>
                <a:lnTo>
                  <a:pt x="9314515" y="5846002"/>
                </a:lnTo>
                <a:lnTo>
                  <a:pt x="9038628" y="5925155"/>
                </a:lnTo>
                <a:lnTo>
                  <a:pt x="8753208" y="5994628"/>
                </a:lnTo>
                <a:lnTo>
                  <a:pt x="8458787" y="6053852"/>
                </a:lnTo>
                <a:lnTo>
                  <a:pt x="8157482" y="6102824"/>
                </a:lnTo>
                <a:lnTo>
                  <a:pt x="7848234" y="6139839"/>
                </a:lnTo>
                <a:lnTo>
                  <a:pt x="7531572" y="6164325"/>
                </a:lnTo>
                <a:lnTo>
                  <a:pt x="7209085" y="6175714"/>
                </a:lnTo>
                <a:lnTo>
                  <a:pt x="6880244" y="6172297"/>
                </a:lnTo>
                <a:lnTo>
                  <a:pt x="6545579" y="6154644"/>
                </a:lnTo>
                <a:lnTo>
                  <a:pt x="6206147" y="6121047"/>
                </a:lnTo>
                <a:lnTo>
                  <a:pt x="5862479" y="6070936"/>
                </a:lnTo>
                <a:lnTo>
                  <a:pt x="5514575" y="6002601"/>
                </a:lnTo>
                <a:lnTo>
                  <a:pt x="5164024" y="5916613"/>
                </a:lnTo>
                <a:lnTo>
                  <a:pt x="4817707" y="5828918"/>
                </a:lnTo>
                <a:lnTo>
                  <a:pt x="4485159" y="5753750"/>
                </a:lnTo>
                <a:lnTo>
                  <a:pt x="4166379" y="5692249"/>
                </a:lnTo>
                <a:lnTo>
                  <a:pt x="3861367" y="5642137"/>
                </a:lnTo>
                <a:lnTo>
                  <a:pt x="3568534" y="5603415"/>
                </a:lnTo>
                <a:lnTo>
                  <a:pt x="3289470" y="5575512"/>
                </a:lnTo>
                <a:lnTo>
                  <a:pt x="3023643" y="5557858"/>
                </a:lnTo>
                <a:lnTo>
                  <a:pt x="2769467" y="5548747"/>
                </a:lnTo>
                <a:lnTo>
                  <a:pt x="2527999" y="5548747"/>
                </a:lnTo>
                <a:lnTo>
                  <a:pt x="2298181" y="5556719"/>
                </a:lnTo>
                <a:lnTo>
                  <a:pt x="2081072" y="5571525"/>
                </a:lnTo>
                <a:lnTo>
                  <a:pt x="1876142" y="5592595"/>
                </a:lnTo>
                <a:lnTo>
                  <a:pt x="1682862" y="5620498"/>
                </a:lnTo>
                <a:lnTo>
                  <a:pt x="1500702" y="5652957"/>
                </a:lnTo>
                <a:lnTo>
                  <a:pt x="1330191" y="5689402"/>
                </a:lnTo>
                <a:lnTo>
                  <a:pt x="1170801" y="5729833"/>
                </a:lnTo>
                <a:lnTo>
                  <a:pt x="1022532" y="5773111"/>
                </a:lnTo>
                <a:lnTo>
                  <a:pt x="884853" y="5819237"/>
                </a:lnTo>
                <a:lnTo>
                  <a:pt x="758294" y="5866502"/>
                </a:lnTo>
                <a:lnTo>
                  <a:pt x="641267" y="5914336"/>
                </a:lnTo>
                <a:lnTo>
                  <a:pt x="535360" y="5962739"/>
                </a:lnTo>
                <a:lnTo>
                  <a:pt x="440043" y="6010004"/>
                </a:lnTo>
                <a:lnTo>
                  <a:pt x="353729" y="6056698"/>
                </a:lnTo>
                <a:lnTo>
                  <a:pt x="277476" y="6102255"/>
                </a:lnTo>
                <a:lnTo>
                  <a:pt x="211285" y="6143825"/>
                </a:lnTo>
                <a:lnTo>
                  <a:pt x="154095" y="6182547"/>
                </a:lnTo>
                <a:lnTo>
                  <a:pt x="105907" y="6216715"/>
                </a:lnTo>
                <a:lnTo>
                  <a:pt x="67781" y="6246896"/>
                </a:lnTo>
                <a:lnTo>
                  <a:pt x="38127" y="6271951"/>
                </a:lnTo>
                <a:lnTo>
                  <a:pt x="16945" y="6289605"/>
                </a:lnTo>
                <a:lnTo>
                  <a:pt x="4766" y="6300994"/>
                </a:lnTo>
                <a:lnTo>
                  <a:pt x="0" y="63055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FB7363-B29D-4FC6-BFA9-E4206E87BBF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4173" y="2472698"/>
            <a:ext cx="3121505" cy="280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3B46082-2654-4266-9867-F7518064A6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6324" y="2472698"/>
            <a:ext cx="3121505" cy="280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0EBF9E3-66DF-499F-8444-E7F386ED89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405581F-3FB9-4C4F-8847-C0C222DB437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6B3705-D24E-4B89-A773-44A1FE4074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8228" y="1800666"/>
            <a:ext cx="4615544" cy="4152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0" dist="368300" sx="90000" sy="90000" algn="l" rotWithShape="0">
              <a:prstClr val="black">
                <a:alpha val="61000"/>
              </a:prstClr>
            </a:outerShdw>
          </a:effec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8F8BBF9-F110-4797-892D-7C78E1F8E75D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0" name="Circle: Hollow 9">
            <a:extLst>
              <a:ext uri="{FF2B5EF4-FFF2-40B4-BE49-F238E27FC236}">
                <a16:creationId xmlns:a16="http://schemas.microsoft.com/office/drawing/2014/main" id="{0BFB0019-79D7-43D0-99EB-E21D6ACD5528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1" name="Circle: Hollow 10">
            <a:extLst>
              <a:ext uri="{FF2B5EF4-FFF2-40B4-BE49-F238E27FC236}">
                <a16:creationId xmlns:a16="http://schemas.microsoft.com/office/drawing/2014/main" id="{2EE78BCF-2DE5-4A0B-A795-1B50D4B62914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9784CC-F1C8-4D69-94F8-391C42F9E8EF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0D6E31-1324-41F5-BEE5-B939A42D2ABE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Science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7CEF79-33F1-479C-B156-DE729FCFD337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5CA853C-8CD7-4A0E-993B-A3A19D4A7A21}"/>
              </a:ext>
            </a:extLst>
          </p:cNvPr>
          <p:cNvSpPr/>
          <p:nvPr/>
        </p:nvSpPr>
        <p:spPr>
          <a:xfrm>
            <a:off x="1653552" y="5556494"/>
            <a:ext cx="906005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</a:t>
            </a:r>
            <a:r>
              <a:rPr lang="en-US" sz="12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like these sweet mornings of spring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possession of my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entireh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 enjoy with my whole of my entire soul A wonderful serenity has taken possession of my entire soul, like these</a:t>
            </a:r>
          </a:p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sweet mornings of spring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possession of my </a:t>
            </a:r>
            <a:r>
              <a:rPr lang="en-US" sz="12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entireh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 enjoy with my whole of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CE6B8B-CDB9-44CA-928D-840BB70B5D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23581493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C776E6B-F445-4442-A09E-5764FD258DB8}"/>
              </a:ext>
            </a:extLst>
          </p:cNvPr>
          <p:cNvSpPr/>
          <p:nvPr/>
        </p:nvSpPr>
        <p:spPr>
          <a:xfrm flipH="1">
            <a:off x="0" y="5730240"/>
            <a:ext cx="12192000" cy="1127760"/>
          </a:xfrm>
          <a:custGeom>
            <a:avLst/>
            <a:gdLst>
              <a:gd name="connsiteX0" fmla="*/ 10267617 w 12192000"/>
              <a:gd name="connsiteY0" fmla="*/ 32 h 1463316"/>
              <a:gd name="connsiteX1" fmla="*/ 9059203 w 12192000"/>
              <a:gd name="connsiteY1" fmla="*/ 652749 h 1463316"/>
              <a:gd name="connsiteX2" fmla="*/ 7483397 w 12192000"/>
              <a:gd name="connsiteY2" fmla="*/ 1065394 h 1463316"/>
              <a:gd name="connsiteX3" fmla="*/ 6107133 w 12192000"/>
              <a:gd name="connsiteY3" fmla="*/ 1321239 h 1463316"/>
              <a:gd name="connsiteX4" fmla="*/ 6096000 w 12192000"/>
              <a:gd name="connsiteY4" fmla="*/ 1335382 h 1463316"/>
              <a:gd name="connsiteX5" fmla="*/ 6084867 w 12192000"/>
              <a:gd name="connsiteY5" fmla="*/ 1321239 h 1463316"/>
              <a:gd name="connsiteX6" fmla="*/ 4708603 w 12192000"/>
              <a:gd name="connsiteY6" fmla="*/ 1065394 h 1463316"/>
              <a:gd name="connsiteX7" fmla="*/ 3132797 w 12192000"/>
              <a:gd name="connsiteY7" fmla="*/ 652749 h 1463316"/>
              <a:gd name="connsiteX8" fmla="*/ 1924383 w 12192000"/>
              <a:gd name="connsiteY8" fmla="*/ 32 h 1463316"/>
              <a:gd name="connsiteX9" fmla="*/ 1379268 w 12192000"/>
              <a:gd name="connsiteY9" fmla="*/ 78633 h 1463316"/>
              <a:gd name="connsiteX10" fmla="*/ 77058 w 12192000"/>
              <a:gd name="connsiteY10" fmla="*/ 62199 h 1463316"/>
              <a:gd name="connsiteX11" fmla="*/ 0 w 12192000"/>
              <a:gd name="connsiteY11" fmla="*/ 7767 h 1463316"/>
              <a:gd name="connsiteX12" fmla="*/ 0 w 12192000"/>
              <a:gd name="connsiteY12" fmla="*/ 1463316 h 1463316"/>
              <a:gd name="connsiteX13" fmla="*/ 12192000 w 12192000"/>
              <a:gd name="connsiteY13" fmla="*/ 1463316 h 1463316"/>
              <a:gd name="connsiteX14" fmla="*/ 12192000 w 12192000"/>
              <a:gd name="connsiteY14" fmla="*/ 7767 h 1463316"/>
              <a:gd name="connsiteX15" fmla="*/ 12114942 w 12192000"/>
              <a:gd name="connsiteY15" fmla="*/ 62199 h 1463316"/>
              <a:gd name="connsiteX16" fmla="*/ 10812732 w 12192000"/>
              <a:gd name="connsiteY16" fmla="*/ 78633 h 1463316"/>
              <a:gd name="connsiteX17" fmla="*/ 10267617 w 12192000"/>
              <a:gd name="connsiteY17" fmla="*/ 32 h 1463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192000" h="1463316">
                <a:moveTo>
                  <a:pt x="10267617" y="32"/>
                </a:moveTo>
                <a:cubicBezTo>
                  <a:pt x="9872746" y="-2523"/>
                  <a:pt x="9482775" y="147035"/>
                  <a:pt x="9059203" y="652749"/>
                </a:cubicBezTo>
                <a:cubicBezTo>
                  <a:pt x="8443100" y="1388334"/>
                  <a:pt x="8170591" y="1460098"/>
                  <a:pt x="7483397" y="1065394"/>
                </a:cubicBezTo>
                <a:cubicBezTo>
                  <a:pt x="6839154" y="695359"/>
                  <a:pt x="6507312" y="829918"/>
                  <a:pt x="6107133" y="1321239"/>
                </a:cubicBezTo>
                <a:lnTo>
                  <a:pt x="6096000" y="1335382"/>
                </a:lnTo>
                <a:lnTo>
                  <a:pt x="6084867" y="1321239"/>
                </a:lnTo>
                <a:cubicBezTo>
                  <a:pt x="5684688" y="829918"/>
                  <a:pt x="5352847" y="695359"/>
                  <a:pt x="4708603" y="1065394"/>
                </a:cubicBezTo>
                <a:cubicBezTo>
                  <a:pt x="4021409" y="1460098"/>
                  <a:pt x="3748900" y="1388334"/>
                  <a:pt x="3132797" y="652749"/>
                </a:cubicBezTo>
                <a:cubicBezTo>
                  <a:pt x="2709225" y="147035"/>
                  <a:pt x="2319254" y="-2523"/>
                  <a:pt x="1924383" y="32"/>
                </a:cubicBezTo>
                <a:cubicBezTo>
                  <a:pt x="1744896" y="1193"/>
                  <a:pt x="1564396" y="33781"/>
                  <a:pt x="1379268" y="78633"/>
                </a:cubicBezTo>
                <a:cubicBezTo>
                  <a:pt x="860911" y="204221"/>
                  <a:pt x="551193" y="371018"/>
                  <a:pt x="77058" y="62199"/>
                </a:cubicBezTo>
                <a:lnTo>
                  <a:pt x="0" y="7767"/>
                </a:lnTo>
                <a:lnTo>
                  <a:pt x="0" y="1463316"/>
                </a:lnTo>
                <a:lnTo>
                  <a:pt x="12192000" y="1463316"/>
                </a:lnTo>
                <a:lnTo>
                  <a:pt x="12192000" y="7767"/>
                </a:lnTo>
                <a:lnTo>
                  <a:pt x="12114942" y="62199"/>
                </a:lnTo>
                <a:cubicBezTo>
                  <a:pt x="11640807" y="371018"/>
                  <a:pt x="11331089" y="204221"/>
                  <a:pt x="10812732" y="78633"/>
                </a:cubicBezTo>
                <a:cubicBezTo>
                  <a:pt x="10627604" y="33781"/>
                  <a:pt x="10447104" y="1193"/>
                  <a:pt x="10267617" y="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0BE9A6-09C8-44A1-BF4C-1A6874DBE61A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4" name="Circle: Hollow 3">
            <a:extLst>
              <a:ext uri="{FF2B5EF4-FFF2-40B4-BE49-F238E27FC236}">
                <a16:creationId xmlns:a16="http://schemas.microsoft.com/office/drawing/2014/main" id="{B2DE4D94-8E92-46A3-9402-89285693E7E7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5" name="Circle: Hollow 4">
            <a:extLst>
              <a:ext uri="{FF2B5EF4-FFF2-40B4-BE49-F238E27FC236}">
                <a16:creationId xmlns:a16="http://schemas.microsoft.com/office/drawing/2014/main" id="{0E0704EF-D9ED-4FB5-9320-D28E1888D309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D4369F-2547-4061-8EB2-B0B25246BC09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TEMPLATE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9BF305-D129-4D91-9038-925DA2636794}"/>
              </a:ext>
            </a:extLst>
          </p:cNvPr>
          <p:cNvSpPr txBox="1"/>
          <p:nvPr/>
        </p:nvSpPr>
        <p:spPr>
          <a:xfrm>
            <a:off x="3410475" y="64406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 ~ Lab </a:t>
            </a:r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1CBFA2-B3FE-4615-91D3-43E07E2B0308}"/>
              </a:ext>
            </a:extLst>
          </p:cNvPr>
          <p:cNvSpPr/>
          <p:nvPr/>
        </p:nvSpPr>
        <p:spPr>
          <a:xfrm>
            <a:off x="4061531" y="122559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A0FE68C-EE39-45C0-9F1E-38C183AB6D56}"/>
              </a:ext>
            </a:extLst>
          </p:cNvPr>
          <p:cNvGrpSpPr/>
          <p:nvPr/>
        </p:nvGrpSpPr>
        <p:grpSpPr>
          <a:xfrm>
            <a:off x="1476815" y="4321047"/>
            <a:ext cx="1754981" cy="1163679"/>
            <a:chOff x="1053315" y="610123"/>
            <a:chExt cx="5827422" cy="3864005"/>
          </a:xfrm>
        </p:grpSpPr>
        <p:sp>
          <p:nvSpPr>
            <p:cNvPr id="11" name="Shape 6">
              <a:extLst>
                <a:ext uri="{FF2B5EF4-FFF2-40B4-BE49-F238E27FC236}">
                  <a16:creationId xmlns:a16="http://schemas.microsoft.com/office/drawing/2014/main" id="{FEDF82A7-D81D-47FC-A11D-2829945899AF}"/>
                </a:ext>
              </a:extLst>
            </p:cNvPr>
            <p:cNvSpPr/>
            <p:nvPr/>
          </p:nvSpPr>
          <p:spPr>
            <a:xfrm>
              <a:off x="1066015" y="711723"/>
              <a:ext cx="5814722" cy="376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extrusionOk="0">
                  <a:moveTo>
                    <a:pt x="21166" y="8127"/>
                  </a:moveTo>
                  <a:lnTo>
                    <a:pt x="10803" y="0"/>
                  </a:lnTo>
                  <a:lnTo>
                    <a:pt x="402" y="8127"/>
                  </a:lnTo>
                  <a:cubicBezTo>
                    <a:pt x="134" y="8337"/>
                    <a:pt x="0" y="8613"/>
                    <a:pt x="0" y="8890"/>
                  </a:cubicBezTo>
                  <a:lnTo>
                    <a:pt x="1" y="12783"/>
                  </a:lnTo>
                  <a:cubicBezTo>
                    <a:pt x="17" y="13042"/>
                    <a:pt x="151" y="13298"/>
                    <a:pt x="402" y="13494"/>
                  </a:cubicBezTo>
                  <a:lnTo>
                    <a:pt x="10798" y="21600"/>
                  </a:lnTo>
                  <a:lnTo>
                    <a:pt x="21166" y="13494"/>
                  </a:lnTo>
                  <a:cubicBezTo>
                    <a:pt x="21425" y="13292"/>
                    <a:pt x="21559" y="13028"/>
                    <a:pt x="21568" y="12762"/>
                  </a:cubicBezTo>
                  <a:lnTo>
                    <a:pt x="21569" y="8903"/>
                  </a:lnTo>
                  <a:cubicBezTo>
                    <a:pt x="21568" y="8940"/>
                    <a:pt x="21559" y="8976"/>
                    <a:pt x="21554" y="9013"/>
                  </a:cubicBezTo>
                  <a:cubicBezTo>
                    <a:pt x="21600" y="8697"/>
                    <a:pt x="21475" y="8368"/>
                    <a:pt x="21166" y="8127"/>
                  </a:cubicBezTo>
                  <a:close/>
                </a:path>
              </a:pathLst>
            </a:custGeom>
            <a:solidFill>
              <a:srgbClr val="010101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2" name="Shape 7">
              <a:extLst>
                <a:ext uri="{FF2B5EF4-FFF2-40B4-BE49-F238E27FC236}">
                  <a16:creationId xmlns:a16="http://schemas.microsoft.com/office/drawing/2014/main" id="{377F15AE-9A23-4B55-B4C8-1B04E0D8D5E9}"/>
                </a:ext>
              </a:extLst>
            </p:cNvPr>
            <p:cNvSpPr/>
            <p:nvPr/>
          </p:nvSpPr>
          <p:spPr>
            <a:xfrm>
              <a:off x="1053315" y="610123"/>
              <a:ext cx="5814759" cy="3093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extrusionOk="0">
                  <a:moveTo>
                    <a:pt x="20936" y="9885"/>
                  </a:moveTo>
                  <a:lnTo>
                    <a:pt x="10685" y="0"/>
                  </a:lnTo>
                  <a:lnTo>
                    <a:pt x="398" y="9885"/>
                  </a:lnTo>
                  <a:cubicBezTo>
                    <a:pt x="-133" y="10395"/>
                    <a:pt x="-133" y="11230"/>
                    <a:pt x="398" y="11741"/>
                  </a:cubicBezTo>
                  <a:lnTo>
                    <a:pt x="10680" y="21600"/>
                  </a:lnTo>
                  <a:lnTo>
                    <a:pt x="20936" y="11741"/>
                  </a:lnTo>
                  <a:cubicBezTo>
                    <a:pt x="21467" y="11230"/>
                    <a:pt x="21467" y="10395"/>
                    <a:pt x="20936" y="9885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3" name="Shape 8">
              <a:extLst>
                <a:ext uri="{FF2B5EF4-FFF2-40B4-BE49-F238E27FC236}">
                  <a16:creationId xmlns:a16="http://schemas.microsoft.com/office/drawing/2014/main" id="{9EFE9EFA-33AE-48B6-ABC7-2FBA2687825E}"/>
                </a:ext>
              </a:extLst>
            </p:cNvPr>
            <p:cNvSpPr/>
            <p:nvPr/>
          </p:nvSpPr>
          <p:spPr>
            <a:xfrm>
              <a:off x="2158215" y="610123"/>
              <a:ext cx="4712038" cy="294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extrusionOk="0">
                  <a:moveTo>
                    <a:pt x="9580" y="21600"/>
                  </a:moveTo>
                  <a:lnTo>
                    <a:pt x="20942" y="12341"/>
                  </a:lnTo>
                  <a:cubicBezTo>
                    <a:pt x="21600" y="11804"/>
                    <a:pt x="21600" y="10927"/>
                    <a:pt x="20942" y="10390"/>
                  </a:cubicBezTo>
                  <a:lnTo>
                    <a:pt x="8232" y="0"/>
                  </a:lnTo>
                  <a:lnTo>
                    <a:pt x="0" y="6706"/>
                  </a:lnTo>
                  <a:cubicBezTo>
                    <a:pt x="0" y="6706"/>
                    <a:pt x="9580" y="21600"/>
                    <a:pt x="958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4" name="Freeform 26">
              <a:extLst>
                <a:ext uri="{FF2B5EF4-FFF2-40B4-BE49-F238E27FC236}">
                  <a16:creationId xmlns:a16="http://schemas.microsoft.com/office/drawing/2014/main" id="{31F03040-F848-48EA-AD90-56926D25785C}"/>
                </a:ext>
              </a:extLst>
            </p:cNvPr>
            <p:cNvSpPr/>
            <p:nvPr/>
          </p:nvSpPr>
          <p:spPr>
            <a:xfrm>
              <a:off x="1053315" y="2204840"/>
              <a:ext cx="5815651" cy="2212139"/>
            </a:xfrm>
            <a:custGeom>
              <a:avLst/>
              <a:gdLst>
                <a:gd name="connsiteX0" fmla="*/ 5815652 w 5815652"/>
                <a:gd name="connsiteY0" fmla="*/ 0 h 2212139"/>
                <a:gd name="connsiteX1" fmla="*/ 5815518 w 5815652"/>
                <a:gd name="connsiteY1" fmla="*/ 672307 h 2212139"/>
                <a:gd name="connsiteX2" fmla="*/ 5707165 w 5815652"/>
                <a:gd name="connsiteY2" fmla="*/ 799785 h 2212139"/>
                <a:gd name="connsiteX3" fmla="*/ 2911800 w 5815652"/>
                <a:gd name="connsiteY3" fmla="*/ 2211670 h 2212139"/>
                <a:gd name="connsiteX4" fmla="*/ 2908300 w 5815652"/>
                <a:gd name="connsiteY4" fmla="*/ 2209929 h 2212139"/>
                <a:gd name="connsiteX5" fmla="*/ 2908300 w 5815652"/>
                <a:gd name="connsiteY5" fmla="*/ 1540695 h 2212139"/>
                <a:gd name="connsiteX6" fmla="*/ 2911800 w 5815652"/>
                <a:gd name="connsiteY6" fmla="*/ 1542538 h 2212139"/>
                <a:gd name="connsiteX7" fmla="*/ 5707165 w 5815652"/>
                <a:gd name="connsiteY7" fmla="*/ 130652 h 2212139"/>
                <a:gd name="connsiteX8" fmla="*/ 5815652 w 5815652"/>
                <a:gd name="connsiteY8" fmla="*/ 0 h 2212139"/>
                <a:gd name="connsiteX9" fmla="*/ 0 w 5815652"/>
                <a:gd name="connsiteY9" fmla="*/ 0 h 2212139"/>
                <a:gd name="connsiteX10" fmla="*/ 108488 w 5815652"/>
                <a:gd name="connsiteY10" fmla="*/ 132831 h 2212139"/>
                <a:gd name="connsiteX11" fmla="*/ 2907377 w 5815652"/>
                <a:gd name="connsiteY11" fmla="*/ 1542967 h 2212139"/>
                <a:gd name="connsiteX12" fmla="*/ 2907377 w 5815652"/>
                <a:gd name="connsiteY12" fmla="*/ 2212139 h 2212139"/>
                <a:gd name="connsiteX13" fmla="*/ 108488 w 5815652"/>
                <a:gd name="connsiteY13" fmla="*/ 802003 h 2212139"/>
                <a:gd name="connsiteX14" fmla="*/ 404 w 5815652"/>
                <a:gd name="connsiteY14" fmla="*/ 678185 h 2212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15652" h="2212139">
                  <a:moveTo>
                    <a:pt x="5815652" y="0"/>
                  </a:moveTo>
                  <a:lnTo>
                    <a:pt x="5815518" y="672307"/>
                  </a:lnTo>
                  <a:cubicBezTo>
                    <a:pt x="5812960" y="718588"/>
                    <a:pt x="5776887" y="764562"/>
                    <a:pt x="5707165" y="799785"/>
                  </a:cubicBezTo>
                  <a:lnTo>
                    <a:pt x="2911800" y="2211670"/>
                  </a:lnTo>
                  <a:lnTo>
                    <a:pt x="2908300" y="2209929"/>
                  </a:lnTo>
                  <a:lnTo>
                    <a:pt x="2908300" y="1540695"/>
                  </a:lnTo>
                  <a:lnTo>
                    <a:pt x="2911800" y="1542538"/>
                  </a:lnTo>
                  <a:lnTo>
                    <a:pt x="5707165" y="130652"/>
                  </a:lnTo>
                  <a:cubicBezTo>
                    <a:pt x="5778368" y="94610"/>
                    <a:pt x="5814575" y="47408"/>
                    <a:pt x="5815652" y="0"/>
                  </a:cubicBezTo>
                  <a:close/>
                  <a:moveTo>
                    <a:pt x="0" y="0"/>
                  </a:moveTo>
                  <a:cubicBezTo>
                    <a:pt x="0" y="48135"/>
                    <a:pt x="36208" y="96372"/>
                    <a:pt x="108488" y="132831"/>
                  </a:cubicBezTo>
                  <a:cubicBezTo>
                    <a:pt x="108488" y="132831"/>
                    <a:pt x="2907377" y="1542967"/>
                    <a:pt x="2907377" y="1542967"/>
                  </a:cubicBezTo>
                  <a:lnTo>
                    <a:pt x="2907377" y="2212139"/>
                  </a:lnTo>
                  <a:lnTo>
                    <a:pt x="108488" y="802003"/>
                  </a:lnTo>
                  <a:cubicBezTo>
                    <a:pt x="40649" y="767797"/>
                    <a:pt x="4711" y="723349"/>
                    <a:pt x="404" y="678185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5" name="Shape 10">
              <a:extLst>
                <a:ext uri="{FF2B5EF4-FFF2-40B4-BE49-F238E27FC236}">
                  <a16:creationId xmlns:a16="http://schemas.microsoft.com/office/drawing/2014/main" id="{5FD6E3E5-62D5-4BB1-AF31-ABD582B094D2}"/>
                </a:ext>
              </a:extLst>
            </p:cNvPr>
            <p:cNvSpPr/>
            <p:nvPr/>
          </p:nvSpPr>
          <p:spPr>
            <a:xfrm>
              <a:off x="3961615" y="2205311"/>
              <a:ext cx="2907351" cy="2211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94" y="1276"/>
                  </a:moveTo>
                  <a:lnTo>
                    <a:pt x="26" y="15065"/>
                  </a:lnTo>
                  <a:lnTo>
                    <a:pt x="0" y="15047"/>
                  </a:lnTo>
                  <a:lnTo>
                    <a:pt x="0" y="21583"/>
                  </a:lnTo>
                  <a:lnTo>
                    <a:pt x="26" y="21600"/>
                  </a:lnTo>
                  <a:lnTo>
                    <a:pt x="20794" y="7811"/>
                  </a:lnTo>
                  <a:cubicBezTo>
                    <a:pt x="21312" y="7467"/>
                    <a:pt x="21580" y="7018"/>
                    <a:pt x="21599" y="6566"/>
                  </a:cubicBezTo>
                  <a:lnTo>
                    <a:pt x="21600" y="0"/>
                  </a:lnTo>
                  <a:cubicBezTo>
                    <a:pt x="21592" y="463"/>
                    <a:pt x="21323" y="924"/>
                    <a:pt x="20794" y="1276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C3F7035-AB68-4D77-98C7-4EAF411BE676}"/>
              </a:ext>
            </a:extLst>
          </p:cNvPr>
          <p:cNvGrpSpPr/>
          <p:nvPr/>
        </p:nvGrpSpPr>
        <p:grpSpPr>
          <a:xfrm>
            <a:off x="4653402" y="4168955"/>
            <a:ext cx="2222140" cy="1525044"/>
            <a:chOff x="1053315" y="610123"/>
            <a:chExt cx="5827422" cy="3999333"/>
          </a:xfrm>
        </p:grpSpPr>
        <p:sp>
          <p:nvSpPr>
            <p:cNvPr id="17" name="Shape 6">
              <a:extLst>
                <a:ext uri="{FF2B5EF4-FFF2-40B4-BE49-F238E27FC236}">
                  <a16:creationId xmlns:a16="http://schemas.microsoft.com/office/drawing/2014/main" id="{C18501C3-88D7-4571-A245-3888FA73A8F2}"/>
                </a:ext>
              </a:extLst>
            </p:cNvPr>
            <p:cNvSpPr/>
            <p:nvPr/>
          </p:nvSpPr>
          <p:spPr>
            <a:xfrm>
              <a:off x="1066015" y="847052"/>
              <a:ext cx="5814722" cy="3762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extrusionOk="0">
                  <a:moveTo>
                    <a:pt x="21166" y="8127"/>
                  </a:moveTo>
                  <a:lnTo>
                    <a:pt x="10803" y="0"/>
                  </a:lnTo>
                  <a:lnTo>
                    <a:pt x="402" y="8127"/>
                  </a:lnTo>
                  <a:cubicBezTo>
                    <a:pt x="134" y="8337"/>
                    <a:pt x="0" y="8613"/>
                    <a:pt x="0" y="8890"/>
                  </a:cubicBezTo>
                  <a:lnTo>
                    <a:pt x="1" y="12783"/>
                  </a:lnTo>
                  <a:cubicBezTo>
                    <a:pt x="17" y="13042"/>
                    <a:pt x="151" y="13298"/>
                    <a:pt x="402" y="13494"/>
                  </a:cubicBezTo>
                  <a:lnTo>
                    <a:pt x="10798" y="21600"/>
                  </a:lnTo>
                  <a:lnTo>
                    <a:pt x="21166" y="13494"/>
                  </a:lnTo>
                  <a:cubicBezTo>
                    <a:pt x="21425" y="13292"/>
                    <a:pt x="21559" y="13028"/>
                    <a:pt x="21568" y="12762"/>
                  </a:cubicBezTo>
                  <a:lnTo>
                    <a:pt x="21569" y="8903"/>
                  </a:lnTo>
                  <a:cubicBezTo>
                    <a:pt x="21568" y="8940"/>
                    <a:pt x="21559" y="8976"/>
                    <a:pt x="21554" y="9013"/>
                  </a:cubicBezTo>
                  <a:cubicBezTo>
                    <a:pt x="21600" y="8697"/>
                    <a:pt x="21475" y="8368"/>
                    <a:pt x="21166" y="8127"/>
                  </a:cubicBezTo>
                  <a:close/>
                </a:path>
              </a:pathLst>
            </a:custGeom>
            <a:solidFill>
              <a:srgbClr val="010101">
                <a:alpha val="1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8" name="Shape 7">
              <a:extLst>
                <a:ext uri="{FF2B5EF4-FFF2-40B4-BE49-F238E27FC236}">
                  <a16:creationId xmlns:a16="http://schemas.microsoft.com/office/drawing/2014/main" id="{04B36B78-0011-4539-84E8-6CF64AE0C7FF}"/>
                </a:ext>
              </a:extLst>
            </p:cNvPr>
            <p:cNvSpPr/>
            <p:nvPr/>
          </p:nvSpPr>
          <p:spPr>
            <a:xfrm>
              <a:off x="1053315" y="610123"/>
              <a:ext cx="5814759" cy="3093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extrusionOk="0">
                  <a:moveTo>
                    <a:pt x="20936" y="9885"/>
                  </a:moveTo>
                  <a:lnTo>
                    <a:pt x="10685" y="0"/>
                  </a:lnTo>
                  <a:lnTo>
                    <a:pt x="398" y="9885"/>
                  </a:lnTo>
                  <a:cubicBezTo>
                    <a:pt x="-133" y="10395"/>
                    <a:pt x="-133" y="11230"/>
                    <a:pt x="398" y="11741"/>
                  </a:cubicBezTo>
                  <a:lnTo>
                    <a:pt x="10680" y="21600"/>
                  </a:lnTo>
                  <a:lnTo>
                    <a:pt x="20936" y="11741"/>
                  </a:lnTo>
                  <a:cubicBezTo>
                    <a:pt x="21467" y="11230"/>
                    <a:pt x="21467" y="10395"/>
                    <a:pt x="20936" y="9885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9" name="Shape 8">
              <a:extLst>
                <a:ext uri="{FF2B5EF4-FFF2-40B4-BE49-F238E27FC236}">
                  <a16:creationId xmlns:a16="http://schemas.microsoft.com/office/drawing/2014/main" id="{74AC024D-4D49-448B-95EF-DEC8BD76D16D}"/>
                </a:ext>
              </a:extLst>
            </p:cNvPr>
            <p:cNvSpPr/>
            <p:nvPr/>
          </p:nvSpPr>
          <p:spPr>
            <a:xfrm>
              <a:off x="2158215" y="610123"/>
              <a:ext cx="4712038" cy="294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extrusionOk="0">
                  <a:moveTo>
                    <a:pt x="9580" y="21600"/>
                  </a:moveTo>
                  <a:lnTo>
                    <a:pt x="20942" y="12341"/>
                  </a:lnTo>
                  <a:cubicBezTo>
                    <a:pt x="21600" y="11804"/>
                    <a:pt x="21600" y="10927"/>
                    <a:pt x="20942" y="10390"/>
                  </a:cubicBezTo>
                  <a:lnTo>
                    <a:pt x="8232" y="0"/>
                  </a:lnTo>
                  <a:lnTo>
                    <a:pt x="0" y="6706"/>
                  </a:lnTo>
                  <a:cubicBezTo>
                    <a:pt x="0" y="6706"/>
                    <a:pt x="9580" y="21600"/>
                    <a:pt x="9580" y="2160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66EB12F-B782-43DD-8058-55C5634DA247}"/>
                </a:ext>
              </a:extLst>
            </p:cNvPr>
            <p:cNvSpPr/>
            <p:nvPr/>
          </p:nvSpPr>
          <p:spPr>
            <a:xfrm>
              <a:off x="1053315" y="2195313"/>
              <a:ext cx="5815653" cy="2212139"/>
            </a:xfrm>
            <a:custGeom>
              <a:avLst/>
              <a:gdLst>
                <a:gd name="connsiteX0" fmla="*/ 5815652 w 5815652"/>
                <a:gd name="connsiteY0" fmla="*/ 0 h 2212139"/>
                <a:gd name="connsiteX1" fmla="*/ 5815518 w 5815652"/>
                <a:gd name="connsiteY1" fmla="*/ 672307 h 2212139"/>
                <a:gd name="connsiteX2" fmla="*/ 5707165 w 5815652"/>
                <a:gd name="connsiteY2" fmla="*/ 799785 h 2212139"/>
                <a:gd name="connsiteX3" fmla="*/ 2911800 w 5815652"/>
                <a:gd name="connsiteY3" fmla="*/ 2211670 h 2212139"/>
                <a:gd name="connsiteX4" fmla="*/ 2908300 w 5815652"/>
                <a:gd name="connsiteY4" fmla="*/ 2209929 h 2212139"/>
                <a:gd name="connsiteX5" fmla="*/ 2908300 w 5815652"/>
                <a:gd name="connsiteY5" fmla="*/ 1540695 h 2212139"/>
                <a:gd name="connsiteX6" fmla="*/ 2911800 w 5815652"/>
                <a:gd name="connsiteY6" fmla="*/ 1542538 h 2212139"/>
                <a:gd name="connsiteX7" fmla="*/ 5707165 w 5815652"/>
                <a:gd name="connsiteY7" fmla="*/ 130652 h 2212139"/>
                <a:gd name="connsiteX8" fmla="*/ 5815652 w 5815652"/>
                <a:gd name="connsiteY8" fmla="*/ 0 h 2212139"/>
                <a:gd name="connsiteX9" fmla="*/ 0 w 5815652"/>
                <a:gd name="connsiteY9" fmla="*/ 0 h 2212139"/>
                <a:gd name="connsiteX10" fmla="*/ 108488 w 5815652"/>
                <a:gd name="connsiteY10" fmla="*/ 132831 h 2212139"/>
                <a:gd name="connsiteX11" fmla="*/ 2907377 w 5815652"/>
                <a:gd name="connsiteY11" fmla="*/ 1542967 h 2212139"/>
                <a:gd name="connsiteX12" fmla="*/ 2907377 w 5815652"/>
                <a:gd name="connsiteY12" fmla="*/ 2212139 h 2212139"/>
                <a:gd name="connsiteX13" fmla="*/ 108488 w 5815652"/>
                <a:gd name="connsiteY13" fmla="*/ 802003 h 2212139"/>
                <a:gd name="connsiteX14" fmla="*/ 404 w 5815652"/>
                <a:gd name="connsiteY14" fmla="*/ 678185 h 2212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15652" h="2212139">
                  <a:moveTo>
                    <a:pt x="5815652" y="0"/>
                  </a:moveTo>
                  <a:lnTo>
                    <a:pt x="5815518" y="672307"/>
                  </a:lnTo>
                  <a:cubicBezTo>
                    <a:pt x="5812960" y="718588"/>
                    <a:pt x="5776887" y="764562"/>
                    <a:pt x="5707165" y="799785"/>
                  </a:cubicBezTo>
                  <a:lnTo>
                    <a:pt x="2911800" y="2211670"/>
                  </a:lnTo>
                  <a:lnTo>
                    <a:pt x="2908300" y="2209929"/>
                  </a:lnTo>
                  <a:lnTo>
                    <a:pt x="2908300" y="1540695"/>
                  </a:lnTo>
                  <a:lnTo>
                    <a:pt x="2911800" y="1542538"/>
                  </a:lnTo>
                  <a:lnTo>
                    <a:pt x="5707165" y="130652"/>
                  </a:lnTo>
                  <a:cubicBezTo>
                    <a:pt x="5778368" y="94610"/>
                    <a:pt x="5814575" y="47408"/>
                    <a:pt x="5815652" y="0"/>
                  </a:cubicBezTo>
                  <a:close/>
                  <a:moveTo>
                    <a:pt x="0" y="0"/>
                  </a:moveTo>
                  <a:cubicBezTo>
                    <a:pt x="0" y="48135"/>
                    <a:pt x="36208" y="96372"/>
                    <a:pt x="108488" y="132831"/>
                  </a:cubicBezTo>
                  <a:cubicBezTo>
                    <a:pt x="108488" y="132831"/>
                    <a:pt x="2907377" y="1542967"/>
                    <a:pt x="2907377" y="1542967"/>
                  </a:cubicBezTo>
                  <a:lnTo>
                    <a:pt x="2907377" y="2212139"/>
                  </a:lnTo>
                  <a:lnTo>
                    <a:pt x="108488" y="802003"/>
                  </a:lnTo>
                  <a:cubicBezTo>
                    <a:pt x="40649" y="767797"/>
                    <a:pt x="4711" y="723349"/>
                    <a:pt x="404" y="678185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1" name="Shape 10">
              <a:extLst>
                <a:ext uri="{FF2B5EF4-FFF2-40B4-BE49-F238E27FC236}">
                  <a16:creationId xmlns:a16="http://schemas.microsoft.com/office/drawing/2014/main" id="{321A9FA9-0022-4D26-BD26-B6390BFEE1C3}"/>
                </a:ext>
              </a:extLst>
            </p:cNvPr>
            <p:cNvSpPr/>
            <p:nvPr/>
          </p:nvSpPr>
          <p:spPr>
            <a:xfrm>
              <a:off x="3961616" y="2195783"/>
              <a:ext cx="2907352" cy="221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94" y="1276"/>
                  </a:moveTo>
                  <a:lnTo>
                    <a:pt x="26" y="15065"/>
                  </a:lnTo>
                  <a:lnTo>
                    <a:pt x="0" y="15047"/>
                  </a:lnTo>
                  <a:lnTo>
                    <a:pt x="0" y="21583"/>
                  </a:lnTo>
                  <a:lnTo>
                    <a:pt x="26" y="21600"/>
                  </a:lnTo>
                  <a:lnTo>
                    <a:pt x="20794" y="7811"/>
                  </a:lnTo>
                  <a:cubicBezTo>
                    <a:pt x="21312" y="7467"/>
                    <a:pt x="21580" y="7018"/>
                    <a:pt x="21599" y="6566"/>
                  </a:cubicBezTo>
                  <a:lnTo>
                    <a:pt x="21600" y="0"/>
                  </a:lnTo>
                  <a:cubicBezTo>
                    <a:pt x="21592" y="463"/>
                    <a:pt x="21323" y="924"/>
                    <a:pt x="20794" y="1276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E270E65-A89A-419C-991C-07B43BE0194C}"/>
              </a:ext>
            </a:extLst>
          </p:cNvPr>
          <p:cNvGrpSpPr/>
          <p:nvPr/>
        </p:nvGrpSpPr>
        <p:grpSpPr>
          <a:xfrm>
            <a:off x="4805233" y="3705761"/>
            <a:ext cx="1905376" cy="1342765"/>
            <a:chOff x="1053315" y="610123"/>
            <a:chExt cx="5827422" cy="4106730"/>
          </a:xfrm>
        </p:grpSpPr>
        <p:sp>
          <p:nvSpPr>
            <p:cNvPr id="23" name="Shape 6">
              <a:extLst>
                <a:ext uri="{FF2B5EF4-FFF2-40B4-BE49-F238E27FC236}">
                  <a16:creationId xmlns:a16="http://schemas.microsoft.com/office/drawing/2014/main" id="{F2CDFD85-C6EE-4F99-842B-10A2EB18FCD9}"/>
                </a:ext>
              </a:extLst>
            </p:cNvPr>
            <p:cNvSpPr/>
            <p:nvPr/>
          </p:nvSpPr>
          <p:spPr>
            <a:xfrm>
              <a:off x="1066014" y="954448"/>
              <a:ext cx="5814723" cy="376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extrusionOk="0">
                  <a:moveTo>
                    <a:pt x="21166" y="8127"/>
                  </a:moveTo>
                  <a:lnTo>
                    <a:pt x="10803" y="0"/>
                  </a:lnTo>
                  <a:lnTo>
                    <a:pt x="402" y="8127"/>
                  </a:lnTo>
                  <a:cubicBezTo>
                    <a:pt x="134" y="8337"/>
                    <a:pt x="0" y="8613"/>
                    <a:pt x="0" y="8890"/>
                  </a:cubicBezTo>
                  <a:lnTo>
                    <a:pt x="1" y="12783"/>
                  </a:lnTo>
                  <a:cubicBezTo>
                    <a:pt x="17" y="13042"/>
                    <a:pt x="151" y="13298"/>
                    <a:pt x="402" y="13494"/>
                  </a:cubicBezTo>
                  <a:lnTo>
                    <a:pt x="10798" y="21600"/>
                  </a:lnTo>
                  <a:lnTo>
                    <a:pt x="21166" y="13494"/>
                  </a:lnTo>
                  <a:cubicBezTo>
                    <a:pt x="21425" y="13292"/>
                    <a:pt x="21559" y="13028"/>
                    <a:pt x="21568" y="12762"/>
                  </a:cubicBezTo>
                  <a:lnTo>
                    <a:pt x="21569" y="8903"/>
                  </a:lnTo>
                  <a:cubicBezTo>
                    <a:pt x="21568" y="8940"/>
                    <a:pt x="21559" y="8976"/>
                    <a:pt x="21554" y="9013"/>
                  </a:cubicBezTo>
                  <a:cubicBezTo>
                    <a:pt x="21600" y="8697"/>
                    <a:pt x="21475" y="8368"/>
                    <a:pt x="21166" y="8127"/>
                  </a:cubicBezTo>
                  <a:close/>
                </a:path>
              </a:pathLst>
            </a:custGeom>
            <a:solidFill>
              <a:srgbClr val="010101">
                <a:alpha val="8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4" name="Shape 7">
              <a:extLst>
                <a:ext uri="{FF2B5EF4-FFF2-40B4-BE49-F238E27FC236}">
                  <a16:creationId xmlns:a16="http://schemas.microsoft.com/office/drawing/2014/main" id="{073B59D2-D625-465C-93EB-315916D032B9}"/>
                </a:ext>
              </a:extLst>
            </p:cNvPr>
            <p:cNvSpPr/>
            <p:nvPr/>
          </p:nvSpPr>
          <p:spPr>
            <a:xfrm>
              <a:off x="1053315" y="610123"/>
              <a:ext cx="5814759" cy="3093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extrusionOk="0">
                  <a:moveTo>
                    <a:pt x="20936" y="9885"/>
                  </a:moveTo>
                  <a:lnTo>
                    <a:pt x="10685" y="0"/>
                  </a:lnTo>
                  <a:lnTo>
                    <a:pt x="398" y="9885"/>
                  </a:lnTo>
                  <a:cubicBezTo>
                    <a:pt x="-133" y="10395"/>
                    <a:pt x="-133" y="11230"/>
                    <a:pt x="398" y="11741"/>
                  </a:cubicBezTo>
                  <a:lnTo>
                    <a:pt x="10680" y="21600"/>
                  </a:lnTo>
                  <a:lnTo>
                    <a:pt x="20936" y="11741"/>
                  </a:lnTo>
                  <a:cubicBezTo>
                    <a:pt x="21467" y="11230"/>
                    <a:pt x="21467" y="10395"/>
                    <a:pt x="20936" y="9885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B3D6957D-C579-4244-B366-2CE265CACF80}"/>
                </a:ext>
              </a:extLst>
            </p:cNvPr>
            <p:cNvSpPr/>
            <p:nvPr/>
          </p:nvSpPr>
          <p:spPr>
            <a:xfrm>
              <a:off x="1053315" y="2201265"/>
              <a:ext cx="5815653" cy="2212138"/>
            </a:xfrm>
            <a:custGeom>
              <a:avLst/>
              <a:gdLst>
                <a:gd name="connsiteX0" fmla="*/ 5815652 w 5815652"/>
                <a:gd name="connsiteY0" fmla="*/ 0 h 2212139"/>
                <a:gd name="connsiteX1" fmla="*/ 5815518 w 5815652"/>
                <a:gd name="connsiteY1" fmla="*/ 672307 h 2212139"/>
                <a:gd name="connsiteX2" fmla="*/ 5707165 w 5815652"/>
                <a:gd name="connsiteY2" fmla="*/ 799785 h 2212139"/>
                <a:gd name="connsiteX3" fmla="*/ 2911800 w 5815652"/>
                <a:gd name="connsiteY3" fmla="*/ 2211670 h 2212139"/>
                <a:gd name="connsiteX4" fmla="*/ 2908300 w 5815652"/>
                <a:gd name="connsiteY4" fmla="*/ 2209929 h 2212139"/>
                <a:gd name="connsiteX5" fmla="*/ 2908300 w 5815652"/>
                <a:gd name="connsiteY5" fmla="*/ 1540695 h 2212139"/>
                <a:gd name="connsiteX6" fmla="*/ 2911800 w 5815652"/>
                <a:gd name="connsiteY6" fmla="*/ 1542538 h 2212139"/>
                <a:gd name="connsiteX7" fmla="*/ 5707165 w 5815652"/>
                <a:gd name="connsiteY7" fmla="*/ 130652 h 2212139"/>
                <a:gd name="connsiteX8" fmla="*/ 5815652 w 5815652"/>
                <a:gd name="connsiteY8" fmla="*/ 0 h 2212139"/>
                <a:gd name="connsiteX9" fmla="*/ 0 w 5815652"/>
                <a:gd name="connsiteY9" fmla="*/ 0 h 2212139"/>
                <a:gd name="connsiteX10" fmla="*/ 108488 w 5815652"/>
                <a:gd name="connsiteY10" fmla="*/ 132831 h 2212139"/>
                <a:gd name="connsiteX11" fmla="*/ 2907377 w 5815652"/>
                <a:gd name="connsiteY11" fmla="*/ 1542967 h 2212139"/>
                <a:gd name="connsiteX12" fmla="*/ 2907377 w 5815652"/>
                <a:gd name="connsiteY12" fmla="*/ 2212139 h 2212139"/>
                <a:gd name="connsiteX13" fmla="*/ 108488 w 5815652"/>
                <a:gd name="connsiteY13" fmla="*/ 802003 h 2212139"/>
                <a:gd name="connsiteX14" fmla="*/ 404 w 5815652"/>
                <a:gd name="connsiteY14" fmla="*/ 678185 h 2212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15652" h="2212139">
                  <a:moveTo>
                    <a:pt x="5815652" y="0"/>
                  </a:moveTo>
                  <a:lnTo>
                    <a:pt x="5815518" y="672307"/>
                  </a:lnTo>
                  <a:cubicBezTo>
                    <a:pt x="5812960" y="718588"/>
                    <a:pt x="5776887" y="764562"/>
                    <a:pt x="5707165" y="799785"/>
                  </a:cubicBezTo>
                  <a:lnTo>
                    <a:pt x="2911800" y="2211670"/>
                  </a:lnTo>
                  <a:lnTo>
                    <a:pt x="2908300" y="2209929"/>
                  </a:lnTo>
                  <a:lnTo>
                    <a:pt x="2908300" y="1540695"/>
                  </a:lnTo>
                  <a:lnTo>
                    <a:pt x="2911800" y="1542538"/>
                  </a:lnTo>
                  <a:lnTo>
                    <a:pt x="5707165" y="130652"/>
                  </a:lnTo>
                  <a:cubicBezTo>
                    <a:pt x="5778368" y="94610"/>
                    <a:pt x="5814575" y="47408"/>
                    <a:pt x="5815652" y="0"/>
                  </a:cubicBezTo>
                  <a:close/>
                  <a:moveTo>
                    <a:pt x="0" y="0"/>
                  </a:moveTo>
                  <a:cubicBezTo>
                    <a:pt x="0" y="48135"/>
                    <a:pt x="36208" y="96372"/>
                    <a:pt x="108488" y="132831"/>
                  </a:cubicBezTo>
                  <a:cubicBezTo>
                    <a:pt x="108488" y="132831"/>
                    <a:pt x="2907377" y="1542967"/>
                    <a:pt x="2907377" y="1542967"/>
                  </a:cubicBezTo>
                  <a:lnTo>
                    <a:pt x="2907377" y="2212139"/>
                  </a:lnTo>
                  <a:lnTo>
                    <a:pt x="108488" y="802003"/>
                  </a:lnTo>
                  <a:cubicBezTo>
                    <a:pt x="40649" y="767797"/>
                    <a:pt x="4711" y="723349"/>
                    <a:pt x="404" y="678185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>
                <a:solidFill>
                  <a:schemeClr val="bg1"/>
                </a:solidFill>
              </a:endParaRPr>
            </a:p>
          </p:txBody>
        </p:sp>
        <p:sp>
          <p:nvSpPr>
            <p:cNvPr id="26" name="Shape 10">
              <a:extLst>
                <a:ext uri="{FF2B5EF4-FFF2-40B4-BE49-F238E27FC236}">
                  <a16:creationId xmlns:a16="http://schemas.microsoft.com/office/drawing/2014/main" id="{4EF1E4E5-1438-4E09-912F-E4618B367730}"/>
                </a:ext>
              </a:extLst>
            </p:cNvPr>
            <p:cNvSpPr/>
            <p:nvPr/>
          </p:nvSpPr>
          <p:spPr>
            <a:xfrm>
              <a:off x="3961616" y="2201733"/>
              <a:ext cx="2907353" cy="221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94" y="1276"/>
                  </a:moveTo>
                  <a:lnTo>
                    <a:pt x="26" y="15065"/>
                  </a:lnTo>
                  <a:lnTo>
                    <a:pt x="0" y="15047"/>
                  </a:lnTo>
                  <a:lnTo>
                    <a:pt x="0" y="21583"/>
                  </a:lnTo>
                  <a:lnTo>
                    <a:pt x="26" y="21600"/>
                  </a:lnTo>
                  <a:lnTo>
                    <a:pt x="20794" y="7811"/>
                  </a:lnTo>
                  <a:cubicBezTo>
                    <a:pt x="21312" y="7467"/>
                    <a:pt x="21580" y="7018"/>
                    <a:pt x="21599" y="6566"/>
                  </a:cubicBezTo>
                  <a:lnTo>
                    <a:pt x="21600" y="0"/>
                  </a:lnTo>
                  <a:cubicBezTo>
                    <a:pt x="21592" y="463"/>
                    <a:pt x="21323" y="924"/>
                    <a:pt x="20794" y="1276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B1C31DD-309D-4D6B-907E-1E5FBE69C7BA}"/>
              </a:ext>
            </a:extLst>
          </p:cNvPr>
          <p:cNvGrpSpPr/>
          <p:nvPr/>
        </p:nvGrpSpPr>
        <p:grpSpPr>
          <a:xfrm>
            <a:off x="8301991" y="4233473"/>
            <a:ext cx="2351724" cy="1585780"/>
            <a:chOff x="1053315" y="544658"/>
            <a:chExt cx="5827422" cy="3929470"/>
          </a:xfrm>
        </p:grpSpPr>
        <p:sp>
          <p:nvSpPr>
            <p:cNvPr id="28" name="Shape 6">
              <a:extLst>
                <a:ext uri="{FF2B5EF4-FFF2-40B4-BE49-F238E27FC236}">
                  <a16:creationId xmlns:a16="http://schemas.microsoft.com/office/drawing/2014/main" id="{538CA344-83FA-4F6E-83C8-3B970E84F8D1}"/>
                </a:ext>
              </a:extLst>
            </p:cNvPr>
            <p:cNvSpPr/>
            <p:nvPr/>
          </p:nvSpPr>
          <p:spPr>
            <a:xfrm>
              <a:off x="1066014" y="711724"/>
              <a:ext cx="5814723" cy="3762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extrusionOk="0">
                  <a:moveTo>
                    <a:pt x="21166" y="8127"/>
                  </a:moveTo>
                  <a:lnTo>
                    <a:pt x="10803" y="0"/>
                  </a:lnTo>
                  <a:lnTo>
                    <a:pt x="402" y="8127"/>
                  </a:lnTo>
                  <a:cubicBezTo>
                    <a:pt x="134" y="8337"/>
                    <a:pt x="0" y="8613"/>
                    <a:pt x="0" y="8890"/>
                  </a:cubicBezTo>
                  <a:lnTo>
                    <a:pt x="1" y="12783"/>
                  </a:lnTo>
                  <a:cubicBezTo>
                    <a:pt x="17" y="13042"/>
                    <a:pt x="151" y="13298"/>
                    <a:pt x="402" y="13494"/>
                  </a:cubicBezTo>
                  <a:lnTo>
                    <a:pt x="10798" y="21600"/>
                  </a:lnTo>
                  <a:lnTo>
                    <a:pt x="21166" y="13494"/>
                  </a:lnTo>
                  <a:cubicBezTo>
                    <a:pt x="21425" y="13292"/>
                    <a:pt x="21559" y="13028"/>
                    <a:pt x="21568" y="12762"/>
                  </a:cubicBezTo>
                  <a:lnTo>
                    <a:pt x="21569" y="8903"/>
                  </a:lnTo>
                  <a:cubicBezTo>
                    <a:pt x="21568" y="8940"/>
                    <a:pt x="21559" y="8976"/>
                    <a:pt x="21554" y="9013"/>
                  </a:cubicBezTo>
                  <a:cubicBezTo>
                    <a:pt x="21600" y="8697"/>
                    <a:pt x="21475" y="8368"/>
                    <a:pt x="21166" y="8127"/>
                  </a:cubicBezTo>
                  <a:close/>
                </a:path>
              </a:pathLst>
            </a:custGeom>
            <a:solidFill>
              <a:srgbClr val="010101">
                <a:alpha val="1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9" name="Shape 7">
              <a:extLst>
                <a:ext uri="{FF2B5EF4-FFF2-40B4-BE49-F238E27FC236}">
                  <a16:creationId xmlns:a16="http://schemas.microsoft.com/office/drawing/2014/main" id="{9974E59B-4A37-4F4E-9687-3649F132AAA0}"/>
                </a:ext>
              </a:extLst>
            </p:cNvPr>
            <p:cNvSpPr/>
            <p:nvPr/>
          </p:nvSpPr>
          <p:spPr>
            <a:xfrm>
              <a:off x="1053315" y="544658"/>
              <a:ext cx="5814760" cy="3093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extrusionOk="0">
                  <a:moveTo>
                    <a:pt x="20936" y="9885"/>
                  </a:moveTo>
                  <a:lnTo>
                    <a:pt x="10685" y="0"/>
                  </a:lnTo>
                  <a:lnTo>
                    <a:pt x="398" y="9885"/>
                  </a:lnTo>
                  <a:cubicBezTo>
                    <a:pt x="-133" y="10395"/>
                    <a:pt x="-133" y="11230"/>
                    <a:pt x="398" y="11741"/>
                  </a:cubicBezTo>
                  <a:lnTo>
                    <a:pt x="10680" y="21600"/>
                  </a:lnTo>
                  <a:lnTo>
                    <a:pt x="20936" y="11741"/>
                  </a:lnTo>
                  <a:cubicBezTo>
                    <a:pt x="21467" y="11230"/>
                    <a:pt x="21467" y="10395"/>
                    <a:pt x="20936" y="9885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30" name="Shape 8">
              <a:extLst>
                <a:ext uri="{FF2B5EF4-FFF2-40B4-BE49-F238E27FC236}">
                  <a16:creationId xmlns:a16="http://schemas.microsoft.com/office/drawing/2014/main" id="{9BE322B1-0532-41D5-9FAD-F8203ECCA9E5}"/>
                </a:ext>
              </a:extLst>
            </p:cNvPr>
            <p:cNvSpPr/>
            <p:nvPr/>
          </p:nvSpPr>
          <p:spPr>
            <a:xfrm>
              <a:off x="2158214" y="544658"/>
              <a:ext cx="4712038" cy="294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extrusionOk="0">
                  <a:moveTo>
                    <a:pt x="9580" y="21600"/>
                  </a:moveTo>
                  <a:lnTo>
                    <a:pt x="20942" y="12341"/>
                  </a:lnTo>
                  <a:cubicBezTo>
                    <a:pt x="21600" y="11804"/>
                    <a:pt x="21600" y="10927"/>
                    <a:pt x="20942" y="10390"/>
                  </a:cubicBezTo>
                  <a:lnTo>
                    <a:pt x="8232" y="0"/>
                  </a:lnTo>
                  <a:lnTo>
                    <a:pt x="0" y="6706"/>
                  </a:lnTo>
                  <a:cubicBezTo>
                    <a:pt x="0" y="6706"/>
                    <a:pt x="9580" y="21600"/>
                    <a:pt x="9580" y="2160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D4B8B55F-8FED-4812-84C2-5EAD17A754E6}"/>
                </a:ext>
              </a:extLst>
            </p:cNvPr>
            <p:cNvSpPr/>
            <p:nvPr/>
          </p:nvSpPr>
          <p:spPr>
            <a:xfrm>
              <a:off x="1053315" y="2159523"/>
              <a:ext cx="5815652" cy="2212139"/>
            </a:xfrm>
            <a:custGeom>
              <a:avLst/>
              <a:gdLst>
                <a:gd name="connsiteX0" fmla="*/ 5815652 w 5815652"/>
                <a:gd name="connsiteY0" fmla="*/ 0 h 2212139"/>
                <a:gd name="connsiteX1" fmla="*/ 5815518 w 5815652"/>
                <a:gd name="connsiteY1" fmla="*/ 672307 h 2212139"/>
                <a:gd name="connsiteX2" fmla="*/ 5707165 w 5815652"/>
                <a:gd name="connsiteY2" fmla="*/ 799785 h 2212139"/>
                <a:gd name="connsiteX3" fmla="*/ 2911800 w 5815652"/>
                <a:gd name="connsiteY3" fmla="*/ 2211670 h 2212139"/>
                <a:gd name="connsiteX4" fmla="*/ 2908300 w 5815652"/>
                <a:gd name="connsiteY4" fmla="*/ 2209929 h 2212139"/>
                <a:gd name="connsiteX5" fmla="*/ 2908300 w 5815652"/>
                <a:gd name="connsiteY5" fmla="*/ 1540695 h 2212139"/>
                <a:gd name="connsiteX6" fmla="*/ 2911800 w 5815652"/>
                <a:gd name="connsiteY6" fmla="*/ 1542538 h 2212139"/>
                <a:gd name="connsiteX7" fmla="*/ 5707165 w 5815652"/>
                <a:gd name="connsiteY7" fmla="*/ 130652 h 2212139"/>
                <a:gd name="connsiteX8" fmla="*/ 5815652 w 5815652"/>
                <a:gd name="connsiteY8" fmla="*/ 0 h 2212139"/>
                <a:gd name="connsiteX9" fmla="*/ 0 w 5815652"/>
                <a:gd name="connsiteY9" fmla="*/ 0 h 2212139"/>
                <a:gd name="connsiteX10" fmla="*/ 108488 w 5815652"/>
                <a:gd name="connsiteY10" fmla="*/ 132831 h 2212139"/>
                <a:gd name="connsiteX11" fmla="*/ 2907377 w 5815652"/>
                <a:gd name="connsiteY11" fmla="*/ 1542967 h 2212139"/>
                <a:gd name="connsiteX12" fmla="*/ 2907377 w 5815652"/>
                <a:gd name="connsiteY12" fmla="*/ 2212139 h 2212139"/>
                <a:gd name="connsiteX13" fmla="*/ 108488 w 5815652"/>
                <a:gd name="connsiteY13" fmla="*/ 802003 h 2212139"/>
                <a:gd name="connsiteX14" fmla="*/ 404 w 5815652"/>
                <a:gd name="connsiteY14" fmla="*/ 678185 h 2212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15652" h="2212139">
                  <a:moveTo>
                    <a:pt x="5815652" y="0"/>
                  </a:moveTo>
                  <a:lnTo>
                    <a:pt x="5815518" y="672307"/>
                  </a:lnTo>
                  <a:cubicBezTo>
                    <a:pt x="5812960" y="718588"/>
                    <a:pt x="5776887" y="764562"/>
                    <a:pt x="5707165" y="799785"/>
                  </a:cubicBezTo>
                  <a:lnTo>
                    <a:pt x="2911800" y="2211670"/>
                  </a:lnTo>
                  <a:lnTo>
                    <a:pt x="2908300" y="2209929"/>
                  </a:lnTo>
                  <a:lnTo>
                    <a:pt x="2908300" y="1540695"/>
                  </a:lnTo>
                  <a:lnTo>
                    <a:pt x="2911800" y="1542538"/>
                  </a:lnTo>
                  <a:lnTo>
                    <a:pt x="5707165" y="130652"/>
                  </a:lnTo>
                  <a:cubicBezTo>
                    <a:pt x="5778368" y="94610"/>
                    <a:pt x="5814575" y="47408"/>
                    <a:pt x="5815652" y="0"/>
                  </a:cubicBezTo>
                  <a:close/>
                  <a:moveTo>
                    <a:pt x="0" y="0"/>
                  </a:moveTo>
                  <a:cubicBezTo>
                    <a:pt x="0" y="48135"/>
                    <a:pt x="36208" y="96372"/>
                    <a:pt x="108488" y="132831"/>
                  </a:cubicBezTo>
                  <a:cubicBezTo>
                    <a:pt x="108488" y="132831"/>
                    <a:pt x="2907377" y="1542967"/>
                    <a:pt x="2907377" y="1542967"/>
                  </a:cubicBezTo>
                  <a:lnTo>
                    <a:pt x="2907377" y="2212139"/>
                  </a:lnTo>
                  <a:lnTo>
                    <a:pt x="108488" y="802003"/>
                  </a:lnTo>
                  <a:cubicBezTo>
                    <a:pt x="40649" y="767797"/>
                    <a:pt x="4711" y="723349"/>
                    <a:pt x="404" y="678185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32" name="Shape 10">
              <a:extLst>
                <a:ext uri="{FF2B5EF4-FFF2-40B4-BE49-F238E27FC236}">
                  <a16:creationId xmlns:a16="http://schemas.microsoft.com/office/drawing/2014/main" id="{44AAF266-898A-4934-8E24-A480ABF80892}"/>
                </a:ext>
              </a:extLst>
            </p:cNvPr>
            <p:cNvSpPr/>
            <p:nvPr/>
          </p:nvSpPr>
          <p:spPr>
            <a:xfrm>
              <a:off x="3961615" y="2159992"/>
              <a:ext cx="2907352" cy="221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94" y="1276"/>
                  </a:moveTo>
                  <a:lnTo>
                    <a:pt x="26" y="15065"/>
                  </a:lnTo>
                  <a:lnTo>
                    <a:pt x="0" y="15047"/>
                  </a:lnTo>
                  <a:lnTo>
                    <a:pt x="0" y="21583"/>
                  </a:lnTo>
                  <a:lnTo>
                    <a:pt x="26" y="21600"/>
                  </a:lnTo>
                  <a:lnTo>
                    <a:pt x="20794" y="7811"/>
                  </a:lnTo>
                  <a:cubicBezTo>
                    <a:pt x="21312" y="7467"/>
                    <a:pt x="21580" y="7018"/>
                    <a:pt x="21599" y="6566"/>
                  </a:cubicBezTo>
                  <a:lnTo>
                    <a:pt x="21600" y="0"/>
                  </a:lnTo>
                  <a:cubicBezTo>
                    <a:pt x="21592" y="463"/>
                    <a:pt x="21323" y="924"/>
                    <a:pt x="20794" y="1276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A5D0031-E834-4E6C-98F0-33B2A787E997}"/>
              </a:ext>
            </a:extLst>
          </p:cNvPr>
          <p:cNvGrpSpPr/>
          <p:nvPr/>
        </p:nvGrpSpPr>
        <p:grpSpPr>
          <a:xfrm>
            <a:off x="8553492" y="3752363"/>
            <a:ext cx="1905376" cy="1342765"/>
            <a:chOff x="1053315" y="610123"/>
            <a:chExt cx="5827422" cy="4106730"/>
          </a:xfrm>
        </p:grpSpPr>
        <p:sp>
          <p:nvSpPr>
            <p:cNvPr id="34" name="Shape 6">
              <a:extLst>
                <a:ext uri="{FF2B5EF4-FFF2-40B4-BE49-F238E27FC236}">
                  <a16:creationId xmlns:a16="http://schemas.microsoft.com/office/drawing/2014/main" id="{CAEF7913-466C-455B-8D15-4BBCA8409063}"/>
                </a:ext>
              </a:extLst>
            </p:cNvPr>
            <p:cNvSpPr/>
            <p:nvPr/>
          </p:nvSpPr>
          <p:spPr>
            <a:xfrm>
              <a:off x="1066014" y="954448"/>
              <a:ext cx="5814723" cy="376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extrusionOk="0">
                  <a:moveTo>
                    <a:pt x="21166" y="8127"/>
                  </a:moveTo>
                  <a:lnTo>
                    <a:pt x="10803" y="0"/>
                  </a:lnTo>
                  <a:lnTo>
                    <a:pt x="402" y="8127"/>
                  </a:lnTo>
                  <a:cubicBezTo>
                    <a:pt x="134" y="8337"/>
                    <a:pt x="0" y="8613"/>
                    <a:pt x="0" y="8890"/>
                  </a:cubicBezTo>
                  <a:lnTo>
                    <a:pt x="1" y="12783"/>
                  </a:lnTo>
                  <a:cubicBezTo>
                    <a:pt x="17" y="13042"/>
                    <a:pt x="151" y="13298"/>
                    <a:pt x="402" y="13494"/>
                  </a:cubicBezTo>
                  <a:lnTo>
                    <a:pt x="10798" y="21600"/>
                  </a:lnTo>
                  <a:lnTo>
                    <a:pt x="21166" y="13494"/>
                  </a:lnTo>
                  <a:cubicBezTo>
                    <a:pt x="21425" y="13292"/>
                    <a:pt x="21559" y="13028"/>
                    <a:pt x="21568" y="12762"/>
                  </a:cubicBezTo>
                  <a:lnTo>
                    <a:pt x="21569" y="8903"/>
                  </a:lnTo>
                  <a:cubicBezTo>
                    <a:pt x="21568" y="8940"/>
                    <a:pt x="21559" y="8976"/>
                    <a:pt x="21554" y="9013"/>
                  </a:cubicBezTo>
                  <a:cubicBezTo>
                    <a:pt x="21600" y="8697"/>
                    <a:pt x="21475" y="8368"/>
                    <a:pt x="21166" y="8127"/>
                  </a:cubicBezTo>
                  <a:close/>
                </a:path>
              </a:pathLst>
            </a:custGeom>
            <a:solidFill>
              <a:srgbClr val="010101">
                <a:alpha val="8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35" name="Shape 7">
              <a:extLst>
                <a:ext uri="{FF2B5EF4-FFF2-40B4-BE49-F238E27FC236}">
                  <a16:creationId xmlns:a16="http://schemas.microsoft.com/office/drawing/2014/main" id="{4E110B25-4B1B-4C98-BAFC-BC89662B75B5}"/>
                </a:ext>
              </a:extLst>
            </p:cNvPr>
            <p:cNvSpPr/>
            <p:nvPr/>
          </p:nvSpPr>
          <p:spPr>
            <a:xfrm>
              <a:off x="1053315" y="610123"/>
              <a:ext cx="5814759" cy="3093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extrusionOk="0">
                  <a:moveTo>
                    <a:pt x="20936" y="9885"/>
                  </a:moveTo>
                  <a:lnTo>
                    <a:pt x="10685" y="0"/>
                  </a:lnTo>
                  <a:lnTo>
                    <a:pt x="398" y="9885"/>
                  </a:lnTo>
                  <a:cubicBezTo>
                    <a:pt x="-133" y="10395"/>
                    <a:pt x="-133" y="11230"/>
                    <a:pt x="398" y="11741"/>
                  </a:cubicBezTo>
                  <a:lnTo>
                    <a:pt x="10680" y="21600"/>
                  </a:lnTo>
                  <a:lnTo>
                    <a:pt x="20936" y="11741"/>
                  </a:lnTo>
                  <a:cubicBezTo>
                    <a:pt x="21467" y="11230"/>
                    <a:pt x="21467" y="10395"/>
                    <a:pt x="20936" y="9885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415EE2B8-6CA6-4DEE-9EFF-88187F432163}"/>
                </a:ext>
              </a:extLst>
            </p:cNvPr>
            <p:cNvSpPr/>
            <p:nvPr/>
          </p:nvSpPr>
          <p:spPr>
            <a:xfrm>
              <a:off x="1053315" y="2201265"/>
              <a:ext cx="5815653" cy="2212138"/>
            </a:xfrm>
            <a:custGeom>
              <a:avLst/>
              <a:gdLst>
                <a:gd name="connsiteX0" fmla="*/ 5815652 w 5815652"/>
                <a:gd name="connsiteY0" fmla="*/ 0 h 2212139"/>
                <a:gd name="connsiteX1" fmla="*/ 5815518 w 5815652"/>
                <a:gd name="connsiteY1" fmla="*/ 672307 h 2212139"/>
                <a:gd name="connsiteX2" fmla="*/ 5707165 w 5815652"/>
                <a:gd name="connsiteY2" fmla="*/ 799785 h 2212139"/>
                <a:gd name="connsiteX3" fmla="*/ 2911800 w 5815652"/>
                <a:gd name="connsiteY3" fmla="*/ 2211670 h 2212139"/>
                <a:gd name="connsiteX4" fmla="*/ 2908300 w 5815652"/>
                <a:gd name="connsiteY4" fmla="*/ 2209929 h 2212139"/>
                <a:gd name="connsiteX5" fmla="*/ 2908300 w 5815652"/>
                <a:gd name="connsiteY5" fmla="*/ 1540695 h 2212139"/>
                <a:gd name="connsiteX6" fmla="*/ 2911800 w 5815652"/>
                <a:gd name="connsiteY6" fmla="*/ 1542538 h 2212139"/>
                <a:gd name="connsiteX7" fmla="*/ 5707165 w 5815652"/>
                <a:gd name="connsiteY7" fmla="*/ 130652 h 2212139"/>
                <a:gd name="connsiteX8" fmla="*/ 5815652 w 5815652"/>
                <a:gd name="connsiteY8" fmla="*/ 0 h 2212139"/>
                <a:gd name="connsiteX9" fmla="*/ 0 w 5815652"/>
                <a:gd name="connsiteY9" fmla="*/ 0 h 2212139"/>
                <a:gd name="connsiteX10" fmla="*/ 108488 w 5815652"/>
                <a:gd name="connsiteY10" fmla="*/ 132831 h 2212139"/>
                <a:gd name="connsiteX11" fmla="*/ 2907377 w 5815652"/>
                <a:gd name="connsiteY11" fmla="*/ 1542967 h 2212139"/>
                <a:gd name="connsiteX12" fmla="*/ 2907377 w 5815652"/>
                <a:gd name="connsiteY12" fmla="*/ 2212139 h 2212139"/>
                <a:gd name="connsiteX13" fmla="*/ 108488 w 5815652"/>
                <a:gd name="connsiteY13" fmla="*/ 802003 h 2212139"/>
                <a:gd name="connsiteX14" fmla="*/ 404 w 5815652"/>
                <a:gd name="connsiteY14" fmla="*/ 678185 h 2212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15652" h="2212139">
                  <a:moveTo>
                    <a:pt x="5815652" y="0"/>
                  </a:moveTo>
                  <a:lnTo>
                    <a:pt x="5815518" y="672307"/>
                  </a:lnTo>
                  <a:cubicBezTo>
                    <a:pt x="5812960" y="718588"/>
                    <a:pt x="5776887" y="764562"/>
                    <a:pt x="5707165" y="799785"/>
                  </a:cubicBezTo>
                  <a:lnTo>
                    <a:pt x="2911800" y="2211670"/>
                  </a:lnTo>
                  <a:lnTo>
                    <a:pt x="2908300" y="2209929"/>
                  </a:lnTo>
                  <a:lnTo>
                    <a:pt x="2908300" y="1540695"/>
                  </a:lnTo>
                  <a:lnTo>
                    <a:pt x="2911800" y="1542538"/>
                  </a:lnTo>
                  <a:lnTo>
                    <a:pt x="5707165" y="130652"/>
                  </a:lnTo>
                  <a:cubicBezTo>
                    <a:pt x="5778368" y="94610"/>
                    <a:pt x="5814575" y="47408"/>
                    <a:pt x="5815652" y="0"/>
                  </a:cubicBezTo>
                  <a:close/>
                  <a:moveTo>
                    <a:pt x="0" y="0"/>
                  </a:moveTo>
                  <a:cubicBezTo>
                    <a:pt x="0" y="48135"/>
                    <a:pt x="36208" y="96372"/>
                    <a:pt x="108488" y="132831"/>
                  </a:cubicBezTo>
                  <a:cubicBezTo>
                    <a:pt x="108488" y="132831"/>
                    <a:pt x="2907377" y="1542967"/>
                    <a:pt x="2907377" y="1542967"/>
                  </a:cubicBezTo>
                  <a:lnTo>
                    <a:pt x="2907377" y="2212139"/>
                  </a:lnTo>
                  <a:lnTo>
                    <a:pt x="108488" y="802003"/>
                  </a:lnTo>
                  <a:cubicBezTo>
                    <a:pt x="40649" y="767797"/>
                    <a:pt x="4711" y="723349"/>
                    <a:pt x="404" y="678185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37" name="Shape 10">
              <a:extLst>
                <a:ext uri="{FF2B5EF4-FFF2-40B4-BE49-F238E27FC236}">
                  <a16:creationId xmlns:a16="http://schemas.microsoft.com/office/drawing/2014/main" id="{773C6102-9FC0-4FC4-86D7-A4063D4E9E4D}"/>
                </a:ext>
              </a:extLst>
            </p:cNvPr>
            <p:cNvSpPr/>
            <p:nvPr/>
          </p:nvSpPr>
          <p:spPr>
            <a:xfrm>
              <a:off x="3961616" y="2201733"/>
              <a:ext cx="2907353" cy="2211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94" y="1276"/>
                  </a:moveTo>
                  <a:lnTo>
                    <a:pt x="26" y="15065"/>
                  </a:lnTo>
                  <a:lnTo>
                    <a:pt x="0" y="15047"/>
                  </a:lnTo>
                  <a:lnTo>
                    <a:pt x="0" y="21583"/>
                  </a:lnTo>
                  <a:lnTo>
                    <a:pt x="26" y="21600"/>
                  </a:lnTo>
                  <a:lnTo>
                    <a:pt x="20794" y="7811"/>
                  </a:lnTo>
                  <a:cubicBezTo>
                    <a:pt x="21312" y="7467"/>
                    <a:pt x="21580" y="7018"/>
                    <a:pt x="21599" y="6566"/>
                  </a:cubicBezTo>
                  <a:lnTo>
                    <a:pt x="21600" y="0"/>
                  </a:lnTo>
                  <a:cubicBezTo>
                    <a:pt x="21592" y="463"/>
                    <a:pt x="21323" y="924"/>
                    <a:pt x="20794" y="1276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37B9D1F-B719-46E9-8F37-C286D25FABF6}"/>
              </a:ext>
            </a:extLst>
          </p:cNvPr>
          <p:cNvGrpSpPr/>
          <p:nvPr/>
        </p:nvGrpSpPr>
        <p:grpSpPr>
          <a:xfrm>
            <a:off x="8597807" y="3226428"/>
            <a:ext cx="1754981" cy="1163679"/>
            <a:chOff x="1053315" y="610123"/>
            <a:chExt cx="5827422" cy="3864005"/>
          </a:xfrm>
        </p:grpSpPr>
        <p:sp>
          <p:nvSpPr>
            <p:cNvPr id="39" name="Shape 6">
              <a:extLst>
                <a:ext uri="{FF2B5EF4-FFF2-40B4-BE49-F238E27FC236}">
                  <a16:creationId xmlns:a16="http://schemas.microsoft.com/office/drawing/2014/main" id="{D53E7BEB-621D-4ECE-B512-0F3E31095C62}"/>
                </a:ext>
              </a:extLst>
            </p:cNvPr>
            <p:cNvSpPr/>
            <p:nvPr/>
          </p:nvSpPr>
          <p:spPr>
            <a:xfrm>
              <a:off x="1066015" y="711723"/>
              <a:ext cx="5814722" cy="376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extrusionOk="0">
                  <a:moveTo>
                    <a:pt x="21166" y="8127"/>
                  </a:moveTo>
                  <a:lnTo>
                    <a:pt x="10803" y="0"/>
                  </a:lnTo>
                  <a:lnTo>
                    <a:pt x="402" y="8127"/>
                  </a:lnTo>
                  <a:cubicBezTo>
                    <a:pt x="134" y="8337"/>
                    <a:pt x="0" y="8613"/>
                    <a:pt x="0" y="8890"/>
                  </a:cubicBezTo>
                  <a:lnTo>
                    <a:pt x="1" y="12783"/>
                  </a:lnTo>
                  <a:cubicBezTo>
                    <a:pt x="17" y="13042"/>
                    <a:pt x="151" y="13298"/>
                    <a:pt x="402" y="13494"/>
                  </a:cubicBezTo>
                  <a:lnTo>
                    <a:pt x="10798" y="21600"/>
                  </a:lnTo>
                  <a:lnTo>
                    <a:pt x="21166" y="13494"/>
                  </a:lnTo>
                  <a:cubicBezTo>
                    <a:pt x="21425" y="13292"/>
                    <a:pt x="21559" y="13028"/>
                    <a:pt x="21568" y="12762"/>
                  </a:cubicBezTo>
                  <a:lnTo>
                    <a:pt x="21569" y="8903"/>
                  </a:lnTo>
                  <a:cubicBezTo>
                    <a:pt x="21568" y="8940"/>
                    <a:pt x="21559" y="8976"/>
                    <a:pt x="21554" y="9013"/>
                  </a:cubicBezTo>
                  <a:cubicBezTo>
                    <a:pt x="21600" y="8697"/>
                    <a:pt x="21475" y="8368"/>
                    <a:pt x="21166" y="8127"/>
                  </a:cubicBezTo>
                  <a:close/>
                </a:path>
              </a:pathLst>
            </a:custGeom>
            <a:solidFill>
              <a:srgbClr val="010101">
                <a:alpha val="2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0" name="Shape 7">
              <a:extLst>
                <a:ext uri="{FF2B5EF4-FFF2-40B4-BE49-F238E27FC236}">
                  <a16:creationId xmlns:a16="http://schemas.microsoft.com/office/drawing/2014/main" id="{113B7C8C-8C86-4138-9EDE-53DC336C713F}"/>
                </a:ext>
              </a:extLst>
            </p:cNvPr>
            <p:cNvSpPr/>
            <p:nvPr/>
          </p:nvSpPr>
          <p:spPr>
            <a:xfrm>
              <a:off x="1053315" y="610123"/>
              <a:ext cx="5814759" cy="3093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extrusionOk="0">
                  <a:moveTo>
                    <a:pt x="20936" y="9885"/>
                  </a:moveTo>
                  <a:lnTo>
                    <a:pt x="10685" y="0"/>
                  </a:lnTo>
                  <a:lnTo>
                    <a:pt x="398" y="9885"/>
                  </a:lnTo>
                  <a:cubicBezTo>
                    <a:pt x="-133" y="10395"/>
                    <a:pt x="-133" y="11230"/>
                    <a:pt x="398" y="11741"/>
                  </a:cubicBezTo>
                  <a:lnTo>
                    <a:pt x="10680" y="21600"/>
                  </a:lnTo>
                  <a:lnTo>
                    <a:pt x="20936" y="11741"/>
                  </a:lnTo>
                  <a:cubicBezTo>
                    <a:pt x="21467" y="11230"/>
                    <a:pt x="21467" y="10395"/>
                    <a:pt x="20936" y="9885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1" name="Shape 8">
              <a:extLst>
                <a:ext uri="{FF2B5EF4-FFF2-40B4-BE49-F238E27FC236}">
                  <a16:creationId xmlns:a16="http://schemas.microsoft.com/office/drawing/2014/main" id="{FD92CA2F-AE1A-4C9D-A0A4-C39228379B0D}"/>
                </a:ext>
              </a:extLst>
            </p:cNvPr>
            <p:cNvSpPr/>
            <p:nvPr/>
          </p:nvSpPr>
          <p:spPr>
            <a:xfrm>
              <a:off x="2158215" y="610123"/>
              <a:ext cx="4712038" cy="294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extrusionOk="0">
                  <a:moveTo>
                    <a:pt x="9580" y="21600"/>
                  </a:moveTo>
                  <a:lnTo>
                    <a:pt x="20942" y="12341"/>
                  </a:lnTo>
                  <a:cubicBezTo>
                    <a:pt x="21600" y="11804"/>
                    <a:pt x="21600" y="10927"/>
                    <a:pt x="20942" y="10390"/>
                  </a:cubicBezTo>
                  <a:lnTo>
                    <a:pt x="8232" y="0"/>
                  </a:lnTo>
                  <a:lnTo>
                    <a:pt x="0" y="6706"/>
                  </a:lnTo>
                  <a:cubicBezTo>
                    <a:pt x="0" y="6706"/>
                    <a:pt x="9580" y="21600"/>
                    <a:pt x="9580" y="216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2" name="Freeform 26">
              <a:extLst>
                <a:ext uri="{FF2B5EF4-FFF2-40B4-BE49-F238E27FC236}">
                  <a16:creationId xmlns:a16="http://schemas.microsoft.com/office/drawing/2014/main" id="{BE935B5B-4D83-4BD7-8468-4EDA1F8620EA}"/>
                </a:ext>
              </a:extLst>
            </p:cNvPr>
            <p:cNvSpPr/>
            <p:nvPr/>
          </p:nvSpPr>
          <p:spPr>
            <a:xfrm>
              <a:off x="1053315" y="2204840"/>
              <a:ext cx="5815651" cy="2212139"/>
            </a:xfrm>
            <a:custGeom>
              <a:avLst/>
              <a:gdLst>
                <a:gd name="connsiteX0" fmla="*/ 5815652 w 5815652"/>
                <a:gd name="connsiteY0" fmla="*/ 0 h 2212139"/>
                <a:gd name="connsiteX1" fmla="*/ 5815518 w 5815652"/>
                <a:gd name="connsiteY1" fmla="*/ 672307 h 2212139"/>
                <a:gd name="connsiteX2" fmla="*/ 5707165 w 5815652"/>
                <a:gd name="connsiteY2" fmla="*/ 799785 h 2212139"/>
                <a:gd name="connsiteX3" fmla="*/ 2911800 w 5815652"/>
                <a:gd name="connsiteY3" fmla="*/ 2211670 h 2212139"/>
                <a:gd name="connsiteX4" fmla="*/ 2908300 w 5815652"/>
                <a:gd name="connsiteY4" fmla="*/ 2209929 h 2212139"/>
                <a:gd name="connsiteX5" fmla="*/ 2908300 w 5815652"/>
                <a:gd name="connsiteY5" fmla="*/ 1540695 h 2212139"/>
                <a:gd name="connsiteX6" fmla="*/ 2911800 w 5815652"/>
                <a:gd name="connsiteY6" fmla="*/ 1542538 h 2212139"/>
                <a:gd name="connsiteX7" fmla="*/ 5707165 w 5815652"/>
                <a:gd name="connsiteY7" fmla="*/ 130652 h 2212139"/>
                <a:gd name="connsiteX8" fmla="*/ 5815652 w 5815652"/>
                <a:gd name="connsiteY8" fmla="*/ 0 h 2212139"/>
                <a:gd name="connsiteX9" fmla="*/ 0 w 5815652"/>
                <a:gd name="connsiteY9" fmla="*/ 0 h 2212139"/>
                <a:gd name="connsiteX10" fmla="*/ 108488 w 5815652"/>
                <a:gd name="connsiteY10" fmla="*/ 132831 h 2212139"/>
                <a:gd name="connsiteX11" fmla="*/ 2907377 w 5815652"/>
                <a:gd name="connsiteY11" fmla="*/ 1542967 h 2212139"/>
                <a:gd name="connsiteX12" fmla="*/ 2907377 w 5815652"/>
                <a:gd name="connsiteY12" fmla="*/ 2212139 h 2212139"/>
                <a:gd name="connsiteX13" fmla="*/ 108488 w 5815652"/>
                <a:gd name="connsiteY13" fmla="*/ 802003 h 2212139"/>
                <a:gd name="connsiteX14" fmla="*/ 404 w 5815652"/>
                <a:gd name="connsiteY14" fmla="*/ 678185 h 2212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815652" h="2212139">
                  <a:moveTo>
                    <a:pt x="5815652" y="0"/>
                  </a:moveTo>
                  <a:lnTo>
                    <a:pt x="5815518" y="672307"/>
                  </a:lnTo>
                  <a:cubicBezTo>
                    <a:pt x="5812960" y="718588"/>
                    <a:pt x="5776887" y="764562"/>
                    <a:pt x="5707165" y="799785"/>
                  </a:cubicBezTo>
                  <a:lnTo>
                    <a:pt x="2911800" y="2211670"/>
                  </a:lnTo>
                  <a:lnTo>
                    <a:pt x="2908300" y="2209929"/>
                  </a:lnTo>
                  <a:lnTo>
                    <a:pt x="2908300" y="1540695"/>
                  </a:lnTo>
                  <a:lnTo>
                    <a:pt x="2911800" y="1542538"/>
                  </a:lnTo>
                  <a:lnTo>
                    <a:pt x="5707165" y="130652"/>
                  </a:lnTo>
                  <a:cubicBezTo>
                    <a:pt x="5778368" y="94610"/>
                    <a:pt x="5814575" y="47408"/>
                    <a:pt x="5815652" y="0"/>
                  </a:cubicBezTo>
                  <a:close/>
                  <a:moveTo>
                    <a:pt x="0" y="0"/>
                  </a:moveTo>
                  <a:cubicBezTo>
                    <a:pt x="0" y="48135"/>
                    <a:pt x="36208" y="96372"/>
                    <a:pt x="108488" y="132831"/>
                  </a:cubicBezTo>
                  <a:cubicBezTo>
                    <a:pt x="108488" y="132831"/>
                    <a:pt x="2907377" y="1542967"/>
                    <a:pt x="2907377" y="1542967"/>
                  </a:cubicBezTo>
                  <a:lnTo>
                    <a:pt x="2907377" y="2212139"/>
                  </a:lnTo>
                  <a:lnTo>
                    <a:pt x="108488" y="802003"/>
                  </a:lnTo>
                  <a:cubicBezTo>
                    <a:pt x="40649" y="767797"/>
                    <a:pt x="4711" y="723349"/>
                    <a:pt x="404" y="678185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3" name="Shape 10">
              <a:extLst>
                <a:ext uri="{FF2B5EF4-FFF2-40B4-BE49-F238E27FC236}">
                  <a16:creationId xmlns:a16="http://schemas.microsoft.com/office/drawing/2014/main" id="{CD592982-48B9-4D1C-8482-5B707CFF04C1}"/>
                </a:ext>
              </a:extLst>
            </p:cNvPr>
            <p:cNvSpPr/>
            <p:nvPr/>
          </p:nvSpPr>
          <p:spPr>
            <a:xfrm>
              <a:off x="3961615" y="2205311"/>
              <a:ext cx="2907351" cy="2211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94" y="1276"/>
                  </a:moveTo>
                  <a:lnTo>
                    <a:pt x="26" y="15065"/>
                  </a:lnTo>
                  <a:lnTo>
                    <a:pt x="0" y="15047"/>
                  </a:lnTo>
                  <a:lnTo>
                    <a:pt x="0" y="21583"/>
                  </a:lnTo>
                  <a:lnTo>
                    <a:pt x="26" y="21600"/>
                  </a:lnTo>
                  <a:lnTo>
                    <a:pt x="20794" y="7811"/>
                  </a:lnTo>
                  <a:cubicBezTo>
                    <a:pt x="21312" y="7467"/>
                    <a:pt x="21580" y="7018"/>
                    <a:pt x="21599" y="6566"/>
                  </a:cubicBezTo>
                  <a:lnTo>
                    <a:pt x="21600" y="0"/>
                  </a:lnTo>
                  <a:cubicBezTo>
                    <a:pt x="21592" y="463"/>
                    <a:pt x="21323" y="924"/>
                    <a:pt x="20794" y="1276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solidFill>
                  <a:schemeClr val="bg1"/>
                </a:solidFill>
              </a:endParaRPr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2D52CC3-20BA-4C42-8A72-39E07E489CDC}"/>
              </a:ext>
            </a:extLst>
          </p:cNvPr>
          <p:cNvCxnSpPr>
            <a:cxnSpLocks/>
          </p:cNvCxnSpPr>
          <p:nvPr/>
        </p:nvCxnSpPr>
        <p:spPr>
          <a:xfrm flipV="1">
            <a:off x="2354500" y="2894242"/>
            <a:ext cx="0" cy="1794983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48E4ACD-A3B4-49FD-861B-718E25C7EDEE}"/>
              </a:ext>
            </a:extLst>
          </p:cNvPr>
          <p:cNvCxnSpPr>
            <a:cxnSpLocks/>
          </p:cNvCxnSpPr>
          <p:nvPr/>
        </p:nvCxnSpPr>
        <p:spPr>
          <a:xfrm flipV="1">
            <a:off x="5762228" y="2894242"/>
            <a:ext cx="0" cy="1274713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3246386-7385-4225-9750-18FEFC34AB96}"/>
              </a:ext>
            </a:extLst>
          </p:cNvPr>
          <p:cNvCxnSpPr>
            <a:cxnSpLocks/>
          </p:cNvCxnSpPr>
          <p:nvPr/>
        </p:nvCxnSpPr>
        <p:spPr>
          <a:xfrm flipV="1">
            <a:off x="9473390" y="2869365"/>
            <a:ext cx="0" cy="775322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B3F2D52-6E63-4536-87AD-81405726ABCE}"/>
              </a:ext>
            </a:extLst>
          </p:cNvPr>
          <p:cNvSpPr txBox="1"/>
          <p:nvPr/>
        </p:nvSpPr>
        <p:spPr>
          <a:xfrm>
            <a:off x="1899910" y="2267003"/>
            <a:ext cx="1112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USD 89,000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Input Details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79F8CFF-8DAF-410D-B087-497FF451644D}"/>
              </a:ext>
            </a:extLst>
          </p:cNvPr>
          <p:cNvSpPr txBox="1"/>
          <p:nvPr/>
        </p:nvSpPr>
        <p:spPr>
          <a:xfrm>
            <a:off x="5282473" y="2282392"/>
            <a:ext cx="10342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USD 78,900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Input Details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D3F259F-27D8-4D9D-9CA7-A4365D8BD768}"/>
              </a:ext>
            </a:extLst>
          </p:cNvPr>
          <p:cNvSpPr txBox="1"/>
          <p:nvPr/>
        </p:nvSpPr>
        <p:spPr>
          <a:xfrm>
            <a:off x="8947976" y="2267003"/>
            <a:ext cx="1112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USD 67,900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Input Details</a:t>
            </a:r>
          </a:p>
        </p:txBody>
      </p:sp>
    </p:spTree>
    <p:extLst>
      <p:ext uri="{BB962C8B-B14F-4D97-AF65-F5344CB8AC3E}">
        <p14:creationId xmlns:p14="http://schemas.microsoft.com/office/powerpoint/2010/main" val="95680096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1">
            <a:extLst>
              <a:ext uri="{FF2B5EF4-FFF2-40B4-BE49-F238E27FC236}">
                <a16:creationId xmlns:a16="http://schemas.microsoft.com/office/drawing/2014/main" id="{86A286E0-9CBE-428A-A743-B9F853EB65F8}"/>
              </a:ext>
            </a:extLst>
          </p:cNvPr>
          <p:cNvSpPr>
            <a:spLocks/>
          </p:cNvSpPr>
          <p:nvPr/>
        </p:nvSpPr>
        <p:spPr bwMode="auto">
          <a:xfrm rot="2700000">
            <a:off x="8677259" y="2225846"/>
            <a:ext cx="448147" cy="515959"/>
          </a:xfrm>
          <a:custGeom>
            <a:avLst/>
            <a:gdLst/>
            <a:ahLst/>
            <a:cxnLst>
              <a:cxn ang="0">
                <a:pos x="0" y="122"/>
              </a:cxn>
              <a:cxn ang="0">
                <a:pos x="29" y="239"/>
              </a:cxn>
              <a:cxn ang="0">
                <a:pos x="248" y="20"/>
              </a:cxn>
              <a:cxn ang="0">
                <a:pos x="7" y="76"/>
              </a:cxn>
              <a:cxn ang="0">
                <a:pos x="0" y="122"/>
              </a:cxn>
            </a:cxnLst>
            <a:rect l="0" t="0" r="r" b="b"/>
            <a:pathLst>
              <a:path w="248" h="286">
                <a:moveTo>
                  <a:pt x="0" y="122"/>
                </a:moveTo>
                <a:cubicBezTo>
                  <a:pt x="0" y="122"/>
                  <a:pt x="7" y="192"/>
                  <a:pt x="29" y="239"/>
                </a:cubicBezTo>
                <a:cubicBezTo>
                  <a:pt x="51" y="286"/>
                  <a:pt x="248" y="20"/>
                  <a:pt x="248" y="20"/>
                </a:cubicBezTo>
                <a:cubicBezTo>
                  <a:pt x="248" y="20"/>
                  <a:pt x="38" y="0"/>
                  <a:pt x="7" y="76"/>
                </a:cubicBezTo>
                <a:cubicBezTo>
                  <a:pt x="0" y="122"/>
                  <a:pt x="0" y="122"/>
                  <a:pt x="0" y="122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E168BC-D889-406C-907B-4CD2C72D7BC5}"/>
              </a:ext>
            </a:extLst>
          </p:cNvPr>
          <p:cNvSpPr/>
          <p:nvPr/>
        </p:nvSpPr>
        <p:spPr>
          <a:xfrm>
            <a:off x="6352189" y="2465901"/>
            <a:ext cx="4242039" cy="12301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FC89A98E-2138-4237-A965-7273069DF05D}"/>
              </a:ext>
            </a:extLst>
          </p:cNvPr>
          <p:cNvSpPr/>
          <p:nvPr/>
        </p:nvSpPr>
        <p:spPr>
          <a:xfrm>
            <a:off x="8769921" y="2226586"/>
            <a:ext cx="1569701" cy="932927"/>
          </a:xfrm>
          <a:custGeom>
            <a:avLst/>
            <a:gdLst>
              <a:gd name="connsiteX0" fmla="*/ 122855 w 1865670"/>
              <a:gd name="connsiteY0" fmla="*/ 1 h 1108831"/>
              <a:gd name="connsiteX1" fmla="*/ 1233131 w 1865670"/>
              <a:gd name="connsiteY1" fmla="*/ 46 h 1108831"/>
              <a:gd name="connsiteX2" fmla="*/ 1333240 w 1865670"/>
              <a:gd name="connsiteY2" fmla="*/ 36452 h 1108831"/>
              <a:gd name="connsiteX3" fmla="*/ 1721549 w 1865670"/>
              <a:gd name="connsiteY3" fmla="*/ 424762 h 1108831"/>
              <a:gd name="connsiteX4" fmla="*/ 1865636 w 1865670"/>
              <a:gd name="connsiteY4" fmla="*/ 280674 h 1108831"/>
              <a:gd name="connsiteX5" fmla="*/ 1865670 w 1865670"/>
              <a:gd name="connsiteY5" fmla="*/ 1108831 h 1108831"/>
              <a:gd name="connsiteX6" fmla="*/ 987460 w 1865670"/>
              <a:gd name="connsiteY6" fmla="*/ 1107279 h 1108831"/>
              <a:gd name="connsiteX7" fmla="*/ 1134580 w 1865670"/>
              <a:gd name="connsiteY7" fmla="*/ 960158 h 1108831"/>
              <a:gd name="connsiteX8" fmla="*/ 285154 w 1865670"/>
              <a:gd name="connsiteY8" fmla="*/ 110732 h 1108831"/>
              <a:gd name="connsiteX9" fmla="*/ 104655 w 1865670"/>
              <a:gd name="connsiteY9" fmla="*/ 33369 h 1108831"/>
              <a:gd name="connsiteX10" fmla="*/ 0 w 1865670"/>
              <a:gd name="connsiteY10" fmla="*/ 86452 h 1108831"/>
              <a:gd name="connsiteX11" fmla="*/ 122855 w 1865670"/>
              <a:gd name="connsiteY11" fmla="*/ 1 h 110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65670" h="1108831">
                <a:moveTo>
                  <a:pt x="122855" y="1"/>
                </a:moveTo>
                <a:cubicBezTo>
                  <a:pt x="122855" y="1"/>
                  <a:pt x="1166393" y="43"/>
                  <a:pt x="1233131" y="46"/>
                </a:cubicBezTo>
                <a:cubicBezTo>
                  <a:pt x="1301386" y="-1468"/>
                  <a:pt x="1333240" y="36452"/>
                  <a:pt x="1333240" y="36452"/>
                </a:cubicBezTo>
                <a:cubicBezTo>
                  <a:pt x="1333240" y="36452"/>
                  <a:pt x="1333240" y="36452"/>
                  <a:pt x="1721549" y="424762"/>
                </a:cubicBezTo>
                <a:lnTo>
                  <a:pt x="1865636" y="280674"/>
                </a:lnTo>
                <a:cubicBezTo>
                  <a:pt x="1865636" y="280674"/>
                  <a:pt x="1865636" y="280674"/>
                  <a:pt x="1865670" y="1108831"/>
                </a:cubicBezTo>
                <a:cubicBezTo>
                  <a:pt x="1865670" y="1108831"/>
                  <a:pt x="1865670" y="1108831"/>
                  <a:pt x="987460" y="1107279"/>
                </a:cubicBezTo>
                <a:cubicBezTo>
                  <a:pt x="987460" y="1107279"/>
                  <a:pt x="987460" y="1107279"/>
                  <a:pt x="1134580" y="960158"/>
                </a:cubicBezTo>
                <a:cubicBezTo>
                  <a:pt x="1134580" y="960158"/>
                  <a:pt x="333693" y="159270"/>
                  <a:pt x="285154" y="110732"/>
                </a:cubicBezTo>
                <a:cubicBezTo>
                  <a:pt x="235099" y="63710"/>
                  <a:pt x="165326" y="33371"/>
                  <a:pt x="104655" y="33369"/>
                </a:cubicBezTo>
                <a:cubicBezTo>
                  <a:pt x="40951" y="33366"/>
                  <a:pt x="0" y="86452"/>
                  <a:pt x="0" y="86452"/>
                </a:cubicBezTo>
                <a:cubicBezTo>
                  <a:pt x="54601" y="-1519"/>
                  <a:pt x="122855" y="1"/>
                  <a:pt x="12285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Inhaltsplatzhalter 4">
            <a:extLst>
              <a:ext uri="{FF2B5EF4-FFF2-40B4-BE49-F238E27FC236}">
                <a16:creationId xmlns:a16="http://schemas.microsoft.com/office/drawing/2014/main" id="{AF358379-88C3-46CC-87CD-40A495A58B92}"/>
              </a:ext>
            </a:extLst>
          </p:cNvPr>
          <p:cNvSpPr txBox="1">
            <a:spLocks/>
          </p:cNvSpPr>
          <p:nvPr/>
        </p:nvSpPr>
        <p:spPr>
          <a:xfrm>
            <a:off x="6561641" y="2806520"/>
            <a:ext cx="2680555" cy="5961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1600"/>
              </a:lnSpc>
              <a:spcAft>
                <a:spcPts val="1200"/>
              </a:spcAft>
              <a:buNone/>
            </a:pPr>
            <a:r>
              <a:rPr lang="en-US" sz="1600" b="1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Title Goes Here</a:t>
            </a:r>
            <a:br>
              <a:rPr lang="en-US" sz="1400" b="1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</a:b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Amet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,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Consectetur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Adipiscing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Elit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, Sed Do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Eiusmod</a:t>
            </a:r>
            <a:endParaRPr lang="en-US" sz="1100" dirty="0">
              <a:solidFill>
                <a:schemeClr val="tx1"/>
              </a:solidFill>
              <a:latin typeface="Segoe UI" panose="020B0502040204020203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15" name="Freeform 21">
            <a:extLst>
              <a:ext uri="{FF2B5EF4-FFF2-40B4-BE49-F238E27FC236}">
                <a16:creationId xmlns:a16="http://schemas.microsoft.com/office/drawing/2014/main" id="{4282C824-D988-49E3-B18D-0F219E2A2ADA}"/>
              </a:ext>
            </a:extLst>
          </p:cNvPr>
          <p:cNvSpPr>
            <a:spLocks/>
          </p:cNvSpPr>
          <p:nvPr/>
        </p:nvSpPr>
        <p:spPr bwMode="auto">
          <a:xfrm rot="2700000">
            <a:off x="8677259" y="3934599"/>
            <a:ext cx="448147" cy="515959"/>
          </a:xfrm>
          <a:custGeom>
            <a:avLst/>
            <a:gdLst/>
            <a:ahLst/>
            <a:cxnLst>
              <a:cxn ang="0">
                <a:pos x="0" y="122"/>
              </a:cxn>
              <a:cxn ang="0">
                <a:pos x="29" y="239"/>
              </a:cxn>
              <a:cxn ang="0">
                <a:pos x="248" y="20"/>
              </a:cxn>
              <a:cxn ang="0">
                <a:pos x="7" y="76"/>
              </a:cxn>
              <a:cxn ang="0">
                <a:pos x="0" y="122"/>
              </a:cxn>
            </a:cxnLst>
            <a:rect l="0" t="0" r="r" b="b"/>
            <a:pathLst>
              <a:path w="248" h="286">
                <a:moveTo>
                  <a:pt x="0" y="122"/>
                </a:moveTo>
                <a:cubicBezTo>
                  <a:pt x="0" y="122"/>
                  <a:pt x="7" y="192"/>
                  <a:pt x="29" y="239"/>
                </a:cubicBezTo>
                <a:cubicBezTo>
                  <a:pt x="51" y="286"/>
                  <a:pt x="248" y="20"/>
                  <a:pt x="248" y="20"/>
                </a:cubicBezTo>
                <a:cubicBezTo>
                  <a:pt x="248" y="20"/>
                  <a:pt x="38" y="0"/>
                  <a:pt x="7" y="76"/>
                </a:cubicBezTo>
                <a:cubicBezTo>
                  <a:pt x="0" y="122"/>
                  <a:pt x="0" y="122"/>
                  <a:pt x="0" y="122"/>
                </a:cubicBezTo>
              </a:path>
            </a:pathLst>
          </a:custGeom>
          <a:solidFill>
            <a:schemeClr val="accent3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804EE5-8AAD-491C-ADD8-74B3B1A26341}"/>
              </a:ext>
            </a:extLst>
          </p:cNvPr>
          <p:cNvSpPr/>
          <p:nvPr/>
        </p:nvSpPr>
        <p:spPr>
          <a:xfrm>
            <a:off x="6352189" y="4174654"/>
            <a:ext cx="4242039" cy="12301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 4">
            <a:extLst>
              <a:ext uri="{FF2B5EF4-FFF2-40B4-BE49-F238E27FC236}">
                <a16:creationId xmlns:a16="http://schemas.microsoft.com/office/drawing/2014/main" id="{B286186C-9338-4442-90AF-8356BDB59E3A}"/>
              </a:ext>
            </a:extLst>
          </p:cNvPr>
          <p:cNvSpPr/>
          <p:nvPr/>
        </p:nvSpPr>
        <p:spPr>
          <a:xfrm>
            <a:off x="8769921" y="3935339"/>
            <a:ext cx="1569701" cy="932927"/>
          </a:xfrm>
          <a:custGeom>
            <a:avLst/>
            <a:gdLst>
              <a:gd name="connsiteX0" fmla="*/ 122855 w 1865670"/>
              <a:gd name="connsiteY0" fmla="*/ 1 h 1108831"/>
              <a:gd name="connsiteX1" fmla="*/ 1233131 w 1865670"/>
              <a:gd name="connsiteY1" fmla="*/ 46 h 1108831"/>
              <a:gd name="connsiteX2" fmla="*/ 1333240 w 1865670"/>
              <a:gd name="connsiteY2" fmla="*/ 36452 h 1108831"/>
              <a:gd name="connsiteX3" fmla="*/ 1721549 w 1865670"/>
              <a:gd name="connsiteY3" fmla="*/ 424762 h 1108831"/>
              <a:gd name="connsiteX4" fmla="*/ 1865636 w 1865670"/>
              <a:gd name="connsiteY4" fmla="*/ 280674 h 1108831"/>
              <a:gd name="connsiteX5" fmla="*/ 1865670 w 1865670"/>
              <a:gd name="connsiteY5" fmla="*/ 1108831 h 1108831"/>
              <a:gd name="connsiteX6" fmla="*/ 987460 w 1865670"/>
              <a:gd name="connsiteY6" fmla="*/ 1107279 h 1108831"/>
              <a:gd name="connsiteX7" fmla="*/ 1134580 w 1865670"/>
              <a:gd name="connsiteY7" fmla="*/ 960158 h 1108831"/>
              <a:gd name="connsiteX8" fmla="*/ 285154 w 1865670"/>
              <a:gd name="connsiteY8" fmla="*/ 110732 h 1108831"/>
              <a:gd name="connsiteX9" fmla="*/ 104655 w 1865670"/>
              <a:gd name="connsiteY9" fmla="*/ 33369 h 1108831"/>
              <a:gd name="connsiteX10" fmla="*/ 0 w 1865670"/>
              <a:gd name="connsiteY10" fmla="*/ 86452 h 1108831"/>
              <a:gd name="connsiteX11" fmla="*/ 122855 w 1865670"/>
              <a:gd name="connsiteY11" fmla="*/ 1 h 110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65670" h="1108831">
                <a:moveTo>
                  <a:pt x="122855" y="1"/>
                </a:moveTo>
                <a:cubicBezTo>
                  <a:pt x="122855" y="1"/>
                  <a:pt x="1166393" y="43"/>
                  <a:pt x="1233131" y="46"/>
                </a:cubicBezTo>
                <a:cubicBezTo>
                  <a:pt x="1301386" y="-1468"/>
                  <a:pt x="1333240" y="36452"/>
                  <a:pt x="1333240" y="36452"/>
                </a:cubicBezTo>
                <a:cubicBezTo>
                  <a:pt x="1333240" y="36452"/>
                  <a:pt x="1333240" y="36452"/>
                  <a:pt x="1721549" y="424762"/>
                </a:cubicBezTo>
                <a:lnTo>
                  <a:pt x="1865636" y="280674"/>
                </a:lnTo>
                <a:cubicBezTo>
                  <a:pt x="1865636" y="280674"/>
                  <a:pt x="1865636" y="280674"/>
                  <a:pt x="1865670" y="1108831"/>
                </a:cubicBezTo>
                <a:cubicBezTo>
                  <a:pt x="1865670" y="1108831"/>
                  <a:pt x="1865670" y="1108831"/>
                  <a:pt x="987460" y="1107279"/>
                </a:cubicBezTo>
                <a:cubicBezTo>
                  <a:pt x="987460" y="1107279"/>
                  <a:pt x="987460" y="1107279"/>
                  <a:pt x="1134580" y="960158"/>
                </a:cubicBezTo>
                <a:cubicBezTo>
                  <a:pt x="1134580" y="960158"/>
                  <a:pt x="333693" y="159270"/>
                  <a:pt x="285154" y="110732"/>
                </a:cubicBezTo>
                <a:cubicBezTo>
                  <a:pt x="235099" y="63710"/>
                  <a:pt x="165326" y="33371"/>
                  <a:pt x="104655" y="33369"/>
                </a:cubicBezTo>
                <a:cubicBezTo>
                  <a:pt x="40951" y="33366"/>
                  <a:pt x="0" y="86452"/>
                  <a:pt x="0" y="86452"/>
                </a:cubicBezTo>
                <a:cubicBezTo>
                  <a:pt x="54601" y="-1519"/>
                  <a:pt x="122855" y="1"/>
                  <a:pt x="12285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Inhaltsplatzhalter 4">
            <a:extLst>
              <a:ext uri="{FF2B5EF4-FFF2-40B4-BE49-F238E27FC236}">
                <a16:creationId xmlns:a16="http://schemas.microsoft.com/office/drawing/2014/main" id="{41B96A9E-FC25-4F3D-BC08-E86E1C2FF00B}"/>
              </a:ext>
            </a:extLst>
          </p:cNvPr>
          <p:cNvSpPr txBox="1">
            <a:spLocks/>
          </p:cNvSpPr>
          <p:nvPr/>
        </p:nvSpPr>
        <p:spPr>
          <a:xfrm>
            <a:off x="6561641" y="4515273"/>
            <a:ext cx="2680555" cy="5961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1600"/>
              </a:lnSpc>
              <a:spcAft>
                <a:spcPts val="1200"/>
              </a:spcAft>
              <a:buNone/>
            </a:pPr>
            <a:r>
              <a:rPr lang="en-US" sz="1600" b="1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Title Goes Here</a:t>
            </a:r>
            <a:br>
              <a:rPr lang="en-US" sz="1400" b="1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</a:b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Amet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,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Consectetur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Adipiscing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Elit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, Sed Do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Eiusmod</a:t>
            </a:r>
            <a:endParaRPr lang="en-US" sz="1100" dirty="0">
              <a:solidFill>
                <a:schemeClr val="tx1"/>
              </a:solidFill>
              <a:latin typeface="Segoe UI" panose="020B0502040204020203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19" name="Freeform 21">
            <a:extLst>
              <a:ext uri="{FF2B5EF4-FFF2-40B4-BE49-F238E27FC236}">
                <a16:creationId xmlns:a16="http://schemas.microsoft.com/office/drawing/2014/main" id="{29DCDAEF-ADE6-4EF1-9812-FC3E3B0E4DAB}"/>
              </a:ext>
            </a:extLst>
          </p:cNvPr>
          <p:cNvSpPr>
            <a:spLocks/>
          </p:cNvSpPr>
          <p:nvPr/>
        </p:nvSpPr>
        <p:spPr bwMode="auto">
          <a:xfrm rot="2700000">
            <a:off x="3922843" y="2225846"/>
            <a:ext cx="448147" cy="515959"/>
          </a:xfrm>
          <a:custGeom>
            <a:avLst/>
            <a:gdLst/>
            <a:ahLst/>
            <a:cxnLst>
              <a:cxn ang="0">
                <a:pos x="0" y="122"/>
              </a:cxn>
              <a:cxn ang="0">
                <a:pos x="29" y="239"/>
              </a:cxn>
              <a:cxn ang="0">
                <a:pos x="248" y="20"/>
              </a:cxn>
              <a:cxn ang="0">
                <a:pos x="7" y="76"/>
              </a:cxn>
              <a:cxn ang="0">
                <a:pos x="0" y="122"/>
              </a:cxn>
            </a:cxnLst>
            <a:rect l="0" t="0" r="r" b="b"/>
            <a:pathLst>
              <a:path w="248" h="286">
                <a:moveTo>
                  <a:pt x="0" y="122"/>
                </a:moveTo>
                <a:cubicBezTo>
                  <a:pt x="0" y="122"/>
                  <a:pt x="7" y="192"/>
                  <a:pt x="29" y="239"/>
                </a:cubicBezTo>
                <a:cubicBezTo>
                  <a:pt x="51" y="286"/>
                  <a:pt x="248" y="20"/>
                  <a:pt x="248" y="20"/>
                </a:cubicBezTo>
                <a:cubicBezTo>
                  <a:pt x="248" y="20"/>
                  <a:pt x="38" y="0"/>
                  <a:pt x="7" y="76"/>
                </a:cubicBezTo>
                <a:cubicBezTo>
                  <a:pt x="0" y="122"/>
                  <a:pt x="0" y="122"/>
                  <a:pt x="0" y="122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AA05AA-F041-422E-A49E-AF8FDF7B1616}"/>
              </a:ext>
            </a:extLst>
          </p:cNvPr>
          <p:cNvSpPr/>
          <p:nvPr/>
        </p:nvSpPr>
        <p:spPr>
          <a:xfrm>
            <a:off x="1597773" y="2465901"/>
            <a:ext cx="4242039" cy="12301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4">
            <a:extLst>
              <a:ext uri="{FF2B5EF4-FFF2-40B4-BE49-F238E27FC236}">
                <a16:creationId xmlns:a16="http://schemas.microsoft.com/office/drawing/2014/main" id="{86AFC989-F4F5-4AE8-BF74-BF90AC685681}"/>
              </a:ext>
            </a:extLst>
          </p:cNvPr>
          <p:cNvSpPr/>
          <p:nvPr/>
        </p:nvSpPr>
        <p:spPr>
          <a:xfrm>
            <a:off x="4015505" y="2226586"/>
            <a:ext cx="1569701" cy="932927"/>
          </a:xfrm>
          <a:custGeom>
            <a:avLst/>
            <a:gdLst>
              <a:gd name="connsiteX0" fmla="*/ 122855 w 1865670"/>
              <a:gd name="connsiteY0" fmla="*/ 1 h 1108831"/>
              <a:gd name="connsiteX1" fmla="*/ 1233131 w 1865670"/>
              <a:gd name="connsiteY1" fmla="*/ 46 h 1108831"/>
              <a:gd name="connsiteX2" fmla="*/ 1333240 w 1865670"/>
              <a:gd name="connsiteY2" fmla="*/ 36452 h 1108831"/>
              <a:gd name="connsiteX3" fmla="*/ 1721549 w 1865670"/>
              <a:gd name="connsiteY3" fmla="*/ 424762 h 1108831"/>
              <a:gd name="connsiteX4" fmla="*/ 1865636 w 1865670"/>
              <a:gd name="connsiteY4" fmla="*/ 280674 h 1108831"/>
              <a:gd name="connsiteX5" fmla="*/ 1865670 w 1865670"/>
              <a:gd name="connsiteY5" fmla="*/ 1108831 h 1108831"/>
              <a:gd name="connsiteX6" fmla="*/ 987460 w 1865670"/>
              <a:gd name="connsiteY6" fmla="*/ 1107279 h 1108831"/>
              <a:gd name="connsiteX7" fmla="*/ 1134580 w 1865670"/>
              <a:gd name="connsiteY7" fmla="*/ 960158 h 1108831"/>
              <a:gd name="connsiteX8" fmla="*/ 285154 w 1865670"/>
              <a:gd name="connsiteY8" fmla="*/ 110732 h 1108831"/>
              <a:gd name="connsiteX9" fmla="*/ 104655 w 1865670"/>
              <a:gd name="connsiteY9" fmla="*/ 33369 h 1108831"/>
              <a:gd name="connsiteX10" fmla="*/ 0 w 1865670"/>
              <a:gd name="connsiteY10" fmla="*/ 86452 h 1108831"/>
              <a:gd name="connsiteX11" fmla="*/ 122855 w 1865670"/>
              <a:gd name="connsiteY11" fmla="*/ 1 h 110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65670" h="1108831">
                <a:moveTo>
                  <a:pt x="122855" y="1"/>
                </a:moveTo>
                <a:cubicBezTo>
                  <a:pt x="122855" y="1"/>
                  <a:pt x="1166393" y="43"/>
                  <a:pt x="1233131" y="46"/>
                </a:cubicBezTo>
                <a:cubicBezTo>
                  <a:pt x="1301386" y="-1468"/>
                  <a:pt x="1333240" y="36452"/>
                  <a:pt x="1333240" y="36452"/>
                </a:cubicBezTo>
                <a:cubicBezTo>
                  <a:pt x="1333240" y="36452"/>
                  <a:pt x="1333240" y="36452"/>
                  <a:pt x="1721549" y="424762"/>
                </a:cubicBezTo>
                <a:lnTo>
                  <a:pt x="1865636" y="280674"/>
                </a:lnTo>
                <a:cubicBezTo>
                  <a:pt x="1865636" y="280674"/>
                  <a:pt x="1865636" y="280674"/>
                  <a:pt x="1865670" y="1108831"/>
                </a:cubicBezTo>
                <a:cubicBezTo>
                  <a:pt x="1865670" y="1108831"/>
                  <a:pt x="1865670" y="1108831"/>
                  <a:pt x="987460" y="1107279"/>
                </a:cubicBezTo>
                <a:cubicBezTo>
                  <a:pt x="987460" y="1107279"/>
                  <a:pt x="987460" y="1107279"/>
                  <a:pt x="1134580" y="960158"/>
                </a:cubicBezTo>
                <a:cubicBezTo>
                  <a:pt x="1134580" y="960158"/>
                  <a:pt x="333693" y="159270"/>
                  <a:pt x="285154" y="110732"/>
                </a:cubicBezTo>
                <a:cubicBezTo>
                  <a:pt x="235099" y="63710"/>
                  <a:pt x="165326" y="33371"/>
                  <a:pt x="104655" y="33369"/>
                </a:cubicBezTo>
                <a:cubicBezTo>
                  <a:pt x="40951" y="33366"/>
                  <a:pt x="0" y="86452"/>
                  <a:pt x="0" y="86452"/>
                </a:cubicBezTo>
                <a:cubicBezTo>
                  <a:pt x="54601" y="-1519"/>
                  <a:pt x="122855" y="1"/>
                  <a:pt x="122855" y="1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Inhaltsplatzhalter 4">
            <a:extLst>
              <a:ext uri="{FF2B5EF4-FFF2-40B4-BE49-F238E27FC236}">
                <a16:creationId xmlns:a16="http://schemas.microsoft.com/office/drawing/2014/main" id="{439E1B5C-6AD1-4CDB-AAE0-E95926125277}"/>
              </a:ext>
            </a:extLst>
          </p:cNvPr>
          <p:cNvSpPr txBox="1">
            <a:spLocks/>
          </p:cNvSpPr>
          <p:nvPr/>
        </p:nvSpPr>
        <p:spPr>
          <a:xfrm>
            <a:off x="1807225" y="2806520"/>
            <a:ext cx="2680555" cy="5961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1600"/>
              </a:lnSpc>
              <a:spcAft>
                <a:spcPts val="1200"/>
              </a:spcAft>
              <a:buNone/>
            </a:pPr>
            <a:r>
              <a:rPr lang="en-US" sz="1600" b="1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Title Goes Here</a:t>
            </a:r>
            <a:br>
              <a:rPr lang="en-US" sz="1400" b="1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</a:b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Amet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,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Consectetur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Adipiscing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Elit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, Sed Do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Eiusmod</a:t>
            </a:r>
            <a:endParaRPr lang="en-US" sz="1100" dirty="0">
              <a:solidFill>
                <a:schemeClr val="tx1"/>
              </a:solidFill>
              <a:latin typeface="Segoe UI" panose="020B0502040204020203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A56AB2C3-C1BC-471B-A98E-807CB17CFA82}"/>
              </a:ext>
            </a:extLst>
          </p:cNvPr>
          <p:cNvSpPr>
            <a:spLocks/>
          </p:cNvSpPr>
          <p:nvPr/>
        </p:nvSpPr>
        <p:spPr bwMode="auto">
          <a:xfrm rot="2700000">
            <a:off x="3922843" y="3934599"/>
            <a:ext cx="448147" cy="515959"/>
          </a:xfrm>
          <a:custGeom>
            <a:avLst/>
            <a:gdLst/>
            <a:ahLst/>
            <a:cxnLst>
              <a:cxn ang="0">
                <a:pos x="0" y="122"/>
              </a:cxn>
              <a:cxn ang="0">
                <a:pos x="29" y="239"/>
              </a:cxn>
              <a:cxn ang="0">
                <a:pos x="248" y="20"/>
              </a:cxn>
              <a:cxn ang="0">
                <a:pos x="7" y="76"/>
              </a:cxn>
              <a:cxn ang="0">
                <a:pos x="0" y="122"/>
              </a:cxn>
            </a:cxnLst>
            <a:rect l="0" t="0" r="r" b="b"/>
            <a:pathLst>
              <a:path w="248" h="286">
                <a:moveTo>
                  <a:pt x="0" y="122"/>
                </a:moveTo>
                <a:cubicBezTo>
                  <a:pt x="0" y="122"/>
                  <a:pt x="7" y="192"/>
                  <a:pt x="29" y="239"/>
                </a:cubicBezTo>
                <a:cubicBezTo>
                  <a:pt x="51" y="286"/>
                  <a:pt x="248" y="20"/>
                  <a:pt x="248" y="20"/>
                </a:cubicBezTo>
                <a:cubicBezTo>
                  <a:pt x="248" y="20"/>
                  <a:pt x="38" y="0"/>
                  <a:pt x="7" y="76"/>
                </a:cubicBezTo>
                <a:cubicBezTo>
                  <a:pt x="0" y="122"/>
                  <a:pt x="0" y="122"/>
                  <a:pt x="0" y="122"/>
                </a:cubicBezTo>
              </a:path>
            </a:pathLst>
          </a:custGeom>
          <a:solidFill>
            <a:schemeClr val="accent4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6F683E8-680D-4155-82C1-EDF8C6C6B856}"/>
              </a:ext>
            </a:extLst>
          </p:cNvPr>
          <p:cNvSpPr/>
          <p:nvPr/>
        </p:nvSpPr>
        <p:spPr>
          <a:xfrm>
            <a:off x="1597773" y="4174654"/>
            <a:ext cx="4242039" cy="12301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 4">
            <a:extLst>
              <a:ext uri="{FF2B5EF4-FFF2-40B4-BE49-F238E27FC236}">
                <a16:creationId xmlns:a16="http://schemas.microsoft.com/office/drawing/2014/main" id="{CE876431-5F7E-4EA0-ACF9-D08933F09C88}"/>
              </a:ext>
            </a:extLst>
          </p:cNvPr>
          <p:cNvSpPr/>
          <p:nvPr/>
        </p:nvSpPr>
        <p:spPr>
          <a:xfrm>
            <a:off x="4015505" y="3935339"/>
            <a:ext cx="1569701" cy="932927"/>
          </a:xfrm>
          <a:custGeom>
            <a:avLst/>
            <a:gdLst>
              <a:gd name="connsiteX0" fmla="*/ 122855 w 1865670"/>
              <a:gd name="connsiteY0" fmla="*/ 1 h 1108831"/>
              <a:gd name="connsiteX1" fmla="*/ 1233131 w 1865670"/>
              <a:gd name="connsiteY1" fmla="*/ 46 h 1108831"/>
              <a:gd name="connsiteX2" fmla="*/ 1333240 w 1865670"/>
              <a:gd name="connsiteY2" fmla="*/ 36452 h 1108831"/>
              <a:gd name="connsiteX3" fmla="*/ 1721549 w 1865670"/>
              <a:gd name="connsiteY3" fmla="*/ 424762 h 1108831"/>
              <a:gd name="connsiteX4" fmla="*/ 1865636 w 1865670"/>
              <a:gd name="connsiteY4" fmla="*/ 280674 h 1108831"/>
              <a:gd name="connsiteX5" fmla="*/ 1865670 w 1865670"/>
              <a:gd name="connsiteY5" fmla="*/ 1108831 h 1108831"/>
              <a:gd name="connsiteX6" fmla="*/ 987460 w 1865670"/>
              <a:gd name="connsiteY6" fmla="*/ 1107279 h 1108831"/>
              <a:gd name="connsiteX7" fmla="*/ 1134580 w 1865670"/>
              <a:gd name="connsiteY7" fmla="*/ 960158 h 1108831"/>
              <a:gd name="connsiteX8" fmla="*/ 285154 w 1865670"/>
              <a:gd name="connsiteY8" fmla="*/ 110732 h 1108831"/>
              <a:gd name="connsiteX9" fmla="*/ 104655 w 1865670"/>
              <a:gd name="connsiteY9" fmla="*/ 33369 h 1108831"/>
              <a:gd name="connsiteX10" fmla="*/ 0 w 1865670"/>
              <a:gd name="connsiteY10" fmla="*/ 86452 h 1108831"/>
              <a:gd name="connsiteX11" fmla="*/ 122855 w 1865670"/>
              <a:gd name="connsiteY11" fmla="*/ 1 h 110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865670" h="1108831">
                <a:moveTo>
                  <a:pt x="122855" y="1"/>
                </a:moveTo>
                <a:cubicBezTo>
                  <a:pt x="122855" y="1"/>
                  <a:pt x="1166393" y="43"/>
                  <a:pt x="1233131" y="46"/>
                </a:cubicBezTo>
                <a:cubicBezTo>
                  <a:pt x="1301386" y="-1468"/>
                  <a:pt x="1333240" y="36452"/>
                  <a:pt x="1333240" y="36452"/>
                </a:cubicBezTo>
                <a:cubicBezTo>
                  <a:pt x="1333240" y="36452"/>
                  <a:pt x="1333240" y="36452"/>
                  <a:pt x="1721549" y="424762"/>
                </a:cubicBezTo>
                <a:lnTo>
                  <a:pt x="1865636" y="280674"/>
                </a:lnTo>
                <a:cubicBezTo>
                  <a:pt x="1865636" y="280674"/>
                  <a:pt x="1865636" y="280674"/>
                  <a:pt x="1865670" y="1108831"/>
                </a:cubicBezTo>
                <a:cubicBezTo>
                  <a:pt x="1865670" y="1108831"/>
                  <a:pt x="1865670" y="1108831"/>
                  <a:pt x="987460" y="1107279"/>
                </a:cubicBezTo>
                <a:cubicBezTo>
                  <a:pt x="987460" y="1107279"/>
                  <a:pt x="987460" y="1107279"/>
                  <a:pt x="1134580" y="960158"/>
                </a:cubicBezTo>
                <a:cubicBezTo>
                  <a:pt x="1134580" y="960158"/>
                  <a:pt x="333693" y="159270"/>
                  <a:pt x="285154" y="110732"/>
                </a:cubicBezTo>
                <a:cubicBezTo>
                  <a:pt x="235099" y="63710"/>
                  <a:pt x="165326" y="33371"/>
                  <a:pt x="104655" y="33369"/>
                </a:cubicBezTo>
                <a:cubicBezTo>
                  <a:pt x="40951" y="33366"/>
                  <a:pt x="0" y="86452"/>
                  <a:pt x="0" y="86452"/>
                </a:cubicBezTo>
                <a:cubicBezTo>
                  <a:pt x="54601" y="-1519"/>
                  <a:pt x="122855" y="1"/>
                  <a:pt x="12285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Inhaltsplatzhalter 4">
            <a:extLst>
              <a:ext uri="{FF2B5EF4-FFF2-40B4-BE49-F238E27FC236}">
                <a16:creationId xmlns:a16="http://schemas.microsoft.com/office/drawing/2014/main" id="{600187A4-EDB9-471F-B888-DD6014F1759E}"/>
              </a:ext>
            </a:extLst>
          </p:cNvPr>
          <p:cNvSpPr txBox="1">
            <a:spLocks/>
          </p:cNvSpPr>
          <p:nvPr/>
        </p:nvSpPr>
        <p:spPr>
          <a:xfrm>
            <a:off x="1807225" y="4515273"/>
            <a:ext cx="2680555" cy="5961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1600"/>
              </a:lnSpc>
              <a:spcAft>
                <a:spcPts val="1200"/>
              </a:spcAft>
              <a:buNone/>
            </a:pPr>
            <a:r>
              <a:rPr lang="en-US" sz="1600" b="1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Title Goes Here</a:t>
            </a:r>
            <a:br>
              <a:rPr lang="en-US" sz="1400" b="1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</a:b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Amet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,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Consectetur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Adipiscing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Elit</a:t>
            </a:r>
            <a:r>
              <a:rPr lang="en-US" sz="1100" dirty="0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, Sed Do </a:t>
            </a:r>
            <a:r>
              <a:rPr lang="en-US" sz="1100" dirty="0" err="1">
                <a:solidFill>
                  <a:schemeClr val="tx1"/>
                </a:solidFill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</a:rPr>
              <a:t>Eiusmod</a:t>
            </a:r>
            <a:endParaRPr lang="en-US" sz="1100" dirty="0">
              <a:solidFill>
                <a:schemeClr val="tx1"/>
              </a:solidFill>
              <a:latin typeface="Segoe UI" panose="020B0502040204020203" pitchFamily="34" charset="0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4EF7C6B-9955-4E1C-8F81-B15F3C4906BF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/>
          </a:p>
        </p:txBody>
      </p:sp>
      <p:sp>
        <p:nvSpPr>
          <p:cNvPr id="28" name="Circle: Hollow 27">
            <a:extLst>
              <a:ext uri="{FF2B5EF4-FFF2-40B4-BE49-F238E27FC236}">
                <a16:creationId xmlns:a16="http://schemas.microsoft.com/office/drawing/2014/main" id="{88184F96-7351-4E3F-9492-53BB5A484C6B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9" name="Circle: Hollow 28">
            <a:extLst>
              <a:ext uri="{FF2B5EF4-FFF2-40B4-BE49-F238E27FC236}">
                <a16:creationId xmlns:a16="http://schemas.microsoft.com/office/drawing/2014/main" id="{D7E26939-C144-4474-9991-431B1276E7F4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FCFD87D-00FD-4730-A50C-147F3A89F7E6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3C3161-6207-48F3-A22D-1921548BAAB3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1270AEC-D50C-47BC-919A-68FB0C78CEC5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</p:spTree>
    <p:extLst>
      <p:ext uri="{BB962C8B-B14F-4D97-AF65-F5344CB8AC3E}">
        <p14:creationId xmlns:p14="http://schemas.microsoft.com/office/powerpoint/2010/main" val="4098859451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F97D1A6B-59D7-458F-97C8-254017C6482D}"/>
              </a:ext>
            </a:extLst>
          </p:cNvPr>
          <p:cNvGrpSpPr/>
          <p:nvPr/>
        </p:nvGrpSpPr>
        <p:grpSpPr>
          <a:xfrm>
            <a:off x="1775117" y="1776530"/>
            <a:ext cx="3647381" cy="4490045"/>
            <a:chOff x="1475061" y="966265"/>
            <a:chExt cx="4119857" cy="5071678"/>
          </a:xfrm>
          <a:effectLst/>
        </p:grpSpPr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BC734D09-8871-495D-ADF3-DB890BF959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6646" y="2060272"/>
              <a:ext cx="507638" cy="68155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9110170A-2F42-48EF-9469-C89BB1036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372" y="1955688"/>
              <a:ext cx="173913" cy="782608"/>
            </a:xfrm>
            <a:custGeom>
              <a:avLst/>
              <a:gdLst>
                <a:gd name="T0" fmla="*/ 0 w 148"/>
                <a:gd name="T1" fmla="*/ 0 h 666"/>
                <a:gd name="T2" fmla="*/ 148 w 148"/>
                <a:gd name="T3" fmla="*/ 100 h 666"/>
                <a:gd name="T4" fmla="*/ 148 w 148"/>
                <a:gd name="T5" fmla="*/ 666 h 666"/>
                <a:gd name="T6" fmla="*/ 0 w 148"/>
                <a:gd name="T7" fmla="*/ 555 h 666"/>
                <a:gd name="T8" fmla="*/ 0 w 148"/>
                <a:gd name="T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666">
                  <a:moveTo>
                    <a:pt x="0" y="0"/>
                  </a:moveTo>
                  <a:lnTo>
                    <a:pt x="148" y="100"/>
                  </a:lnTo>
                  <a:lnTo>
                    <a:pt x="148" y="666"/>
                  </a:lnTo>
                  <a:lnTo>
                    <a:pt x="0" y="5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C104F13-3664-4A68-93B9-B49E6162E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372" y="1955688"/>
              <a:ext cx="2634546" cy="652174"/>
            </a:xfrm>
            <a:custGeom>
              <a:avLst/>
              <a:gdLst>
                <a:gd name="T0" fmla="*/ 0 w 2242"/>
                <a:gd name="T1" fmla="*/ 0 h 555"/>
                <a:gd name="T2" fmla="*/ 2242 w 2242"/>
                <a:gd name="T3" fmla="*/ 0 h 555"/>
                <a:gd name="T4" fmla="*/ 2000 w 2242"/>
                <a:gd name="T5" fmla="*/ 265 h 555"/>
                <a:gd name="T6" fmla="*/ 2242 w 2242"/>
                <a:gd name="T7" fmla="*/ 555 h 555"/>
                <a:gd name="T8" fmla="*/ 0 w 2242"/>
                <a:gd name="T9" fmla="*/ 555 h 555"/>
                <a:gd name="T10" fmla="*/ 0 w 2242"/>
                <a:gd name="T11" fmla="*/ 0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2" h="555">
                  <a:moveTo>
                    <a:pt x="0" y="0"/>
                  </a:moveTo>
                  <a:lnTo>
                    <a:pt x="2242" y="0"/>
                  </a:lnTo>
                  <a:lnTo>
                    <a:pt x="2000" y="265"/>
                  </a:lnTo>
                  <a:lnTo>
                    <a:pt x="2242" y="555"/>
                  </a:lnTo>
                  <a:lnTo>
                    <a:pt x="0" y="5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ABA0FDA2-F662-47D5-B635-106844BB5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6646" y="3876957"/>
              <a:ext cx="507638" cy="6792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1D4064A7-CE26-4783-98F5-58EB48B1D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372" y="3772374"/>
              <a:ext cx="173913" cy="781434"/>
            </a:xfrm>
            <a:custGeom>
              <a:avLst/>
              <a:gdLst>
                <a:gd name="T0" fmla="*/ 0 w 148"/>
                <a:gd name="T1" fmla="*/ 0 h 665"/>
                <a:gd name="T2" fmla="*/ 148 w 148"/>
                <a:gd name="T3" fmla="*/ 99 h 665"/>
                <a:gd name="T4" fmla="*/ 148 w 148"/>
                <a:gd name="T5" fmla="*/ 665 h 665"/>
                <a:gd name="T6" fmla="*/ 0 w 148"/>
                <a:gd name="T7" fmla="*/ 555 h 665"/>
                <a:gd name="T8" fmla="*/ 0 w 148"/>
                <a:gd name="T9" fmla="*/ 0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665">
                  <a:moveTo>
                    <a:pt x="0" y="0"/>
                  </a:moveTo>
                  <a:lnTo>
                    <a:pt x="148" y="99"/>
                  </a:lnTo>
                  <a:lnTo>
                    <a:pt x="148" y="665"/>
                  </a:lnTo>
                  <a:lnTo>
                    <a:pt x="0" y="5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C4124B1D-B85B-445A-9BC9-7688220E9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372" y="3772374"/>
              <a:ext cx="2634546" cy="652174"/>
            </a:xfrm>
            <a:custGeom>
              <a:avLst/>
              <a:gdLst>
                <a:gd name="T0" fmla="*/ 0 w 2242"/>
                <a:gd name="T1" fmla="*/ 0 h 555"/>
                <a:gd name="T2" fmla="*/ 2242 w 2242"/>
                <a:gd name="T3" fmla="*/ 0 h 555"/>
                <a:gd name="T4" fmla="*/ 2000 w 2242"/>
                <a:gd name="T5" fmla="*/ 265 h 555"/>
                <a:gd name="T6" fmla="*/ 2242 w 2242"/>
                <a:gd name="T7" fmla="*/ 555 h 555"/>
                <a:gd name="T8" fmla="*/ 0 w 2242"/>
                <a:gd name="T9" fmla="*/ 555 h 555"/>
                <a:gd name="T10" fmla="*/ 0 w 2242"/>
                <a:gd name="T11" fmla="*/ 0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2" h="555">
                  <a:moveTo>
                    <a:pt x="0" y="0"/>
                  </a:moveTo>
                  <a:lnTo>
                    <a:pt x="2242" y="0"/>
                  </a:lnTo>
                  <a:lnTo>
                    <a:pt x="2000" y="265"/>
                  </a:lnTo>
                  <a:lnTo>
                    <a:pt x="2242" y="555"/>
                  </a:lnTo>
                  <a:lnTo>
                    <a:pt x="0" y="5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EDE7DB4F-7700-4CBA-BBD5-4C53006C9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6646" y="2962739"/>
              <a:ext cx="507638" cy="68037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32D6CFFD-44A1-49F2-9B67-68B1BFCAFD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372" y="2856981"/>
              <a:ext cx="173913" cy="782608"/>
            </a:xfrm>
            <a:custGeom>
              <a:avLst/>
              <a:gdLst>
                <a:gd name="T0" fmla="*/ 0 w 148"/>
                <a:gd name="T1" fmla="*/ 0 h 666"/>
                <a:gd name="T2" fmla="*/ 148 w 148"/>
                <a:gd name="T3" fmla="*/ 101 h 666"/>
                <a:gd name="T4" fmla="*/ 148 w 148"/>
                <a:gd name="T5" fmla="*/ 666 h 666"/>
                <a:gd name="T6" fmla="*/ 0 w 148"/>
                <a:gd name="T7" fmla="*/ 556 h 666"/>
                <a:gd name="T8" fmla="*/ 0 w 148"/>
                <a:gd name="T9" fmla="*/ 0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666">
                  <a:moveTo>
                    <a:pt x="0" y="0"/>
                  </a:moveTo>
                  <a:lnTo>
                    <a:pt x="148" y="101"/>
                  </a:lnTo>
                  <a:lnTo>
                    <a:pt x="148" y="666"/>
                  </a:lnTo>
                  <a:lnTo>
                    <a:pt x="0" y="5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EF2674E8-24AA-4EAE-B4DB-D6C73B8308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372" y="2856981"/>
              <a:ext cx="2634546" cy="653349"/>
            </a:xfrm>
            <a:custGeom>
              <a:avLst/>
              <a:gdLst>
                <a:gd name="T0" fmla="*/ 0 w 2242"/>
                <a:gd name="T1" fmla="*/ 0 h 556"/>
                <a:gd name="T2" fmla="*/ 2242 w 2242"/>
                <a:gd name="T3" fmla="*/ 0 h 556"/>
                <a:gd name="T4" fmla="*/ 2000 w 2242"/>
                <a:gd name="T5" fmla="*/ 267 h 556"/>
                <a:gd name="T6" fmla="*/ 2242 w 2242"/>
                <a:gd name="T7" fmla="*/ 556 h 556"/>
                <a:gd name="T8" fmla="*/ 0 w 2242"/>
                <a:gd name="T9" fmla="*/ 556 h 556"/>
                <a:gd name="T10" fmla="*/ 0 w 2242"/>
                <a:gd name="T11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2" h="556">
                  <a:moveTo>
                    <a:pt x="0" y="0"/>
                  </a:moveTo>
                  <a:lnTo>
                    <a:pt x="2242" y="0"/>
                  </a:lnTo>
                  <a:lnTo>
                    <a:pt x="2000" y="267"/>
                  </a:lnTo>
                  <a:lnTo>
                    <a:pt x="2242" y="556"/>
                  </a:lnTo>
                  <a:lnTo>
                    <a:pt x="0" y="5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4E529F53-865E-49B4-B086-39394C9395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054" y="1804102"/>
              <a:ext cx="897766" cy="4233841"/>
            </a:xfrm>
            <a:custGeom>
              <a:avLst/>
              <a:gdLst>
                <a:gd name="T0" fmla="*/ 764 w 764"/>
                <a:gd name="T1" fmla="*/ 0 h 3603"/>
                <a:gd name="T2" fmla="*/ 764 w 764"/>
                <a:gd name="T3" fmla="*/ 3269 h 3603"/>
                <a:gd name="T4" fmla="*/ 760 w 764"/>
                <a:gd name="T5" fmla="*/ 3319 h 3603"/>
                <a:gd name="T6" fmla="*/ 749 w 764"/>
                <a:gd name="T7" fmla="*/ 3366 h 3603"/>
                <a:gd name="T8" fmla="*/ 732 w 764"/>
                <a:gd name="T9" fmla="*/ 3411 h 3603"/>
                <a:gd name="T10" fmla="*/ 710 w 764"/>
                <a:gd name="T11" fmla="*/ 3451 h 3603"/>
                <a:gd name="T12" fmla="*/ 681 w 764"/>
                <a:gd name="T13" fmla="*/ 3488 h 3603"/>
                <a:gd name="T14" fmla="*/ 649 w 764"/>
                <a:gd name="T15" fmla="*/ 3522 h 3603"/>
                <a:gd name="T16" fmla="*/ 612 w 764"/>
                <a:gd name="T17" fmla="*/ 3549 h 3603"/>
                <a:gd name="T18" fmla="*/ 571 w 764"/>
                <a:gd name="T19" fmla="*/ 3572 h 3603"/>
                <a:gd name="T20" fmla="*/ 527 w 764"/>
                <a:gd name="T21" fmla="*/ 3589 h 3603"/>
                <a:gd name="T22" fmla="*/ 480 w 764"/>
                <a:gd name="T23" fmla="*/ 3599 h 3603"/>
                <a:gd name="T24" fmla="*/ 430 w 764"/>
                <a:gd name="T25" fmla="*/ 3603 h 3603"/>
                <a:gd name="T26" fmla="*/ 333 w 764"/>
                <a:gd name="T27" fmla="*/ 3603 h 3603"/>
                <a:gd name="T28" fmla="*/ 283 w 764"/>
                <a:gd name="T29" fmla="*/ 3599 h 3603"/>
                <a:gd name="T30" fmla="*/ 237 w 764"/>
                <a:gd name="T31" fmla="*/ 3589 h 3603"/>
                <a:gd name="T32" fmla="*/ 193 w 764"/>
                <a:gd name="T33" fmla="*/ 3572 h 3603"/>
                <a:gd name="T34" fmla="*/ 151 w 764"/>
                <a:gd name="T35" fmla="*/ 3549 h 3603"/>
                <a:gd name="T36" fmla="*/ 114 w 764"/>
                <a:gd name="T37" fmla="*/ 3522 h 3603"/>
                <a:gd name="T38" fmla="*/ 81 w 764"/>
                <a:gd name="T39" fmla="*/ 3488 h 3603"/>
                <a:gd name="T40" fmla="*/ 54 w 764"/>
                <a:gd name="T41" fmla="*/ 3451 h 3603"/>
                <a:gd name="T42" fmla="*/ 30 w 764"/>
                <a:gd name="T43" fmla="*/ 3411 h 3603"/>
                <a:gd name="T44" fmla="*/ 13 w 764"/>
                <a:gd name="T45" fmla="*/ 3366 h 3603"/>
                <a:gd name="T46" fmla="*/ 3 w 764"/>
                <a:gd name="T47" fmla="*/ 3319 h 3603"/>
                <a:gd name="T48" fmla="*/ 0 w 764"/>
                <a:gd name="T49" fmla="*/ 3269 h 3603"/>
                <a:gd name="T50" fmla="*/ 0 w 764"/>
                <a:gd name="T51" fmla="*/ 10 h 3603"/>
                <a:gd name="T52" fmla="*/ 764 w 764"/>
                <a:gd name="T53" fmla="*/ 0 h 3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64" h="3603">
                  <a:moveTo>
                    <a:pt x="764" y="0"/>
                  </a:moveTo>
                  <a:lnTo>
                    <a:pt x="764" y="3269"/>
                  </a:lnTo>
                  <a:lnTo>
                    <a:pt x="760" y="3319"/>
                  </a:lnTo>
                  <a:lnTo>
                    <a:pt x="749" y="3366"/>
                  </a:lnTo>
                  <a:lnTo>
                    <a:pt x="732" y="3411"/>
                  </a:lnTo>
                  <a:lnTo>
                    <a:pt x="710" y="3451"/>
                  </a:lnTo>
                  <a:lnTo>
                    <a:pt x="681" y="3488"/>
                  </a:lnTo>
                  <a:lnTo>
                    <a:pt x="649" y="3522"/>
                  </a:lnTo>
                  <a:lnTo>
                    <a:pt x="612" y="3549"/>
                  </a:lnTo>
                  <a:lnTo>
                    <a:pt x="571" y="3572"/>
                  </a:lnTo>
                  <a:lnTo>
                    <a:pt x="527" y="3589"/>
                  </a:lnTo>
                  <a:lnTo>
                    <a:pt x="480" y="3599"/>
                  </a:lnTo>
                  <a:lnTo>
                    <a:pt x="430" y="3603"/>
                  </a:lnTo>
                  <a:lnTo>
                    <a:pt x="333" y="3603"/>
                  </a:lnTo>
                  <a:lnTo>
                    <a:pt x="283" y="3599"/>
                  </a:lnTo>
                  <a:lnTo>
                    <a:pt x="237" y="3589"/>
                  </a:lnTo>
                  <a:lnTo>
                    <a:pt x="193" y="3572"/>
                  </a:lnTo>
                  <a:lnTo>
                    <a:pt x="151" y="3549"/>
                  </a:lnTo>
                  <a:lnTo>
                    <a:pt x="114" y="3522"/>
                  </a:lnTo>
                  <a:lnTo>
                    <a:pt x="81" y="3488"/>
                  </a:lnTo>
                  <a:lnTo>
                    <a:pt x="54" y="3451"/>
                  </a:lnTo>
                  <a:lnTo>
                    <a:pt x="30" y="3411"/>
                  </a:lnTo>
                  <a:lnTo>
                    <a:pt x="13" y="3366"/>
                  </a:lnTo>
                  <a:lnTo>
                    <a:pt x="3" y="3319"/>
                  </a:lnTo>
                  <a:lnTo>
                    <a:pt x="0" y="3269"/>
                  </a:lnTo>
                  <a:lnTo>
                    <a:pt x="0" y="10"/>
                  </a:lnTo>
                  <a:lnTo>
                    <a:pt x="764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0F357496-8CB2-4745-8993-BC1C29EEC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0219" y="1719496"/>
              <a:ext cx="1165686" cy="180964"/>
            </a:xfrm>
            <a:custGeom>
              <a:avLst/>
              <a:gdLst>
                <a:gd name="T0" fmla="*/ 76 w 992"/>
                <a:gd name="T1" fmla="*/ 0 h 154"/>
                <a:gd name="T2" fmla="*/ 914 w 992"/>
                <a:gd name="T3" fmla="*/ 0 h 154"/>
                <a:gd name="T4" fmla="*/ 939 w 992"/>
                <a:gd name="T5" fmla="*/ 4 h 154"/>
                <a:gd name="T6" fmla="*/ 960 w 992"/>
                <a:gd name="T7" fmla="*/ 16 h 154"/>
                <a:gd name="T8" fmla="*/ 977 w 992"/>
                <a:gd name="T9" fmla="*/ 32 h 154"/>
                <a:gd name="T10" fmla="*/ 988 w 992"/>
                <a:gd name="T11" fmla="*/ 53 h 154"/>
                <a:gd name="T12" fmla="*/ 992 w 992"/>
                <a:gd name="T13" fmla="*/ 78 h 154"/>
                <a:gd name="T14" fmla="*/ 988 w 992"/>
                <a:gd name="T15" fmla="*/ 101 h 154"/>
                <a:gd name="T16" fmla="*/ 977 w 992"/>
                <a:gd name="T17" fmla="*/ 122 h 154"/>
                <a:gd name="T18" fmla="*/ 960 w 992"/>
                <a:gd name="T19" fmla="*/ 139 h 154"/>
                <a:gd name="T20" fmla="*/ 939 w 992"/>
                <a:gd name="T21" fmla="*/ 150 h 154"/>
                <a:gd name="T22" fmla="*/ 914 w 992"/>
                <a:gd name="T23" fmla="*/ 154 h 154"/>
                <a:gd name="T24" fmla="*/ 76 w 992"/>
                <a:gd name="T25" fmla="*/ 154 h 154"/>
                <a:gd name="T26" fmla="*/ 52 w 992"/>
                <a:gd name="T27" fmla="*/ 150 h 154"/>
                <a:gd name="T28" fmla="*/ 31 w 992"/>
                <a:gd name="T29" fmla="*/ 139 h 154"/>
                <a:gd name="T30" fmla="*/ 14 w 992"/>
                <a:gd name="T31" fmla="*/ 122 h 154"/>
                <a:gd name="T32" fmla="*/ 4 w 992"/>
                <a:gd name="T33" fmla="*/ 101 h 154"/>
                <a:gd name="T34" fmla="*/ 0 w 992"/>
                <a:gd name="T35" fmla="*/ 78 h 154"/>
                <a:gd name="T36" fmla="*/ 4 w 992"/>
                <a:gd name="T37" fmla="*/ 53 h 154"/>
                <a:gd name="T38" fmla="*/ 14 w 992"/>
                <a:gd name="T39" fmla="*/ 32 h 154"/>
                <a:gd name="T40" fmla="*/ 31 w 992"/>
                <a:gd name="T41" fmla="*/ 16 h 154"/>
                <a:gd name="T42" fmla="*/ 52 w 992"/>
                <a:gd name="T43" fmla="*/ 4 h 154"/>
                <a:gd name="T44" fmla="*/ 76 w 992"/>
                <a:gd name="T45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92" h="154">
                  <a:moveTo>
                    <a:pt x="76" y="0"/>
                  </a:moveTo>
                  <a:lnTo>
                    <a:pt x="914" y="0"/>
                  </a:lnTo>
                  <a:lnTo>
                    <a:pt x="939" y="4"/>
                  </a:lnTo>
                  <a:lnTo>
                    <a:pt x="960" y="16"/>
                  </a:lnTo>
                  <a:lnTo>
                    <a:pt x="977" y="32"/>
                  </a:lnTo>
                  <a:lnTo>
                    <a:pt x="988" y="53"/>
                  </a:lnTo>
                  <a:lnTo>
                    <a:pt x="992" y="78"/>
                  </a:lnTo>
                  <a:lnTo>
                    <a:pt x="988" y="101"/>
                  </a:lnTo>
                  <a:lnTo>
                    <a:pt x="977" y="122"/>
                  </a:lnTo>
                  <a:lnTo>
                    <a:pt x="960" y="139"/>
                  </a:lnTo>
                  <a:lnTo>
                    <a:pt x="939" y="150"/>
                  </a:lnTo>
                  <a:lnTo>
                    <a:pt x="914" y="154"/>
                  </a:lnTo>
                  <a:lnTo>
                    <a:pt x="76" y="154"/>
                  </a:lnTo>
                  <a:lnTo>
                    <a:pt x="52" y="150"/>
                  </a:lnTo>
                  <a:lnTo>
                    <a:pt x="31" y="139"/>
                  </a:lnTo>
                  <a:lnTo>
                    <a:pt x="14" y="122"/>
                  </a:lnTo>
                  <a:lnTo>
                    <a:pt x="4" y="101"/>
                  </a:lnTo>
                  <a:lnTo>
                    <a:pt x="0" y="78"/>
                  </a:lnTo>
                  <a:lnTo>
                    <a:pt x="4" y="53"/>
                  </a:lnTo>
                  <a:lnTo>
                    <a:pt x="14" y="32"/>
                  </a:lnTo>
                  <a:lnTo>
                    <a:pt x="31" y="16"/>
                  </a:lnTo>
                  <a:lnTo>
                    <a:pt x="52" y="4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5AAF9CBD-90B9-4185-9DA3-E1DA5306C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054" y="2084948"/>
              <a:ext cx="897766" cy="3952994"/>
            </a:xfrm>
            <a:custGeom>
              <a:avLst/>
              <a:gdLst>
                <a:gd name="T0" fmla="*/ 764 w 764"/>
                <a:gd name="T1" fmla="*/ 0 h 3364"/>
                <a:gd name="T2" fmla="*/ 764 w 764"/>
                <a:gd name="T3" fmla="*/ 3030 h 3364"/>
                <a:gd name="T4" fmla="*/ 760 w 764"/>
                <a:gd name="T5" fmla="*/ 3080 h 3364"/>
                <a:gd name="T6" fmla="*/ 749 w 764"/>
                <a:gd name="T7" fmla="*/ 3127 h 3364"/>
                <a:gd name="T8" fmla="*/ 732 w 764"/>
                <a:gd name="T9" fmla="*/ 3172 h 3364"/>
                <a:gd name="T10" fmla="*/ 710 w 764"/>
                <a:gd name="T11" fmla="*/ 3212 h 3364"/>
                <a:gd name="T12" fmla="*/ 681 w 764"/>
                <a:gd name="T13" fmla="*/ 3249 h 3364"/>
                <a:gd name="T14" fmla="*/ 649 w 764"/>
                <a:gd name="T15" fmla="*/ 3283 h 3364"/>
                <a:gd name="T16" fmla="*/ 612 w 764"/>
                <a:gd name="T17" fmla="*/ 3310 h 3364"/>
                <a:gd name="T18" fmla="*/ 571 w 764"/>
                <a:gd name="T19" fmla="*/ 3333 h 3364"/>
                <a:gd name="T20" fmla="*/ 527 w 764"/>
                <a:gd name="T21" fmla="*/ 3350 h 3364"/>
                <a:gd name="T22" fmla="*/ 480 w 764"/>
                <a:gd name="T23" fmla="*/ 3360 h 3364"/>
                <a:gd name="T24" fmla="*/ 430 w 764"/>
                <a:gd name="T25" fmla="*/ 3364 h 3364"/>
                <a:gd name="T26" fmla="*/ 333 w 764"/>
                <a:gd name="T27" fmla="*/ 3364 h 3364"/>
                <a:gd name="T28" fmla="*/ 283 w 764"/>
                <a:gd name="T29" fmla="*/ 3360 h 3364"/>
                <a:gd name="T30" fmla="*/ 237 w 764"/>
                <a:gd name="T31" fmla="*/ 3350 h 3364"/>
                <a:gd name="T32" fmla="*/ 193 w 764"/>
                <a:gd name="T33" fmla="*/ 3333 h 3364"/>
                <a:gd name="T34" fmla="*/ 151 w 764"/>
                <a:gd name="T35" fmla="*/ 3310 h 3364"/>
                <a:gd name="T36" fmla="*/ 114 w 764"/>
                <a:gd name="T37" fmla="*/ 3283 h 3364"/>
                <a:gd name="T38" fmla="*/ 81 w 764"/>
                <a:gd name="T39" fmla="*/ 3249 h 3364"/>
                <a:gd name="T40" fmla="*/ 54 w 764"/>
                <a:gd name="T41" fmla="*/ 3212 h 3364"/>
                <a:gd name="T42" fmla="*/ 30 w 764"/>
                <a:gd name="T43" fmla="*/ 3172 h 3364"/>
                <a:gd name="T44" fmla="*/ 13 w 764"/>
                <a:gd name="T45" fmla="*/ 3127 h 3364"/>
                <a:gd name="T46" fmla="*/ 3 w 764"/>
                <a:gd name="T47" fmla="*/ 3080 h 3364"/>
                <a:gd name="T48" fmla="*/ 0 w 764"/>
                <a:gd name="T49" fmla="*/ 3030 h 3364"/>
                <a:gd name="T50" fmla="*/ 0 w 764"/>
                <a:gd name="T51" fmla="*/ 687 h 3364"/>
                <a:gd name="T52" fmla="*/ 764 w 764"/>
                <a:gd name="T53" fmla="*/ 0 h 3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64" h="3364">
                  <a:moveTo>
                    <a:pt x="764" y="0"/>
                  </a:moveTo>
                  <a:lnTo>
                    <a:pt x="764" y="3030"/>
                  </a:lnTo>
                  <a:lnTo>
                    <a:pt x="760" y="3080"/>
                  </a:lnTo>
                  <a:lnTo>
                    <a:pt x="749" y="3127"/>
                  </a:lnTo>
                  <a:lnTo>
                    <a:pt x="732" y="3172"/>
                  </a:lnTo>
                  <a:lnTo>
                    <a:pt x="710" y="3212"/>
                  </a:lnTo>
                  <a:lnTo>
                    <a:pt x="681" y="3249"/>
                  </a:lnTo>
                  <a:lnTo>
                    <a:pt x="649" y="3283"/>
                  </a:lnTo>
                  <a:lnTo>
                    <a:pt x="612" y="3310"/>
                  </a:lnTo>
                  <a:lnTo>
                    <a:pt x="571" y="3333"/>
                  </a:lnTo>
                  <a:lnTo>
                    <a:pt x="527" y="3350"/>
                  </a:lnTo>
                  <a:lnTo>
                    <a:pt x="480" y="3360"/>
                  </a:lnTo>
                  <a:lnTo>
                    <a:pt x="430" y="3364"/>
                  </a:lnTo>
                  <a:lnTo>
                    <a:pt x="333" y="3364"/>
                  </a:lnTo>
                  <a:lnTo>
                    <a:pt x="283" y="3360"/>
                  </a:lnTo>
                  <a:lnTo>
                    <a:pt x="237" y="3350"/>
                  </a:lnTo>
                  <a:lnTo>
                    <a:pt x="193" y="3333"/>
                  </a:lnTo>
                  <a:lnTo>
                    <a:pt x="151" y="3310"/>
                  </a:lnTo>
                  <a:lnTo>
                    <a:pt x="114" y="3283"/>
                  </a:lnTo>
                  <a:lnTo>
                    <a:pt x="81" y="3249"/>
                  </a:lnTo>
                  <a:lnTo>
                    <a:pt x="54" y="3212"/>
                  </a:lnTo>
                  <a:lnTo>
                    <a:pt x="30" y="3172"/>
                  </a:lnTo>
                  <a:lnTo>
                    <a:pt x="13" y="3127"/>
                  </a:lnTo>
                  <a:lnTo>
                    <a:pt x="3" y="3080"/>
                  </a:lnTo>
                  <a:lnTo>
                    <a:pt x="0" y="3030"/>
                  </a:lnTo>
                  <a:lnTo>
                    <a:pt x="0" y="687"/>
                  </a:lnTo>
                  <a:lnTo>
                    <a:pt x="764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4CB344B0-A701-46FE-90EF-EAAEAAE630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1265" y="2109625"/>
              <a:ext cx="554642" cy="553466"/>
            </a:xfrm>
            <a:custGeom>
              <a:avLst/>
              <a:gdLst>
                <a:gd name="T0" fmla="*/ 236 w 472"/>
                <a:gd name="T1" fmla="*/ 0 h 471"/>
                <a:gd name="T2" fmla="*/ 272 w 472"/>
                <a:gd name="T3" fmla="*/ 2 h 471"/>
                <a:gd name="T4" fmla="*/ 308 w 472"/>
                <a:gd name="T5" fmla="*/ 11 h 471"/>
                <a:gd name="T6" fmla="*/ 342 w 472"/>
                <a:gd name="T7" fmla="*/ 24 h 471"/>
                <a:gd name="T8" fmla="*/ 373 w 472"/>
                <a:gd name="T9" fmla="*/ 44 h 471"/>
                <a:gd name="T10" fmla="*/ 402 w 472"/>
                <a:gd name="T11" fmla="*/ 69 h 471"/>
                <a:gd name="T12" fmla="*/ 427 w 472"/>
                <a:gd name="T13" fmla="*/ 98 h 471"/>
                <a:gd name="T14" fmla="*/ 447 w 472"/>
                <a:gd name="T15" fmla="*/ 130 h 471"/>
                <a:gd name="T16" fmla="*/ 460 w 472"/>
                <a:gd name="T17" fmla="*/ 163 h 471"/>
                <a:gd name="T18" fmla="*/ 469 w 472"/>
                <a:gd name="T19" fmla="*/ 199 h 471"/>
                <a:gd name="T20" fmla="*/ 472 w 472"/>
                <a:gd name="T21" fmla="*/ 235 h 471"/>
                <a:gd name="T22" fmla="*/ 469 w 472"/>
                <a:gd name="T23" fmla="*/ 272 h 471"/>
                <a:gd name="T24" fmla="*/ 460 w 472"/>
                <a:gd name="T25" fmla="*/ 306 h 471"/>
                <a:gd name="T26" fmla="*/ 447 w 472"/>
                <a:gd name="T27" fmla="*/ 340 h 471"/>
                <a:gd name="T28" fmla="*/ 427 w 472"/>
                <a:gd name="T29" fmla="*/ 373 h 471"/>
                <a:gd name="T30" fmla="*/ 402 w 472"/>
                <a:gd name="T31" fmla="*/ 401 h 471"/>
                <a:gd name="T32" fmla="*/ 373 w 472"/>
                <a:gd name="T33" fmla="*/ 426 h 471"/>
                <a:gd name="T34" fmla="*/ 342 w 472"/>
                <a:gd name="T35" fmla="*/ 446 h 471"/>
                <a:gd name="T36" fmla="*/ 308 w 472"/>
                <a:gd name="T37" fmla="*/ 459 h 471"/>
                <a:gd name="T38" fmla="*/ 272 w 472"/>
                <a:gd name="T39" fmla="*/ 468 h 471"/>
                <a:gd name="T40" fmla="*/ 236 w 472"/>
                <a:gd name="T41" fmla="*/ 471 h 471"/>
                <a:gd name="T42" fmla="*/ 200 w 472"/>
                <a:gd name="T43" fmla="*/ 468 h 471"/>
                <a:gd name="T44" fmla="*/ 165 w 472"/>
                <a:gd name="T45" fmla="*/ 459 h 471"/>
                <a:gd name="T46" fmla="*/ 131 w 472"/>
                <a:gd name="T47" fmla="*/ 446 h 471"/>
                <a:gd name="T48" fmla="*/ 98 w 472"/>
                <a:gd name="T49" fmla="*/ 426 h 471"/>
                <a:gd name="T50" fmla="*/ 69 w 472"/>
                <a:gd name="T51" fmla="*/ 401 h 471"/>
                <a:gd name="T52" fmla="*/ 45 w 472"/>
                <a:gd name="T53" fmla="*/ 373 h 471"/>
                <a:gd name="T54" fmla="*/ 25 w 472"/>
                <a:gd name="T55" fmla="*/ 340 h 471"/>
                <a:gd name="T56" fmla="*/ 12 w 472"/>
                <a:gd name="T57" fmla="*/ 306 h 471"/>
                <a:gd name="T58" fmla="*/ 3 w 472"/>
                <a:gd name="T59" fmla="*/ 272 h 471"/>
                <a:gd name="T60" fmla="*/ 0 w 472"/>
                <a:gd name="T61" fmla="*/ 235 h 471"/>
                <a:gd name="T62" fmla="*/ 3 w 472"/>
                <a:gd name="T63" fmla="*/ 199 h 471"/>
                <a:gd name="T64" fmla="*/ 12 w 472"/>
                <a:gd name="T65" fmla="*/ 163 h 471"/>
                <a:gd name="T66" fmla="*/ 25 w 472"/>
                <a:gd name="T67" fmla="*/ 130 h 471"/>
                <a:gd name="T68" fmla="*/ 45 w 472"/>
                <a:gd name="T69" fmla="*/ 98 h 471"/>
                <a:gd name="T70" fmla="*/ 69 w 472"/>
                <a:gd name="T71" fmla="*/ 69 h 471"/>
                <a:gd name="T72" fmla="*/ 98 w 472"/>
                <a:gd name="T73" fmla="*/ 44 h 471"/>
                <a:gd name="T74" fmla="*/ 131 w 472"/>
                <a:gd name="T75" fmla="*/ 24 h 471"/>
                <a:gd name="T76" fmla="*/ 165 w 472"/>
                <a:gd name="T77" fmla="*/ 11 h 471"/>
                <a:gd name="T78" fmla="*/ 200 w 472"/>
                <a:gd name="T79" fmla="*/ 2 h 471"/>
                <a:gd name="T80" fmla="*/ 236 w 472"/>
                <a:gd name="T81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72" h="471">
                  <a:moveTo>
                    <a:pt x="236" y="0"/>
                  </a:moveTo>
                  <a:lnTo>
                    <a:pt x="272" y="2"/>
                  </a:lnTo>
                  <a:lnTo>
                    <a:pt x="308" y="11"/>
                  </a:lnTo>
                  <a:lnTo>
                    <a:pt x="342" y="24"/>
                  </a:lnTo>
                  <a:lnTo>
                    <a:pt x="373" y="44"/>
                  </a:lnTo>
                  <a:lnTo>
                    <a:pt x="402" y="69"/>
                  </a:lnTo>
                  <a:lnTo>
                    <a:pt x="427" y="98"/>
                  </a:lnTo>
                  <a:lnTo>
                    <a:pt x="447" y="130"/>
                  </a:lnTo>
                  <a:lnTo>
                    <a:pt x="460" y="163"/>
                  </a:lnTo>
                  <a:lnTo>
                    <a:pt x="469" y="199"/>
                  </a:lnTo>
                  <a:lnTo>
                    <a:pt x="472" y="235"/>
                  </a:lnTo>
                  <a:lnTo>
                    <a:pt x="469" y="272"/>
                  </a:lnTo>
                  <a:lnTo>
                    <a:pt x="460" y="306"/>
                  </a:lnTo>
                  <a:lnTo>
                    <a:pt x="447" y="340"/>
                  </a:lnTo>
                  <a:lnTo>
                    <a:pt x="427" y="373"/>
                  </a:lnTo>
                  <a:lnTo>
                    <a:pt x="402" y="401"/>
                  </a:lnTo>
                  <a:lnTo>
                    <a:pt x="373" y="426"/>
                  </a:lnTo>
                  <a:lnTo>
                    <a:pt x="342" y="446"/>
                  </a:lnTo>
                  <a:lnTo>
                    <a:pt x="308" y="459"/>
                  </a:lnTo>
                  <a:lnTo>
                    <a:pt x="272" y="468"/>
                  </a:lnTo>
                  <a:lnTo>
                    <a:pt x="236" y="471"/>
                  </a:lnTo>
                  <a:lnTo>
                    <a:pt x="200" y="468"/>
                  </a:lnTo>
                  <a:lnTo>
                    <a:pt x="165" y="459"/>
                  </a:lnTo>
                  <a:lnTo>
                    <a:pt x="131" y="446"/>
                  </a:lnTo>
                  <a:lnTo>
                    <a:pt x="98" y="426"/>
                  </a:lnTo>
                  <a:lnTo>
                    <a:pt x="69" y="401"/>
                  </a:lnTo>
                  <a:lnTo>
                    <a:pt x="45" y="373"/>
                  </a:lnTo>
                  <a:lnTo>
                    <a:pt x="25" y="340"/>
                  </a:lnTo>
                  <a:lnTo>
                    <a:pt x="12" y="306"/>
                  </a:lnTo>
                  <a:lnTo>
                    <a:pt x="3" y="272"/>
                  </a:lnTo>
                  <a:lnTo>
                    <a:pt x="0" y="235"/>
                  </a:lnTo>
                  <a:lnTo>
                    <a:pt x="3" y="199"/>
                  </a:lnTo>
                  <a:lnTo>
                    <a:pt x="12" y="163"/>
                  </a:lnTo>
                  <a:lnTo>
                    <a:pt x="25" y="130"/>
                  </a:lnTo>
                  <a:lnTo>
                    <a:pt x="45" y="98"/>
                  </a:lnTo>
                  <a:lnTo>
                    <a:pt x="69" y="69"/>
                  </a:lnTo>
                  <a:lnTo>
                    <a:pt x="98" y="44"/>
                  </a:lnTo>
                  <a:lnTo>
                    <a:pt x="131" y="24"/>
                  </a:lnTo>
                  <a:lnTo>
                    <a:pt x="165" y="11"/>
                  </a:lnTo>
                  <a:lnTo>
                    <a:pt x="200" y="2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A2BABA51-B60D-4F9A-873F-BD919C4B5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4461" y="2988590"/>
              <a:ext cx="552291" cy="554642"/>
            </a:xfrm>
            <a:custGeom>
              <a:avLst/>
              <a:gdLst>
                <a:gd name="T0" fmla="*/ 234 w 470"/>
                <a:gd name="T1" fmla="*/ 0 h 472"/>
                <a:gd name="T2" fmla="*/ 271 w 470"/>
                <a:gd name="T3" fmla="*/ 3 h 472"/>
                <a:gd name="T4" fmla="*/ 306 w 470"/>
                <a:gd name="T5" fmla="*/ 12 h 472"/>
                <a:gd name="T6" fmla="*/ 340 w 470"/>
                <a:gd name="T7" fmla="*/ 25 h 472"/>
                <a:gd name="T8" fmla="*/ 372 w 470"/>
                <a:gd name="T9" fmla="*/ 45 h 472"/>
                <a:gd name="T10" fmla="*/ 402 w 470"/>
                <a:gd name="T11" fmla="*/ 70 h 472"/>
                <a:gd name="T12" fmla="*/ 427 w 470"/>
                <a:gd name="T13" fmla="*/ 99 h 472"/>
                <a:gd name="T14" fmla="*/ 445 w 470"/>
                <a:gd name="T15" fmla="*/ 131 h 472"/>
                <a:gd name="T16" fmla="*/ 459 w 470"/>
                <a:gd name="T17" fmla="*/ 165 h 472"/>
                <a:gd name="T18" fmla="*/ 467 w 470"/>
                <a:gd name="T19" fmla="*/ 201 h 472"/>
                <a:gd name="T20" fmla="*/ 470 w 470"/>
                <a:gd name="T21" fmla="*/ 236 h 472"/>
                <a:gd name="T22" fmla="*/ 467 w 470"/>
                <a:gd name="T23" fmla="*/ 273 h 472"/>
                <a:gd name="T24" fmla="*/ 459 w 470"/>
                <a:gd name="T25" fmla="*/ 308 h 472"/>
                <a:gd name="T26" fmla="*/ 445 w 470"/>
                <a:gd name="T27" fmla="*/ 342 h 472"/>
                <a:gd name="T28" fmla="*/ 427 w 470"/>
                <a:gd name="T29" fmla="*/ 373 h 472"/>
                <a:gd name="T30" fmla="*/ 402 w 470"/>
                <a:gd name="T31" fmla="*/ 402 h 472"/>
                <a:gd name="T32" fmla="*/ 372 w 470"/>
                <a:gd name="T33" fmla="*/ 427 h 472"/>
                <a:gd name="T34" fmla="*/ 340 w 470"/>
                <a:gd name="T35" fmla="*/ 447 h 472"/>
                <a:gd name="T36" fmla="*/ 306 w 470"/>
                <a:gd name="T37" fmla="*/ 460 h 472"/>
                <a:gd name="T38" fmla="*/ 271 w 470"/>
                <a:gd name="T39" fmla="*/ 469 h 472"/>
                <a:gd name="T40" fmla="*/ 234 w 470"/>
                <a:gd name="T41" fmla="*/ 472 h 472"/>
                <a:gd name="T42" fmla="*/ 199 w 470"/>
                <a:gd name="T43" fmla="*/ 469 h 472"/>
                <a:gd name="T44" fmla="*/ 163 w 470"/>
                <a:gd name="T45" fmla="*/ 460 h 472"/>
                <a:gd name="T46" fmla="*/ 129 w 470"/>
                <a:gd name="T47" fmla="*/ 447 h 472"/>
                <a:gd name="T48" fmla="*/ 98 w 470"/>
                <a:gd name="T49" fmla="*/ 427 h 472"/>
                <a:gd name="T50" fmla="*/ 68 w 470"/>
                <a:gd name="T51" fmla="*/ 402 h 472"/>
                <a:gd name="T52" fmla="*/ 43 w 470"/>
                <a:gd name="T53" fmla="*/ 373 h 472"/>
                <a:gd name="T54" fmla="*/ 24 w 470"/>
                <a:gd name="T55" fmla="*/ 342 h 472"/>
                <a:gd name="T56" fmla="*/ 10 w 470"/>
                <a:gd name="T57" fmla="*/ 308 h 472"/>
                <a:gd name="T58" fmla="*/ 2 w 470"/>
                <a:gd name="T59" fmla="*/ 273 h 472"/>
                <a:gd name="T60" fmla="*/ 0 w 470"/>
                <a:gd name="T61" fmla="*/ 236 h 472"/>
                <a:gd name="T62" fmla="*/ 2 w 470"/>
                <a:gd name="T63" fmla="*/ 201 h 472"/>
                <a:gd name="T64" fmla="*/ 10 w 470"/>
                <a:gd name="T65" fmla="*/ 165 h 472"/>
                <a:gd name="T66" fmla="*/ 24 w 470"/>
                <a:gd name="T67" fmla="*/ 131 h 472"/>
                <a:gd name="T68" fmla="*/ 43 w 470"/>
                <a:gd name="T69" fmla="*/ 99 h 472"/>
                <a:gd name="T70" fmla="*/ 68 w 470"/>
                <a:gd name="T71" fmla="*/ 70 h 472"/>
                <a:gd name="T72" fmla="*/ 98 w 470"/>
                <a:gd name="T73" fmla="*/ 45 h 472"/>
                <a:gd name="T74" fmla="*/ 129 w 470"/>
                <a:gd name="T75" fmla="*/ 25 h 472"/>
                <a:gd name="T76" fmla="*/ 163 w 470"/>
                <a:gd name="T77" fmla="*/ 12 h 472"/>
                <a:gd name="T78" fmla="*/ 199 w 470"/>
                <a:gd name="T79" fmla="*/ 3 h 472"/>
                <a:gd name="T80" fmla="*/ 234 w 470"/>
                <a:gd name="T81" fmla="*/ 0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70" h="472">
                  <a:moveTo>
                    <a:pt x="234" y="0"/>
                  </a:moveTo>
                  <a:lnTo>
                    <a:pt x="271" y="3"/>
                  </a:lnTo>
                  <a:lnTo>
                    <a:pt x="306" y="12"/>
                  </a:lnTo>
                  <a:lnTo>
                    <a:pt x="340" y="25"/>
                  </a:lnTo>
                  <a:lnTo>
                    <a:pt x="372" y="45"/>
                  </a:lnTo>
                  <a:lnTo>
                    <a:pt x="402" y="70"/>
                  </a:lnTo>
                  <a:lnTo>
                    <a:pt x="427" y="99"/>
                  </a:lnTo>
                  <a:lnTo>
                    <a:pt x="445" y="131"/>
                  </a:lnTo>
                  <a:lnTo>
                    <a:pt x="459" y="165"/>
                  </a:lnTo>
                  <a:lnTo>
                    <a:pt x="467" y="201"/>
                  </a:lnTo>
                  <a:lnTo>
                    <a:pt x="470" y="236"/>
                  </a:lnTo>
                  <a:lnTo>
                    <a:pt x="467" y="273"/>
                  </a:lnTo>
                  <a:lnTo>
                    <a:pt x="459" y="308"/>
                  </a:lnTo>
                  <a:lnTo>
                    <a:pt x="445" y="342"/>
                  </a:lnTo>
                  <a:lnTo>
                    <a:pt x="427" y="373"/>
                  </a:lnTo>
                  <a:lnTo>
                    <a:pt x="402" y="402"/>
                  </a:lnTo>
                  <a:lnTo>
                    <a:pt x="372" y="427"/>
                  </a:lnTo>
                  <a:lnTo>
                    <a:pt x="340" y="447"/>
                  </a:lnTo>
                  <a:lnTo>
                    <a:pt x="306" y="460"/>
                  </a:lnTo>
                  <a:lnTo>
                    <a:pt x="271" y="469"/>
                  </a:lnTo>
                  <a:lnTo>
                    <a:pt x="234" y="472"/>
                  </a:lnTo>
                  <a:lnTo>
                    <a:pt x="199" y="469"/>
                  </a:lnTo>
                  <a:lnTo>
                    <a:pt x="163" y="460"/>
                  </a:lnTo>
                  <a:lnTo>
                    <a:pt x="129" y="447"/>
                  </a:lnTo>
                  <a:lnTo>
                    <a:pt x="98" y="427"/>
                  </a:lnTo>
                  <a:lnTo>
                    <a:pt x="68" y="402"/>
                  </a:lnTo>
                  <a:lnTo>
                    <a:pt x="43" y="373"/>
                  </a:lnTo>
                  <a:lnTo>
                    <a:pt x="24" y="342"/>
                  </a:lnTo>
                  <a:lnTo>
                    <a:pt x="10" y="308"/>
                  </a:lnTo>
                  <a:lnTo>
                    <a:pt x="2" y="273"/>
                  </a:lnTo>
                  <a:lnTo>
                    <a:pt x="0" y="236"/>
                  </a:lnTo>
                  <a:lnTo>
                    <a:pt x="2" y="201"/>
                  </a:lnTo>
                  <a:lnTo>
                    <a:pt x="10" y="165"/>
                  </a:lnTo>
                  <a:lnTo>
                    <a:pt x="24" y="131"/>
                  </a:lnTo>
                  <a:lnTo>
                    <a:pt x="43" y="99"/>
                  </a:lnTo>
                  <a:lnTo>
                    <a:pt x="68" y="70"/>
                  </a:lnTo>
                  <a:lnTo>
                    <a:pt x="98" y="45"/>
                  </a:lnTo>
                  <a:lnTo>
                    <a:pt x="129" y="25"/>
                  </a:lnTo>
                  <a:lnTo>
                    <a:pt x="163" y="12"/>
                  </a:lnTo>
                  <a:lnTo>
                    <a:pt x="199" y="3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FD7F554-811F-45EA-B017-70D349D27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7764" y="3927485"/>
              <a:ext cx="554642" cy="553466"/>
            </a:xfrm>
            <a:custGeom>
              <a:avLst/>
              <a:gdLst>
                <a:gd name="T0" fmla="*/ 236 w 472"/>
                <a:gd name="T1" fmla="*/ 0 h 471"/>
                <a:gd name="T2" fmla="*/ 273 w 472"/>
                <a:gd name="T3" fmla="*/ 3 h 471"/>
                <a:gd name="T4" fmla="*/ 308 w 472"/>
                <a:gd name="T5" fmla="*/ 12 h 471"/>
                <a:gd name="T6" fmla="*/ 342 w 472"/>
                <a:gd name="T7" fmla="*/ 25 h 471"/>
                <a:gd name="T8" fmla="*/ 374 w 472"/>
                <a:gd name="T9" fmla="*/ 44 h 471"/>
                <a:gd name="T10" fmla="*/ 402 w 472"/>
                <a:gd name="T11" fmla="*/ 69 h 471"/>
                <a:gd name="T12" fmla="*/ 427 w 472"/>
                <a:gd name="T13" fmla="*/ 98 h 471"/>
                <a:gd name="T14" fmla="*/ 447 w 472"/>
                <a:gd name="T15" fmla="*/ 131 h 471"/>
                <a:gd name="T16" fmla="*/ 460 w 472"/>
                <a:gd name="T17" fmla="*/ 165 h 471"/>
                <a:gd name="T18" fmla="*/ 469 w 472"/>
                <a:gd name="T19" fmla="*/ 200 h 471"/>
                <a:gd name="T20" fmla="*/ 472 w 472"/>
                <a:gd name="T21" fmla="*/ 236 h 471"/>
                <a:gd name="T22" fmla="*/ 469 w 472"/>
                <a:gd name="T23" fmla="*/ 272 h 471"/>
                <a:gd name="T24" fmla="*/ 460 w 472"/>
                <a:gd name="T25" fmla="*/ 308 h 471"/>
                <a:gd name="T26" fmla="*/ 447 w 472"/>
                <a:gd name="T27" fmla="*/ 342 h 471"/>
                <a:gd name="T28" fmla="*/ 427 w 472"/>
                <a:gd name="T29" fmla="*/ 373 h 471"/>
                <a:gd name="T30" fmla="*/ 402 w 472"/>
                <a:gd name="T31" fmla="*/ 402 h 471"/>
                <a:gd name="T32" fmla="*/ 374 w 472"/>
                <a:gd name="T33" fmla="*/ 427 h 471"/>
                <a:gd name="T34" fmla="*/ 342 w 472"/>
                <a:gd name="T35" fmla="*/ 446 h 471"/>
                <a:gd name="T36" fmla="*/ 308 w 472"/>
                <a:gd name="T37" fmla="*/ 459 h 471"/>
                <a:gd name="T38" fmla="*/ 273 w 472"/>
                <a:gd name="T39" fmla="*/ 469 h 471"/>
                <a:gd name="T40" fmla="*/ 236 w 472"/>
                <a:gd name="T41" fmla="*/ 471 h 471"/>
                <a:gd name="T42" fmla="*/ 201 w 472"/>
                <a:gd name="T43" fmla="*/ 469 h 471"/>
                <a:gd name="T44" fmla="*/ 165 w 472"/>
                <a:gd name="T45" fmla="*/ 459 h 471"/>
                <a:gd name="T46" fmla="*/ 131 w 472"/>
                <a:gd name="T47" fmla="*/ 446 h 471"/>
                <a:gd name="T48" fmla="*/ 99 w 472"/>
                <a:gd name="T49" fmla="*/ 427 h 471"/>
                <a:gd name="T50" fmla="*/ 70 w 472"/>
                <a:gd name="T51" fmla="*/ 402 h 471"/>
                <a:gd name="T52" fmla="*/ 45 w 472"/>
                <a:gd name="T53" fmla="*/ 373 h 471"/>
                <a:gd name="T54" fmla="*/ 25 w 472"/>
                <a:gd name="T55" fmla="*/ 342 h 471"/>
                <a:gd name="T56" fmla="*/ 12 w 472"/>
                <a:gd name="T57" fmla="*/ 308 h 471"/>
                <a:gd name="T58" fmla="*/ 3 w 472"/>
                <a:gd name="T59" fmla="*/ 272 h 471"/>
                <a:gd name="T60" fmla="*/ 0 w 472"/>
                <a:gd name="T61" fmla="*/ 236 h 471"/>
                <a:gd name="T62" fmla="*/ 3 w 472"/>
                <a:gd name="T63" fmla="*/ 200 h 471"/>
                <a:gd name="T64" fmla="*/ 12 w 472"/>
                <a:gd name="T65" fmla="*/ 165 h 471"/>
                <a:gd name="T66" fmla="*/ 25 w 472"/>
                <a:gd name="T67" fmla="*/ 131 h 471"/>
                <a:gd name="T68" fmla="*/ 45 w 472"/>
                <a:gd name="T69" fmla="*/ 98 h 471"/>
                <a:gd name="T70" fmla="*/ 70 w 472"/>
                <a:gd name="T71" fmla="*/ 69 h 471"/>
                <a:gd name="T72" fmla="*/ 99 w 472"/>
                <a:gd name="T73" fmla="*/ 44 h 471"/>
                <a:gd name="T74" fmla="*/ 131 w 472"/>
                <a:gd name="T75" fmla="*/ 25 h 471"/>
                <a:gd name="T76" fmla="*/ 165 w 472"/>
                <a:gd name="T77" fmla="*/ 12 h 471"/>
                <a:gd name="T78" fmla="*/ 201 w 472"/>
                <a:gd name="T79" fmla="*/ 3 h 471"/>
                <a:gd name="T80" fmla="*/ 236 w 472"/>
                <a:gd name="T81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72" h="471">
                  <a:moveTo>
                    <a:pt x="236" y="0"/>
                  </a:moveTo>
                  <a:lnTo>
                    <a:pt x="273" y="3"/>
                  </a:lnTo>
                  <a:lnTo>
                    <a:pt x="308" y="12"/>
                  </a:lnTo>
                  <a:lnTo>
                    <a:pt x="342" y="25"/>
                  </a:lnTo>
                  <a:lnTo>
                    <a:pt x="374" y="44"/>
                  </a:lnTo>
                  <a:lnTo>
                    <a:pt x="402" y="69"/>
                  </a:lnTo>
                  <a:lnTo>
                    <a:pt x="427" y="98"/>
                  </a:lnTo>
                  <a:lnTo>
                    <a:pt x="447" y="131"/>
                  </a:lnTo>
                  <a:lnTo>
                    <a:pt x="460" y="165"/>
                  </a:lnTo>
                  <a:lnTo>
                    <a:pt x="469" y="200"/>
                  </a:lnTo>
                  <a:lnTo>
                    <a:pt x="472" y="236"/>
                  </a:lnTo>
                  <a:lnTo>
                    <a:pt x="469" y="272"/>
                  </a:lnTo>
                  <a:lnTo>
                    <a:pt x="460" y="308"/>
                  </a:lnTo>
                  <a:lnTo>
                    <a:pt x="447" y="342"/>
                  </a:lnTo>
                  <a:lnTo>
                    <a:pt x="427" y="373"/>
                  </a:lnTo>
                  <a:lnTo>
                    <a:pt x="402" y="402"/>
                  </a:lnTo>
                  <a:lnTo>
                    <a:pt x="374" y="427"/>
                  </a:lnTo>
                  <a:lnTo>
                    <a:pt x="342" y="446"/>
                  </a:lnTo>
                  <a:lnTo>
                    <a:pt x="308" y="459"/>
                  </a:lnTo>
                  <a:lnTo>
                    <a:pt x="273" y="469"/>
                  </a:lnTo>
                  <a:lnTo>
                    <a:pt x="236" y="471"/>
                  </a:lnTo>
                  <a:lnTo>
                    <a:pt x="201" y="469"/>
                  </a:lnTo>
                  <a:lnTo>
                    <a:pt x="165" y="459"/>
                  </a:lnTo>
                  <a:lnTo>
                    <a:pt x="131" y="446"/>
                  </a:lnTo>
                  <a:lnTo>
                    <a:pt x="99" y="427"/>
                  </a:lnTo>
                  <a:lnTo>
                    <a:pt x="70" y="402"/>
                  </a:lnTo>
                  <a:lnTo>
                    <a:pt x="45" y="373"/>
                  </a:lnTo>
                  <a:lnTo>
                    <a:pt x="25" y="342"/>
                  </a:lnTo>
                  <a:lnTo>
                    <a:pt x="12" y="308"/>
                  </a:lnTo>
                  <a:lnTo>
                    <a:pt x="3" y="272"/>
                  </a:lnTo>
                  <a:lnTo>
                    <a:pt x="0" y="236"/>
                  </a:lnTo>
                  <a:lnTo>
                    <a:pt x="3" y="200"/>
                  </a:lnTo>
                  <a:lnTo>
                    <a:pt x="12" y="165"/>
                  </a:lnTo>
                  <a:lnTo>
                    <a:pt x="25" y="131"/>
                  </a:lnTo>
                  <a:lnTo>
                    <a:pt x="45" y="98"/>
                  </a:lnTo>
                  <a:lnTo>
                    <a:pt x="70" y="69"/>
                  </a:lnTo>
                  <a:lnTo>
                    <a:pt x="99" y="44"/>
                  </a:lnTo>
                  <a:lnTo>
                    <a:pt x="131" y="25"/>
                  </a:lnTo>
                  <a:lnTo>
                    <a:pt x="165" y="12"/>
                  </a:lnTo>
                  <a:lnTo>
                    <a:pt x="201" y="3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4" name="Rectangle 24">
              <a:extLst>
                <a:ext uri="{FF2B5EF4-FFF2-40B4-BE49-F238E27FC236}">
                  <a16:creationId xmlns:a16="http://schemas.microsoft.com/office/drawing/2014/main" id="{53CFFCD7-642A-4516-850B-3028FA1B2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6646" y="4809976"/>
              <a:ext cx="507638" cy="68037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D2DF6605-A8FB-413E-9411-A57A1B46D9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372" y="4705393"/>
              <a:ext cx="173913" cy="781434"/>
            </a:xfrm>
            <a:custGeom>
              <a:avLst/>
              <a:gdLst>
                <a:gd name="T0" fmla="*/ 0 w 148"/>
                <a:gd name="T1" fmla="*/ 0 h 665"/>
                <a:gd name="T2" fmla="*/ 148 w 148"/>
                <a:gd name="T3" fmla="*/ 100 h 665"/>
                <a:gd name="T4" fmla="*/ 148 w 148"/>
                <a:gd name="T5" fmla="*/ 665 h 665"/>
                <a:gd name="T6" fmla="*/ 0 w 148"/>
                <a:gd name="T7" fmla="*/ 555 h 665"/>
                <a:gd name="T8" fmla="*/ 0 w 148"/>
                <a:gd name="T9" fmla="*/ 0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665">
                  <a:moveTo>
                    <a:pt x="0" y="0"/>
                  </a:moveTo>
                  <a:lnTo>
                    <a:pt x="148" y="100"/>
                  </a:lnTo>
                  <a:lnTo>
                    <a:pt x="148" y="665"/>
                  </a:lnTo>
                  <a:lnTo>
                    <a:pt x="0" y="5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A633DC41-24E4-4F69-BBF1-903C50192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372" y="4705393"/>
              <a:ext cx="2634546" cy="652174"/>
            </a:xfrm>
            <a:custGeom>
              <a:avLst/>
              <a:gdLst>
                <a:gd name="T0" fmla="*/ 0 w 2242"/>
                <a:gd name="T1" fmla="*/ 0 h 555"/>
                <a:gd name="T2" fmla="*/ 2242 w 2242"/>
                <a:gd name="T3" fmla="*/ 0 h 555"/>
                <a:gd name="T4" fmla="*/ 2000 w 2242"/>
                <a:gd name="T5" fmla="*/ 266 h 555"/>
                <a:gd name="T6" fmla="*/ 2242 w 2242"/>
                <a:gd name="T7" fmla="*/ 555 h 555"/>
                <a:gd name="T8" fmla="*/ 0 w 2242"/>
                <a:gd name="T9" fmla="*/ 555 h 555"/>
                <a:gd name="T10" fmla="*/ 0 w 2242"/>
                <a:gd name="T11" fmla="*/ 0 h 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2" h="555">
                  <a:moveTo>
                    <a:pt x="0" y="0"/>
                  </a:moveTo>
                  <a:lnTo>
                    <a:pt x="2242" y="0"/>
                  </a:lnTo>
                  <a:lnTo>
                    <a:pt x="2000" y="266"/>
                  </a:lnTo>
                  <a:lnTo>
                    <a:pt x="2242" y="555"/>
                  </a:lnTo>
                  <a:lnTo>
                    <a:pt x="0" y="5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AD3A98BE-500F-427D-A4E6-46CDE8F8C9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5061" y="4858155"/>
              <a:ext cx="553466" cy="552291"/>
            </a:xfrm>
            <a:custGeom>
              <a:avLst/>
              <a:gdLst>
                <a:gd name="T0" fmla="*/ 235 w 471"/>
                <a:gd name="T1" fmla="*/ 0 h 470"/>
                <a:gd name="T2" fmla="*/ 271 w 471"/>
                <a:gd name="T3" fmla="*/ 3 h 470"/>
                <a:gd name="T4" fmla="*/ 306 w 471"/>
                <a:gd name="T5" fmla="*/ 10 h 470"/>
                <a:gd name="T6" fmla="*/ 340 w 471"/>
                <a:gd name="T7" fmla="*/ 25 h 470"/>
                <a:gd name="T8" fmla="*/ 373 w 471"/>
                <a:gd name="T9" fmla="*/ 43 h 470"/>
                <a:gd name="T10" fmla="*/ 402 w 471"/>
                <a:gd name="T11" fmla="*/ 68 h 470"/>
                <a:gd name="T12" fmla="*/ 427 w 471"/>
                <a:gd name="T13" fmla="*/ 98 h 470"/>
                <a:gd name="T14" fmla="*/ 446 w 471"/>
                <a:gd name="T15" fmla="*/ 130 h 470"/>
                <a:gd name="T16" fmla="*/ 459 w 471"/>
                <a:gd name="T17" fmla="*/ 164 h 470"/>
                <a:gd name="T18" fmla="*/ 467 w 471"/>
                <a:gd name="T19" fmla="*/ 199 h 470"/>
                <a:gd name="T20" fmla="*/ 471 w 471"/>
                <a:gd name="T21" fmla="*/ 234 h 470"/>
                <a:gd name="T22" fmla="*/ 467 w 471"/>
                <a:gd name="T23" fmla="*/ 271 h 470"/>
                <a:gd name="T24" fmla="*/ 459 w 471"/>
                <a:gd name="T25" fmla="*/ 306 h 470"/>
                <a:gd name="T26" fmla="*/ 446 w 471"/>
                <a:gd name="T27" fmla="*/ 340 h 470"/>
                <a:gd name="T28" fmla="*/ 427 w 471"/>
                <a:gd name="T29" fmla="*/ 372 h 470"/>
                <a:gd name="T30" fmla="*/ 402 w 471"/>
                <a:gd name="T31" fmla="*/ 401 h 470"/>
                <a:gd name="T32" fmla="*/ 373 w 471"/>
                <a:gd name="T33" fmla="*/ 425 h 470"/>
                <a:gd name="T34" fmla="*/ 340 w 471"/>
                <a:gd name="T35" fmla="*/ 445 h 470"/>
                <a:gd name="T36" fmla="*/ 306 w 471"/>
                <a:gd name="T37" fmla="*/ 459 h 470"/>
                <a:gd name="T38" fmla="*/ 271 w 471"/>
                <a:gd name="T39" fmla="*/ 467 h 470"/>
                <a:gd name="T40" fmla="*/ 235 w 471"/>
                <a:gd name="T41" fmla="*/ 470 h 470"/>
                <a:gd name="T42" fmla="*/ 199 w 471"/>
                <a:gd name="T43" fmla="*/ 467 h 470"/>
                <a:gd name="T44" fmla="*/ 163 w 471"/>
                <a:gd name="T45" fmla="*/ 459 h 470"/>
                <a:gd name="T46" fmla="*/ 129 w 471"/>
                <a:gd name="T47" fmla="*/ 445 h 470"/>
                <a:gd name="T48" fmla="*/ 98 w 471"/>
                <a:gd name="T49" fmla="*/ 425 h 470"/>
                <a:gd name="T50" fmla="*/ 69 w 471"/>
                <a:gd name="T51" fmla="*/ 401 h 470"/>
                <a:gd name="T52" fmla="*/ 44 w 471"/>
                <a:gd name="T53" fmla="*/ 372 h 470"/>
                <a:gd name="T54" fmla="*/ 25 w 471"/>
                <a:gd name="T55" fmla="*/ 340 h 470"/>
                <a:gd name="T56" fmla="*/ 10 w 471"/>
                <a:gd name="T57" fmla="*/ 306 h 470"/>
                <a:gd name="T58" fmla="*/ 2 w 471"/>
                <a:gd name="T59" fmla="*/ 271 h 470"/>
                <a:gd name="T60" fmla="*/ 0 w 471"/>
                <a:gd name="T61" fmla="*/ 234 h 470"/>
                <a:gd name="T62" fmla="*/ 0 w 471"/>
                <a:gd name="T63" fmla="*/ 234 h 470"/>
                <a:gd name="T64" fmla="*/ 2 w 471"/>
                <a:gd name="T65" fmla="*/ 199 h 470"/>
                <a:gd name="T66" fmla="*/ 10 w 471"/>
                <a:gd name="T67" fmla="*/ 164 h 470"/>
                <a:gd name="T68" fmla="*/ 25 w 471"/>
                <a:gd name="T69" fmla="*/ 130 h 470"/>
                <a:gd name="T70" fmla="*/ 44 w 471"/>
                <a:gd name="T71" fmla="*/ 98 h 470"/>
                <a:gd name="T72" fmla="*/ 69 w 471"/>
                <a:gd name="T73" fmla="*/ 68 h 470"/>
                <a:gd name="T74" fmla="*/ 98 w 471"/>
                <a:gd name="T75" fmla="*/ 43 h 470"/>
                <a:gd name="T76" fmla="*/ 129 w 471"/>
                <a:gd name="T77" fmla="*/ 25 h 470"/>
                <a:gd name="T78" fmla="*/ 163 w 471"/>
                <a:gd name="T79" fmla="*/ 10 h 470"/>
                <a:gd name="T80" fmla="*/ 199 w 471"/>
                <a:gd name="T81" fmla="*/ 3 h 470"/>
                <a:gd name="T82" fmla="*/ 235 w 471"/>
                <a:gd name="T83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71" h="470">
                  <a:moveTo>
                    <a:pt x="235" y="0"/>
                  </a:moveTo>
                  <a:lnTo>
                    <a:pt x="271" y="3"/>
                  </a:lnTo>
                  <a:lnTo>
                    <a:pt x="306" y="10"/>
                  </a:lnTo>
                  <a:lnTo>
                    <a:pt x="340" y="25"/>
                  </a:lnTo>
                  <a:lnTo>
                    <a:pt x="373" y="43"/>
                  </a:lnTo>
                  <a:lnTo>
                    <a:pt x="402" y="68"/>
                  </a:lnTo>
                  <a:lnTo>
                    <a:pt x="427" y="98"/>
                  </a:lnTo>
                  <a:lnTo>
                    <a:pt x="446" y="130"/>
                  </a:lnTo>
                  <a:lnTo>
                    <a:pt x="459" y="164"/>
                  </a:lnTo>
                  <a:lnTo>
                    <a:pt x="467" y="199"/>
                  </a:lnTo>
                  <a:lnTo>
                    <a:pt x="471" y="234"/>
                  </a:lnTo>
                  <a:lnTo>
                    <a:pt x="467" y="271"/>
                  </a:lnTo>
                  <a:lnTo>
                    <a:pt x="459" y="306"/>
                  </a:lnTo>
                  <a:lnTo>
                    <a:pt x="446" y="340"/>
                  </a:lnTo>
                  <a:lnTo>
                    <a:pt x="427" y="372"/>
                  </a:lnTo>
                  <a:lnTo>
                    <a:pt x="402" y="401"/>
                  </a:lnTo>
                  <a:lnTo>
                    <a:pt x="373" y="425"/>
                  </a:lnTo>
                  <a:lnTo>
                    <a:pt x="340" y="445"/>
                  </a:lnTo>
                  <a:lnTo>
                    <a:pt x="306" y="459"/>
                  </a:lnTo>
                  <a:lnTo>
                    <a:pt x="271" y="467"/>
                  </a:lnTo>
                  <a:lnTo>
                    <a:pt x="235" y="470"/>
                  </a:lnTo>
                  <a:lnTo>
                    <a:pt x="199" y="467"/>
                  </a:lnTo>
                  <a:lnTo>
                    <a:pt x="163" y="459"/>
                  </a:lnTo>
                  <a:lnTo>
                    <a:pt x="129" y="445"/>
                  </a:lnTo>
                  <a:lnTo>
                    <a:pt x="98" y="425"/>
                  </a:lnTo>
                  <a:lnTo>
                    <a:pt x="69" y="401"/>
                  </a:lnTo>
                  <a:lnTo>
                    <a:pt x="44" y="372"/>
                  </a:lnTo>
                  <a:lnTo>
                    <a:pt x="25" y="340"/>
                  </a:lnTo>
                  <a:lnTo>
                    <a:pt x="10" y="306"/>
                  </a:lnTo>
                  <a:lnTo>
                    <a:pt x="2" y="271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2" y="199"/>
                  </a:lnTo>
                  <a:lnTo>
                    <a:pt x="10" y="164"/>
                  </a:lnTo>
                  <a:lnTo>
                    <a:pt x="25" y="130"/>
                  </a:lnTo>
                  <a:lnTo>
                    <a:pt x="44" y="98"/>
                  </a:lnTo>
                  <a:lnTo>
                    <a:pt x="69" y="68"/>
                  </a:lnTo>
                  <a:lnTo>
                    <a:pt x="98" y="43"/>
                  </a:lnTo>
                  <a:lnTo>
                    <a:pt x="129" y="25"/>
                  </a:lnTo>
                  <a:lnTo>
                    <a:pt x="163" y="10"/>
                  </a:lnTo>
                  <a:lnTo>
                    <a:pt x="199" y="3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8C0BA91C-2B99-4799-866C-53EC72B13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9044" y="1214209"/>
              <a:ext cx="343126" cy="340775"/>
            </a:xfrm>
            <a:custGeom>
              <a:avLst/>
              <a:gdLst>
                <a:gd name="T0" fmla="*/ 145 w 292"/>
                <a:gd name="T1" fmla="*/ 0 h 290"/>
                <a:gd name="T2" fmla="*/ 179 w 292"/>
                <a:gd name="T3" fmla="*/ 4 h 290"/>
                <a:gd name="T4" fmla="*/ 209 w 292"/>
                <a:gd name="T5" fmla="*/ 14 h 290"/>
                <a:gd name="T6" fmla="*/ 237 w 292"/>
                <a:gd name="T7" fmla="*/ 31 h 290"/>
                <a:gd name="T8" fmla="*/ 259 w 292"/>
                <a:gd name="T9" fmla="*/ 55 h 290"/>
                <a:gd name="T10" fmla="*/ 276 w 292"/>
                <a:gd name="T11" fmla="*/ 81 h 290"/>
                <a:gd name="T12" fmla="*/ 288 w 292"/>
                <a:gd name="T13" fmla="*/ 112 h 290"/>
                <a:gd name="T14" fmla="*/ 292 w 292"/>
                <a:gd name="T15" fmla="*/ 145 h 290"/>
                <a:gd name="T16" fmla="*/ 288 w 292"/>
                <a:gd name="T17" fmla="*/ 179 h 290"/>
                <a:gd name="T18" fmla="*/ 276 w 292"/>
                <a:gd name="T19" fmla="*/ 209 h 290"/>
                <a:gd name="T20" fmla="*/ 259 w 292"/>
                <a:gd name="T21" fmla="*/ 237 h 290"/>
                <a:gd name="T22" fmla="*/ 237 w 292"/>
                <a:gd name="T23" fmla="*/ 259 h 290"/>
                <a:gd name="T24" fmla="*/ 209 w 292"/>
                <a:gd name="T25" fmla="*/ 276 h 290"/>
                <a:gd name="T26" fmla="*/ 179 w 292"/>
                <a:gd name="T27" fmla="*/ 286 h 290"/>
                <a:gd name="T28" fmla="*/ 145 w 292"/>
                <a:gd name="T29" fmla="*/ 290 h 290"/>
                <a:gd name="T30" fmla="*/ 112 w 292"/>
                <a:gd name="T31" fmla="*/ 286 h 290"/>
                <a:gd name="T32" fmla="*/ 82 w 292"/>
                <a:gd name="T33" fmla="*/ 276 h 290"/>
                <a:gd name="T34" fmla="*/ 55 w 292"/>
                <a:gd name="T35" fmla="*/ 259 h 290"/>
                <a:gd name="T36" fmla="*/ 32 w 292"/>
                <a:gd name="T37" fmla="*/ 237 h 290"/>
                <a:gd name="T38" fmla="*/ 15 w 292"/>
                <a:gd name="T39" fmla="*/ 209 h 290"/>
                <a:gd name="T40" fmla="*/ 4 w 292"/>
                <a:gd name="T41" fmla="*/ 179 h 290"/>
                <a:gd name="T42" fmla="*/ 0 w 292"/>
                <a:gd name="T43" fmla="*/ 145 h 290"/>
                <a:gd name="T44" fmla="*/ 4 w 292"/>
                <a:gd name="T45" fmla="*/ 112 h 290"/>
                <a:gd name="T46" fmla="*/ 15 w 292"/>
                <a:gd name="T47" fmla="*/ 81 h 290"/>
                <a:gd name="T48" fmla="*/ 32 w 292"/>
                <a:gd name="T49" fmla="*/ 55 h 290"/>
                <a:gd name="T50" fmla="*/ 55 w 292"/>
                <a:gd name="T51" fmla="*/ 31 h 290"/>
                <a:gd name="T52" fmla="*/ 82 w 292"/>
                <a:gd name="T53" fmla="*/ 14 h 290"/>
                <a:gd name="T54" fmla="*/ 112 w 292"/>
                <a:gd name="T55" fmla="*/ 4 h 290"/>
                <a:gd name="T56" fmla="*/ 145 w 292"/>
                <a:gd name="T57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92" h="290">
                  <a:moveTo>
                    <a:pt x="145" y="0"/>
                  </a:moveTo>
                  <a:lnTo>
                    <a:pt x="179" y="4"/>
                  </a:lnTo>
                  <a:lnTo>
                    <a:pt x="209" y="14"/>
                  </a:lnTo>
                  <a:lnTo>
                    <a:pt x="237" y="31"/>
                  </a:lnTo>
                  <a:lnTo>
                    <a:pt x="259" y="55"/>
                  </a:lnTo>
                  <a:lnTo>
                    <a:pt x="276" y="81"/>
                  </a:lnTo>
                  <a:lnTo>
                    <a:pt x="288" y="112"/>
                  </a:lnTo>
                  <a:lnTo>
                    <a:pt x="292" y="145"/>
                  </a:lnTo>
                  <a:lnTo>
                    <a:pt x="288" y="179"/>
                  </a:lnTo>
                  <a:lnTo>
                    <a:pt x="276" y="209"/>
                  </a:lnTo>
                  <a:lnTo>
                    <a:pt x="259" y="237"/>
                  </a:lnTo>
                  <a:lnTo>
                    <a:pt x="237" y="259"/>
                  </a:lnTo>
                  <a:lnTo>
                    <a:pt x="209" y="276"/>
                  </a:lnTo>
                  <a:lnTo>
                    <a:pt x="179" y="286"/>
                  </a:lnTo>
                  <a:lnTo>
                    <a:pt x="145" y="290"/>
                  </a:lnTo>
                  <a:lnTo>
                    <a:pt x="112" y="286"/>
                  </a:lnTo>
                  <a:lnTo>
                    <a:pt x="82" y="276"/>
                  </a:lnTo>
                  <a:lnTo>
                    <a:pt x="55" y="259"/>
                  </a:lnTo>
                  <a:lnTo>
                    <a:pt x="32" y="237"/>
                  </a:lnTo>
                  <a:lnTo>
                    <a:pt x="15" y="209"/>
                  </a:lnTo>
                  <a:lnTo>
                    <a:pt x="4" y="179"/>
                  </a:lnTo>
                  <a:lnTo>
                    <a:pt x="0" y="145"/>
                  </a:lnTo>
                  <a:lnTo>
                    <a:pt x="4" y="112"/>
                  </a:lnTo>
                  <a:lnTo>
                    <a:pt x="15" y="81"/>
                  </a:lnTo>
                  <a:lnTo>
                    <a:pt x="32" y="55"/>
                  </a:lnTo>
                  <a:lnTo>
                    <a:pt x="55" y="31"/>
                  </a:lnTo>
                  <a:lnTo>
                    <a:pt x="82" y="14"/>
                  </a:lnTo>
                  <a:lnTo>
                    <a:pt x="112" y="4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448C4B0B-BF31-4B91-945B-02BB798F69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1194" y="1354044"/>
              <a:ext cx="170388" cy="170388"/>
            </a:xfrm>
            <a:custGeom>
              <a:avLst/>
              <a:gdLst>
                <a:gd name="T0" fmla="*/ 73 w 145"/>
                <a:gd name="T1" fmla="*/ 0 h 145"/>
                <a:gd name="T2" fmla="*/ 96 w 145"/>
                <a:gd name="T3" fmla="*/ 4 h 145"/>
                <a:gd name="T4" fmla="*/ 117 w 145"/>
                <a:gd name="T5" fmla="*/ 14 h 145"/>
                <a:gd name="T6" fmla="*/ 132 w 145"/>
                <a:gd name="T7" fmla="*/ 30 h 145"/>
                <a:gd name="T8" fmla="*/ 142 w 145"/>
                <a:gd name="T9" fmla="*/ 50 h 145"/>
                <a:gd name="T10" fmla="*/ 145 w 145"/>
                <a:gd name="T11" fmla="*/ 73 h 145"/>
                <a:gd name="T12" fmla="*/ 142 w 145"/>
                <a:gd name="T13" fmla="*/ 95 h 145"/>
                <a:gd name="T14" fmla="*/ 132 w 145"/>
                <a:gd name="T15" fmla="*/ 115 h 145"/>
                <a:gd name="T16" fmla="*/ 117 w 145"/>
                <a:gd name="T17" fmla="*/ 131 h 145"/>
                <a:gd name="T18" fmla="*/ 96 w 145"/>
                <a:gd name="T19" fmla="*/ 141 h 145"/>
                <a:gd name="T20" fmla="*/ 73 w 145"/>
                <a:gd name="T21" fmla="*/ 145 h 145"/>
                <a:gd name="T22" fmla="*/ 50 w 145"/>
                <a:gd name="T23" fmla="*/ 141 h 145"/>
                <a:gd name="T24" fmla="*/ 30 w 145"/>
                <a:gd name="T25" fmla="*/ 131 h 145"/>
                <a:gd name="T26" fmla="*/ 14 w 145"/>
                <a:gd name="T27" fmla="*/ 115 h 145"/>
                <a:gd name="T28" fmla="*/ 4 w 145"/>
                <a:gd name="T29" fmla="*/ 95 h 145"/>
                <a:gd name="T30" fmla="*/ 0 w 145"/>
                <a:gd name="T31" fmla="*/ 73 h 145"/>
                <a:gd name="T32" fmla="*/ 4 w 145"/>
                <a:gd name="T33" fmla="*/ 50 h 145"/>
                <a:gd name="T34" fmla="*/ 14 w 145"/>
                <a:gd name="T35" fmla="*/ 30 h 145"/>
                <a:gd name="T36" fmla="*/ 30 w 145"/>
                <a:gd name="T37" fmla="*/ 14 h 145"/>
                <a:gd name="T38" fmla="*/ 50 w 145"/>
                <a:gd name="T39" fmla="*/ 4 h 145"/>
                <a:gd name="T40" fmla="*/ 73 w 145"/>
                <a:gd name="T4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5" h="145">
                  <a:moveTo>
                    <a:pt x="73" y="0"/>
                  </a:moveTo>
                  <a:lnTo>
                    <a:pt x="96" y="4"/>
                  </a:lnTo>
                  <a:lnTo>
                    <a:pt x="117" y="14"/>
                  </a:lnTo>
                  <a:lnTo>
                    <a:pt x="132" y="30"/>
                  </a:lnTo>
                  <a:lnTo>
                    <a:pt x="142" y="50"/>
                  </a:lnTo>
                  <a:lnTo>
                    <a:pt x="145" y="73"/>
                  </a:lnTo>
                  <a:lnTo>
                    <a:pt x="142" y="95"/>
                  </a:lnTo>
                  <a:lnTo>
                    <a:pt x="132" y="115"/>
                  </a:lnTo>
                  <a:lnTo>
                    <a:pt x="117" y="131"/>
                  </a:lnTo>
                  <a:lnTo>
                    <a:pt x="96" y="141"/>
                  </a:lnTo>
                  <a:lnTo>
                    <a:pt x="73" y="145"/>
                  </a:lnTo>
                  <a:lnTo>
                    <a:pt x="50" y="141"/>
                  </a:lnTo>
                  <a:lnTo>
                    <a:pt x="30" y="131"/>
                  </a:lnTo>
                  <a:lnTo>
                    <a:pt x="14" y="115"/>
                  </a:lnTo>
                  <a:lnTo>
                    <a:pt x="4" y="95"/>
                  </a:lnTo>
                  <a:lnTo>
                    <a:pt x="0" y="73"/>
                  </a:lnTo>
                  <a:lnTo>
                    <a:pt x="4" y="50"/>
                  </a:lnTo>
                  <a:lnTo>
                    <a:pt x="14" y="30"/>
                  </a:lnTo>
                  <a:lnTo>
                    <a:pt x="30" y="14"/>
                  </a:lnTo>
                  <a:lnTo>
                    <a:pt x="50" y="4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348FF4F4-28D3-47A6-AFAD-3D7408D09D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756" y="1503280"/>
              <a:ext cx="171562" cy="170388"/>
            </a:xfrm>
            <a:custGeom>
              <a:avLst/>
              <a:gdLst>
                <a:gd name="T0" fmla="*/ 72 w 146"/>
                <a:gd name="T1" fmla="*/ 0 h 145"/>
                <a:gd name="T2" fmla="*/ 96 w 146"/>
                <a:gd name="T3" fmla="*/ 4 h 145"/>
                <a:gd name="T4" fmla="*/ 116 w 146"/>
                <a:gd name="T5" fmla="*/ 14 h 145"/>
                <a:gd name="T6" fmla="*/ 131 w 146"/>
                <a:gd name="T7" fmla="*/ 30 h 145"/>
                <a:gd name="T8" fmla="*/ 142 w 146"/>
                <a:gd name="T9" fmla="*/ 50 h 145"/>
                <a:gd name="T10" fmla="*/ 146 w 146"/>
                <a:gd name="T11" fmla="*/ 73 h 145"/>
                <a:gd name="T12" fmla="*/ 142 w 146"/>
                <a:gd name="T13" fmla="*/ 95 h 145"/>
                <a:gd name="T14" fmla="*/ 131 w 146"/>
                <a:gd name="T15" fmla="*/ 115 h 145"/>
                <a:gd name="T16" fmla="*/ 116 w 146"/>
                <a:gd name="T17" fmla="*/ 132 h 145"/>
                <a:gd name="T18" fmla="*/ 96 w 146"/>
                <a:gd name="T19" fmla="*/ 141 h 145"/>
                <a:gd name="T20" fmla="*/ 72 w 146"/>
                <a:gd name="T21" fmla="*/ 145 h 145"/>
                <a:gd name="T22" fmla="*/ 50 w 146"/>
                <a:gd name="T23" fmla="*/ 141 h 145"/>
                <a:gd name="T24" fmla="*/ 31 w 146"/>
                <a:gd name="T25" fmla="*/ 132 h 145"/>
                <a:gd name="T26" fmla="*/ 15 w 146"/>
                <a:gd name="T27" fmla="*/ 115 h 145"/>
                <a:gd name="T28" fmla="*/ 4 w 146"/>
                <a:gd name="T29" fmla="*/ 95 h 145"/>
                <a:gd name="T30" fmla="*/ 0 w 146"/>
                <a:gd name="T31" fmla="*/ 73 h 145"/>
                <a:gd name="T32" fmla="*/ 4 w 146"/>
                <a:gd name="T33" fmla="*/ 50 h 145"/>
                <a:gd name="T34" fmla="*/ 15 w 146"/>
                <a:gd name="T35" fmla="*/ 30 h 145"/>
                <a:gd name="T36" fmla="*/ 31 w 146"/>
                <a:gd name="T37" fmla="*/ 14 h 145"/>
                <a:gd name="T38" fmla="*/ 50 w 146"/>
                <a:gd name="T39" fmla="*/ 4 h 145"/>
                <a:gd name="T40" fmla="*/ 72 w 146"/>
                <a:gd name="T4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6" h="145">
                  <a:moveTo>
                    <a:pt x="72" y="0"/>
                  </a:moveTo>
                  <a:lnTo>
                    <a:pt x="96" y="4"/>
                  </a:lnTo>
                  <a:lnTo>
                    <a:pt x="116" y="14"/>
                  </a:lnTo>
                  <a:lnTo>
                    <a:pt x="131" y="30"/>
                  </a:lnTo>
                  <a:lnTo>
                    <a:pt x="142" y="50"/>
                  </a:lnTo>
                  <a:lnTo>
                    <a:pt x="146" y="73"/>
                  </a:lnTo>
                  <a:lnTo>
                    <a:pt x="142" y="95"/>
                  </a:lnTo>
                  <a:lnTo>
                    <a:pt x="131" y="115"/>
                  </a:lnTo>
                  <a:lnTo>
                    <a:pt x="116" y="132"/>
                  </a:lnTo>
                  <a:lnTo>
                    <a:pt x="96" y="141"/>
                  </a:lnTo>
                  <a:lnTo>
                    <a:pt x="72" y="145"/>
                  </a:lnTo>
                  <a:lnTo>
                    <a:pt x="50" y="141"/>
                  </a:lnTo>
                  <a:lnTo>
                    <a:pt x="31" y="132"/>
                  </a:lnTo>
                  <a:lnTo>
                    <a:pt x="15" y="115"/>
                  </a:lnTo>
                  <a:lnTo>
                    <a:pt x="4" y="95"/>
                  </a:lnTo>
                  <a:lnTo>
                    <a:pt x="0" y="73"/>
                  </a:lnTo>
                  <a:lnTo>
                    <a:pt x="4" y="50"/>
                  </a:lnTo>
                  <a:lnTo>
                    <a:pt x="15" y="30"/>
                  </a:lnTo>
                  <a:lnTo>
                    <a:pt x="31" y="14"/>
                  </a:lnTo>
                  <a:lnTo>
                    <a:pt x="50" y="4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6F3FA46D-F171-469C-9290-64D6173B9E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598" y="1110801"/>
              <a:ext cx="273796" cy="273796"/>
            </a:xfrm>
            <a:custGeom>
              <a:avLst/>
              <a:gdLst>
                <a:gd name="T0" fmla="*/ 117 w 233"/>
                <a:gd name="T1" fmla="*/ 0 h 233"/>
                <a:gd name="T2" fmla="*/ 144 w 233"/>
                <a:gd name="T3" fmla="*/ 4 h 233"/>
                <a:gd name="T4" fmla="*/ 168 w 233"/>
                <a:gd name="T5" fmla="*/ 12 h 233"/>
                <a:gd name="T6" fmla="*/ 190 w 233"/>
                <a:gd name="T7" fmla="*/ 26 h 233"/>
                <a:gd name="T8" fmla="*/ 208 w 233"/>
                <a:gd name="T9" fmla="*/ 44 h 233"/>
                <a:gd name="T10" fmla="*/ 222 w 233"/>
                <a:gd name="T11" fmla="*/ 65 h 233"/>
                <a:gd name="T12" fmla="*/ 231 w 233"/>
                <a:gd name="T13" fmla="*/ 90 h 233"/>
                <a:gd name="T14" fmla="*/ 233 w 233"/>
                <a:gd name="T15" fmla="*/ 116 h 233"/>
                <a:gd name="T16" fmla="*/ 231 w 233"/>
                <a:gd name="T17" fmla="*/ 144 h 233"/>
                <a:gd name="T18" fmla="*/ 222 w 233"/>
                <a:gd name="T19" fmla="*/ 168 h 233"/>
                <a:gd name="T20" fmla="*/ 208 w 233"/>
                <a:gd name="T21" fmla="*/ 190 h 233"/>
                <a:gd name="T22" fmla="*/ 190 w 233"/>
                <a:gd name="T23" fmla="*/ 208 h 233"/>
                <a:gd name="T24" fmla="*/ 168 w 233"/>
                <a:gd name="T25" fmla="*/ 221 h 233"/>
                <a:gd name="T26" fmla="*/ 144 w 233"/>
                <a:gd name="T27" fmla="*/ 230 h 233"/>
                <a:gd name="T28" fmla="*/ 117 w 233"/>
                <a:gd name="T29" fmla="*/ 233 h 233"/>
                <a:gd name="T30" fmla="*/ 91 w 233"/>
                <a:gd name="T31" fmla="*/ 230 h 233"/>
                <a:gd name="T32" fmla="*/ 66 w 233"/>
                <a:gd name="T33" fmla="*/ 221 h 233"/>
                <a:gd name="T34" fmla="*/ 45 w 233"/>
                <a:gd name="T35" fmla="*/ 208 h 233"/>
                <a:gd name="T36" fmla="*/ 26 w 233"/>
                <a:gd name="T37" fmla="*/ 190 h 233"/>
                <a:gd name="T38" fmla="*/ 12 w 233"/>
                <a:gd name="T39" fmla="*/ 168 h 233"/>
                <a:gd name="T40" fmla="*/ 4 w 233"/>
                <a:gd name="T41" fmla="*/ 144 h 233"/>
                <a:gd name="T42" fmla="*/ 0 w 233"/>
                <a:gd name="T43" fmla="*/ 116 h 233"/>
                <a:gd name="T44" fmla="*/ 4 w 233"/>
                <a:gd name="T45" fmla="*/ 90 h 233"/>
                <a:gd name="T46" fmla="*/ 12 w 233"/>
                <a:gd name="T47" fmla="*/ 65 h 233"/>
                <a:gd name="T48" fmla="*/ 26 w 233"/>
                <a:gd name="T49" fmla="*/ 44 h 233"/>
                <a:gd name="T50" fmla="*/ 45 w 233"/>
                <a:gd name="T51" fmla="*/ 26 h 233"/>
                <a:gd name="T52" fmla="*/ 66 w 233"/>
                <a:gd name="T53" fmla="*/ 12 h 233"/>
                <a:gd name="T54" fmla="*/ 91 w 233"/>
                <a:gd name="T55" fmla="*/ 4 h 233"/>
                <a:gd name="T56" fmla="*/ 117 w 233"/>
                <a:gd name="T5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3" h="233">
                  <a:moveTo>
                    <a:pt x="117" y="0"/>
                  </a:moveTo>
                  <a:lnTo>
                    <a:pt x="144" y="4"/>
                  </a:lnTo>
                  <a:lnTo>
                    <a:pt x="168" y="12"/>
                  </a:lnTo>
                  <a:lnTo>
                    <a:pt x="190" y="26"/>
                  </a:lnTo>
                  <a:lnTo>
                    <a:pt x="208" y="44"/>
                  </a:lnTo>
                  <a:lnTo>
                    <a:pt x="222" y="65"/>
                  </a:lnTo>
                  <a:lnTo>
                    <a:pt x="231" y="90"/>
                  </a:lnTo>
                  <a:lnTo>
                    <a:pt x="233" y="116"/>
                  </a:lnTo>
                  <a:lnTo>
                    <a:pt x="231" y="144"/>
                  </a:lnTo>
                  <a:lnTo>
                    <a:pt x="222" y="168"/>
                  </a:lnTo>
                  <a:lnTo>
                    <a:pt x="208" y="190"/>
                  </a:lnTo>
                  <a:lnTo>
                    <a:pt x="190" y="208"/>
                  </a:lnTo>
                  <a:lnTo>
                    <a:pt x="168" y="221"/>
                  </a:lnTo>
                  <a:lnTo>
                    <a:pt x="144" y="230"/>
                  </a:lnTo>
                  <a:lnTo>
                    <a:pt x="117" y="233"/>
                  </a:lnTo>
                  <a:lnTo>
                    <a:pt x="91" y="230"/>
                  </a:lnTo>
                  <a:lnTo>
                    <a:pt x="66" y="221"/>
                  </a:lnTo>
                  <a:lnTo>
                    <a:pt x="45" y="208"/>
                  </a:lnTo>
                  <a:lnTo>
                    <a:pt x="26" y="190"/>
                  </a:lnTo>
                  <a:lnTo>
                    <a:pt x="12" y="168"/>
                  </a:lnTo>
                  <a:lnTo>
                    <a:pt x="4" y="144"/>
                  </a:lnTo>
                  <a:lnTo>
                    <a:pt x="0" y="116"/>
                  </a:lnTo>
                  <a:lnTo>
                    <a:pt x="4" y="90"/>
                  </a:lnTo>
                  <a:lnTo>
                    <a:pt x="12" y="65"/>
                  </a:lnTo>
                  <a:lnTo>
                    <a:pt x="26" y="44"/>
                  </a:lnTo>
                  <a:lnTo>
                    <a:pt x="45" y="26"/>
                  </a:lnTo>
                  <a:lnTo>
                    <a:pt x="66" y="12"/>
                  </a:lnTo>
                  <a:lnTo>
                    <a:pt x="91" y="4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BB5F14ED-B5EF-48F4-82B2-FFD63B908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267" y="975665"/>
              <a:ext cx="148061" cy="146887"/>
            </a:xfrm>
            <a:custGeom>
              <a:avLst/>
              <a:gdLst>
                <a:gd name="T0" fmla="*/ 63 w 126"/>
                <a:gd name="T1" fmla="*/ 0 h 125"/>
                <a:gd name="T2" fmla="*/ 83 w 126"/>
                <a:gd name="T3" fmla="*/ 2 h 125"/>
                <a:gd name="T4" fmla="*/ 100 w 126"/>
                <a:gd name="T5" fmla="*/ 12 h 125"/>
                <a:gd name="T6" fmla="*/ 114 w 126"/>
                <a:gd name="T7" fmla="*/ 25 h 125"/>
                <a:gd name="T8" fmla="*/ 123 w 126"/>
                <a:gd name="T9" fmla="*/ 43 h 125"/>
                <a:gd name="T10" fmla="*/ 126 w 126"/>
                <a:gd name="T11" fmla="*/ 63 h 125"/>
                <a:gd name="T12" fmla="*/ 123 w 126"/>
                <a:gd name="T13" fmla="*/ 82 h 125"/>
                <a:gd name="T14" fmla="*/ 114 w 126"/>
                <a:gd name="T15" fmla="*/ 99 h 125"/>
                <a:gd name="T16" fmla="*/ 100 w 126"/>
                <a:gd name="T17" fmla="*/ 114 h 125"/>
                <a:gd name="T18" fmla="*/ 83 w 126"/>
                <a:gd name="T19" fmla="*/ 123 h 125"/>
                <a:gd name="T20" fmla="*/ 63 w 126"/>
                <a:gd name="T21" fmla="*/ 125 h 125"/>
                <a:gd name="T22" fmla="*/ 43 w 126"/>
                <a:gd name="T23" fmla="*/ 123 h 125"/>
                <a:gd name="T24" fmla="*/ 25 w 126"/>
                <a:gd name="T25" fmla="*/ 114 h 125"/>
                <a:gd name="T26" fmla="*/ 12 w 126"/>
                <a:gd name="T27" fmla="*/ 99 h 125"/>
                <a:gd name="T28" fmla="*/ 3 w 126"/>
                <a:gd name="T29" fmla="*/ 82 h 125"/>
                <a:gd name="T30" fmla="*/ 0 w 126"/>
                <a:gd name="T31" fmla="*/ 63 h 125"/>
                <a:gd name="T32" fmla="*/ 3 w 126"/>
                <a:gd name="T33" fmla="*/ 43 h 125"/>
                <a:gd name="T34" fmla="*/ 12 w 126"/>
                <a:gd name="T35" fmla="*/ 25 h 125"/>
                <a:gd name="T36" fmla="*/ 25 w 126"/>
                <a:gd name="T37" fmla="*/ 12 h 125"/>
                <a:gd name="T38" fmla="*/ 43 w 126"/>
                <a:gd name="T39" fmla="*/ 2 h 125"/>
                <a:gd name="T40" fmla="*/ 63 w 126"/>
                <a:gd name="T4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6" h="125">
                  <a:moveTo>
                    <a:pt x="63" y="0"/>
                  </a:moveTo>
                  <a:lnTo>
                    <a:pt x="83" y="2"/>
                  </a:lnTo>
                  <a:lnTo>
                    <a:pt x="100" y="12"/>
                  </a:lnTo>
                  <a:lnTo>
                    <a:pt x="114" y="25"/>
                  </a:lnTo>
                  <a:lnTo>
                    <a:pt x="123" y="43"/>
                  </a:lnTo>
                  <a:lnTo>
                    <a:pt x="126" y="63"/>
                  </a:lnTo>
                  <a:lnTo>
                    <a:pt x="123" y="82"/>
                  </a:lnTo>
                  <a:lnTo>
                    <a:pt x="114" y="99"/>
                  </a:lnTo>
                  <a:lnTo>
                    <a:pt x="100" y="114"/>
                  </a:lnTo>
                  <a:lnTo>
                    <a:pt x="83" y="123"/>
                  </a:lnTo>
                  <a:lnTo>
                    <a:pt x="63" y="125"/>
                  </a:lnTo>
                  <a:lnTo>
                    <a:pt x="43" y="123"/>
                  </a:lnTo>
                  <a:lnTo>
                    <a:pt x="25" y="114"/>
                  </a:lnTo>
                  <a:lnTo>
                    <a:pt x="12" y="99"/>
                  </a:lnTo>
                  <a:lnTo>
                    <a:pt x="3" y="82"/>
                  </a:lnTo>
                  <a:lnTo>
                    <a:pt x="0" y="63"/>
                  </a:lnTo>
                  <a:lnTo>
                    <a:pt x="3" y="43"/>
                  </a:lnTo>
                  <a:lnTo>
                    <a:pt x="12" y="25"/>
                  </a:lnTo>
                  <a:lnTo>
                    <a:pt x="25" y="12"/>
                  </a:lnTo>
                  <a:lnTo>
                    <a:pt x="43" y="2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accent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9E8776B6-5439-40A5-93DE-DA62AB8D9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926" y="975665"/>
              <a:ext cx="149236" cy="146887"/>
            </a:xfrm>
            <a:custGeom>
              <a:avLst/>
              <a:gdLst>
                <a:gd name="T0" fmla="*/ 64 w 127"/>
                <a:gd name="T1" fmla="*/ 0 h 125"/>
                <a:gd name="T2" fmla="*/ 84 w 127"/>
                <a:gd name="T3" fmla="*/ 2 h 125"/>
                <a:gd name="T4" fmla="*/ 101 w 127"/>
                <a:gd name="T5" fmla="*/ 12 h 125"/>
                <a:gd name="T6" fmla="*/ 114 w 127"/>
                <a:gd name="T7" fmla="*/ 25 h 125"/>
                <a:gd name="T8" fmla="*/ 123 w 127"/>
                <a:gd name="T9" fmla="*/ 43 h 125"/>
                <a:gd name="T10" fmla="*/ 127 w 127"/>
                <a:gd name="T11" fmla="*/ 63 h 125"/>
                <a:gd name="T12" fmla="*/ 123 w 127"/>
                <a:gd name="T13" fmla="*/ 82 h 125"/>
                <a:gd name="T14" fmla="*/ 114 w 127"/>
                <a:gd name="T15" fmla="*/ 99 h 125"/>
                <a:gd name="T16" fmla="*/ 101 w 127"/>
                <a:gd name="T17" fmla="*/ 114 h 125"/>
                <a:gd name="T18" fmla="*/ 84 w 127"/>
                <a:gd name="T19" fmla="*/ 123 h 125"/>
                <a:gd name="T20" fmla="*/ 64 w 127"/>
                <a:gd name="T21" fmla="*/ 125 h 125"/>
                <a:gd name="T22" fmla="*/ 43 w 127"/>
                <a:gd name="T23" fmla="*/ 123 h 125"/>
                <a:gd name="T24" fmla="*/ 26 w 127"/>
                <a:gd name="T25" fmla="*/ 114 h 125"/>
                <a:gd name="T26" fmla="*/ 13 w 127"/>
                <a:gd name="T27" fmla="*/ 99 h 125"/>
                <a:gd name="T28" fmla="*/ 4 w 127"/>
                <a:gd name="T29" fmla="*/ 82 h 125"/>
                <a:gd name="T30" fmla="*/ 0 w 127"/>
                <a:gd name="T31" fmla="*/ 63 h 125"/>
                <a:gd name="T32" fmla="*/ 4 w 127"/>
                <a:gd name="T33" fmla="*/ 43 h 125"/>
                <a:gd name="T34" fmla="*/ 13 w 127"/>
                <a:gd name="T35" fmla="*/ 25 h 125"/>
                <a:gd name="T36" fmla="*/ 26 w 127"/>
                <a:gd name="T37" fmla="*/ 12 h 125"/>
                <a:gd name="T38" fmla="*/ 43 w 127"/>
                <a:gd name="T39" fmla="*/ 2 h 125"/>
                <a:gd name="T40" fmla="*/ 64 w 127"/>
                <a:gd name="T4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7" h="125">
                  <a:moveTo>
                    <a:pt x="64" y="0"/>
                  </a:moveTo>
                  <a:lnTo>
                    <a:pt x="84" y="2"/>
                  </a:lnTo>
                  <a:lnTo>
                    <a:pt x="101" y="12"/>
                  </a:lnTo>
                  <a:lnTo>
                    <a:pt x="114" y="25"/>
                  </a:lnTo>
                  <a:lnTo>
                    <a:pt x="123" y="43"/>
                  </a:lnTo>
                  <a:lnTo>
                    <a:pt x="127" y="63"/>
                  </a:lnTo>
                  <a:lnTo>
                    <a:pt x="123" y="82"/>
                  </a:lnTo>
                  <a:lnTo>
                    <a:pt x="114" y="99"/>
                  </a:lnTo>
                  <a:lnTo>
                    <a:pt x="101" y="114"/>
                  </a:lnTo>
                  <a:lnTo>
                    <a:pt x="84" y="123"/>
                  </a:lnTo>
                  <a:lnTo>
                    <a:pt x="64" y="125"/>
                  </a:lnTo>
                  <a:lnTo>
                    <a:pt x="43" y="123"/>
                  </a:lnTo>
                  <a:lnTo>
                    <a:pt x="26" y="114"/>
                  </a:lnTo>
                  <a:lnTo>
                    <a:pt x="13" y="99"/>
                  </a:lnTo>
                  <a:lnTo>
                    <a:pt x="4" y="82"/>
                  </a:lnTo>
                  <a:lnTo>
                    <a:pt x="0" y="63"/>
                  </a:lnTo>
                  <a:lnTo>
                    <a:pt x="4" y="43"/>
                  </a:lnTo>
                  <a:lnTo>
                    <a:pt x="13" y="25"/>
                  </a:lnTo>
                  <a:lnTo>
                    <a:pt x="26" y="12"/>
                  </a:lnTo>
                  <a:lnTo>
                    <a:pt x="43" y="2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EAF5B1C6-7995-4265-83C6-1CE29C99D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7987" y="975665"/>
              <a:ext cx="195065" cy="193889"/>
            </a:xfrm>
            <a:custGeom>
              <a:avLst/>
              <a:gdLst>
                <a:gd name="T0" fmla="*/ 83 w 166"/>
                <a:gd name="T1" fmla="*/ 0 h 165"/>
                <a:gd name="T2" fmla="*/ 105 w 166"/>
                <a:gd name="T3" fmla="*/ 2 h 165"/>
                <a:gd name="T4" fmla="*/ 125 w 166"/>
                <a:gd name="T5" fmla="*/ 10 h 165"/>
                <a:gd name="T6" fmla="*/ 142 w 166"/>
                <a:gd name="T7" fmla="*/ 23 h 165"/>
                <a:gd name="T8" fmla="*/ 154 w 166"/>
                <a:gd name="T9" fmla="*/ 40 h 165"/>
                <a:gd name="T10" fmla="*/ 163 w 166"/>
                <a:gd name="T11" fmla="*/ 60 h 165"/>
                <a:gd name="T12" fmla="*/ 166 w 166"/>
                <a:gd name="T13" fmla="*/ 82 h 165"/>
                <a:gd name="T14" fmla="*/ 163 w 166"/>
                <a:gd name="T15" fmla="*/ 105 h 165"/>
                <a:gd name="T16" fmla="*/ 154 w 166"/>
                <a:gd name="T17" fmla="*/ 124 h 165"/>
                <a:gd name="T18" fmla="*/ 142 w 166"/>
                <a:gd name="T19" fmla="*/ 140 h 165"/>
                <a:gd name="T20" fmla="*/ 125 w 166"/>
                <a:gd name="T21" fmla="*/ 153 h 165"/>
                <a:gd name="T22" fmla="*/ 105 w 166"/>
                <a:gd name="T23" fmla="*/ 162 h 165"/>
                <a:gd name="T24" fmla="*/ 83 w 166"/>
                <a:gd name="T25" fmla="*/ 165 h 165"/>
                <a:gd name="T26" fmla="*/ 61 w 166"/>
                <a:gd name="T27" fmla="*/ 162 h 165"/>
                <a:gd name="T28" fmla="*/ 41 w 166"/>
                <a:gd name="T29" fmla="*/ 153 h 165"/>
                <a:gd name="T30" fmla="*/ 24 w 166"/>
                <a:gd name="T31" fmla="*/ 140 h 165"/>
                <a:gd name="T32" fmla="*/ 11 w 166"/>
                <a:gd name="T33" fmla="*/ 124 h 165"/>
                <a:gd name="T34" fmla="*/ 3 w 166"/>
                <a:gd name="T35" fmla="*/ 105 h 165"/>
                <a:gd name="T36" fmla="*/ 0 w 166"/>
                <a:gd name="T37" fmla="*/ 82 h 165"/>
                <a:gd name="T38" fmla="*/ 3 w 166"/>
                <a:gd name="T39" fmla="*/ 60 h 165"/>
                <a:gd name="T40" fmla="*/ 11 w 166"/>
                <a:gd name="T41" fmla="*/ 40 h 165"/>
                <a:gd name="T42" fmla="*/ 24 w 166"/>
                <a:gd name="T43" fmla="*/ 23 h 165"/>
                <a:gd name="T44" fmla="*/ 41 w 166"/>
                <a:gd name="T45" fmla="*/ 10 h 165"/>
                <a:gd name="T46" fmla="*/ 61 w 166"/>
                <a:gd name="T47" fmla="*/ 2 h 165"/>
                <a:gd name="T48" fmla="*/ 83 w 166"/>
                <a:gd name="T49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6" h="165">
                  <a:moveTo>
                    <a:pt x="83" y="0"/>
                  </a:moveTo>
                  <a:lnTo>
                    <a:pt x="105" y="2"/>
                  </a:lnTo>
                  <a:lnTo>
                    <a:pt x="125" y="10"/>
                  </a:lnTo>
                  <a:lnTo>
                    <a:pt x="142" y="23"/>
                  </a:lnTo>
                  <a:lnTo>
                    <a:pt x="154" y="40"/>
                  </a:lnTo>
                  <a:lnTo>
                    <a:pt x="163" y="60"/>
                  </a:lnTo>
                  <a:lnTo>
                    <a:pt x="166" y="82"/>
                  </a:lnTo>
                  <a:lnTo>
                    <a:pt x="163" y="105"/>
                  </a:lnTo>
                  <a:lnTo>
                    <a:pt x="154" y="124"/>
                  </a:lnTo>
                  <a:lnTo>
                    <a:pt x="142" y="140"/>
                  </a:lnTo>
                  <a:lnTo>
                    <a:pt x="125" y="153"/>
                  </a:lnTo>
                  <a:lnTo>
                    <a:pt x="105" y="162"/>
                  </a:lnTo>
                  <a:lnTo>
                    <a:pt x="83" y="165"/>
                  </a:lnTo>
                  <a:lnTo>
                    <a:pt x="61" y="162"/>
                  </a:lnTo>
                  <a:lnTo>
                    <a:pt x="41" y="153"/>
                  </a:lnTo>
                  <a:lnTo>
                    <a:pt x="24" y="140"/>
                  </a:lnTo>
                  <a:lnTo>
                    <a:pt x="11" y="124"/>
                  </a:lnTo>
                  <a:lnTo>
                    <a:pt x="3" y="105"/>
                  </a:lnTo>
                  <a:lnTo>
                    <a:pt x="0" y="82"/>
                  </a:lnTo>
                  <a:lnTo>
                    <a:pt x="3" y="60"/>
                  </a:lnTo>
                  <a:lnTo>
                    <a:pt x="11" y="40"/>
                  </a:lnTo>
                  <a:lnTo>
                    <a:pt x="24" y="23"/>
                  </a:lnTo>
                  <a:lnTo>
                    <a:pt x="41" y="10"/>
                  </a:lnTo>
                  <a:lnTo>
                    <a:pt x="61" y="2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76238674-7036-40BA-8FF0-7462D3E6B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1147" y="966265"/>
              <a:ext cx="320799" cy="318449"/>
            </a:xfrm>
            <a:custGeom>
              <a:avLst/>
              <a:gdLst>
                <a:gd name="T0" fmla="*/ 136 w 273"/>
                <a:gd name="T1" fmla="*/ 0 h 271"/>
                <a:gd name="T2" fmla="*/ 168 w 273"/>
                <a:gd name="T3" fmla="*/ 3 h 271"/>
                <a:gd name="T4" fmla="*/ 195 w 273"/>
                <a:gd name="T5" fmla="*/ 13 h 271"/>
                <a:gd name="T6" fmla="*/ 222 w 273"/>
                <a:gd name="T7" fmla="*/ 29 h 271"/>
                <a:gd name="T8" fmla="*/ 242 w 273"/>
                <a:gd name="T9" fmla="*/ 50 h 271"/>
                <a:gd name="T10" fmla="*/ 258 w 273"/>
                <a:gd name="T11" fmla="*/ 76 h 271"/>
                <a:gd name="T12" fmla="*/ 269 w 273"/>
                <a:gd name="T13" fmla="*/ 105 h 271"/>
                <a:gd name="T14" fmla="*/ 273 w 273"/>
                <a:gd name="T15" fmla="*/ 135 h 271"/>
                <a:gd name="T16" fmla="*/ 269 w 273"/>
                <a:gd name="T17" fmla="*/ 166 h 271"/>
                <a:gd name="T18" fmla="*/ 258 w 273"/>
                <a:gd name="T19" fmla="*/ 195 h 271"/>
                <a:gd name="T20" fmla="*/ 242 w 273"/>
                <a:gd name="T21" fmla="*/ 220 h 271"/>
                <a:gd name="T22" fmla="*/ 222 w 273"/>
                <a:gd name="T23" fmla="*/ 241 h 271"/>
                <a:gd name="T24" fmla="*/ 195 w 273"/>
                <a:gd name="T25" fmla="*/ 258 h 271"/>
                <a:gd name="T26" fmla="*/ 168 w 273"/>
                <a:gd name="T27" fmla="*/ 267 h 271"/>
                <a:gd name="T28" fmla="*/ 136 w 273"/>
                <a:gd name="T29" fmla="*/ 271 h 271"/>
                <a:gd name="T30" fmla="*/ 105 w 273"/>
                <a:gd name="T31" fmla="*/ 267 h 271"/>
                <a:gd name="T32" fmla="*/ 76 w 273"/>
                <a:gd name="T33" fmla="*/ 258 h 271"/>
                <a:gd name="T34" fmla="*/ 51 w 273"/>
                <a:gd name="T35" fmla="*/ 241 h 271"/>
                <a:gd name="T36" fmla="*/ 30 w 273"/>
                <a:gd name="T37" fmla="*/ 220 h 271"/>
                <a:gd name="T38" fmla="*/ 15 w 273"/>
                <a:gd name="T39" fmla="*/ 195 h 271"/>
                <a:gd name="T40" fmla="*/ 4 w 273"/>
                <a:gd name="T41" fmla="*/ 166 h 271"/>
                <a:gd name="T42" fmla="*/ 0 w 273"/>
                <a:gd name="T43" fmla="*/ 135 h 271"/>
                <a:gd name="T44" fmla="*/ 4 w 273"/>
                <a:gd name="T45" fmla="*/ 105 h 271"/>
                <a:gd name="T46" fmla="*/ 15 w 273"/>
                <a:gd name="T47" fmla="*/ 76 h 271"/>
                <a:gd name="T48" fmla="*/ 30 w 273"/>
                <a:gd name="T49" fmla="*/ 50 h 271"/>
                <a:gd name="T50" fmla="*/ 51 w 273"/>
                <a:gd name="T51" fmla="*/ 29 h 271"/>
                <a:gd name="T52" fmla="*/ 76 w 273"/>
                <a:gd name="T53" fmla="*/ 13 h 271"/>
                <a:gd name="T54" fmla="*/ 105 w 273"/>
                <a:gd name="T55" fmla="*/ 3 h 271"/>
                <a:gd name="T56" fmla="*/ 136 w 273"/>
                <a:gd name="T57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3" h="271">
                  <a:moveTo>
                    <a:pt x="136" y="0"/>
                  </a:moveTo>
                  <a:lnTo>
                    <a:pt x="168" y="3"/>
                  </a:lnTo>
                  <a:lnTo>
                    <a:pt x="195" y="13"/>
                  </a:lnTo>
                  <a:lnTo>
                    <a:pt x="222" y="29"/>
                  </a:lnTo>
                  <a:lnTo>
                    <a:pt x="242" y="50"/>
                  </a:lnTo>
                  <a:lnTo>
                    <a:pt x="258" y="76"/>
                  </a:lnTo>
                  <a:lnTo>
                    <a:pt x="269" y="105"/>
                  </a:lnTo>
                  <a:lnTo>
                    <a:pt x="273" y="135"/>
                  </a:lnTo>
                  <a:lnTo>
                    <a:pt x="269" y="166"/>
                  </a:lnTo>
                  <a:lnTo>
                    <a:pt x="258" y="195"/>
                  </a:lnTo>
                  <a:lnTo>
                    <a:pt x="242" y="220"/>
                  </a:lnTo>
                  <a:lnTo>
                    <a:pt x="222" y="241"/>
                  </a:lnTo>
                  <a:lnTo>
                    <a:pt x="195" y="258"/>
                  </a:lnTo>
                  <a:lnTo>
                    <a:pt x="168" y="267"/>
                  </a:lnTo>
                  <a:lnTo>
                    <a:pt x="136" y="271"/>
                  </a:lnTo>
                  <a:lnTo>
                    <a:pt x="105" y="267"/>
                  </a:lnTo>
                  <a:lnTo>
                    <a:pt x="76" y="258"/>
                  </a:lnTo>
                  <a:lnTo>
                    <a:pt x="51" y="241"/>
                  </a:lnTo>
                  <a:lnTo>
                    <a:pt x="30" y="220"/>
                  </a:lnTo>
                  <a:lnTo>
                    <a:pt x="15" y="195"/>
                  </a:lnTo>
                  <a:lnTo>
                    <a:pt x="4" y="166"/>
                  </a:lnTo>
                  <a:lnTo>
                    <a:pt x="0" y="135"/>
                  </a:lnTo>
                  <a:lnTo>
                    <a:pt x="4" y="105"/>
                  </a:lnTo>
                  <a:lnTo>
                    <a:pt x="15" y="76"/>
                  </a:lnTo>
                  <a:lnTo>
                    <a:pt x="30" y="50"/>
                  </a:lnTo>
                  <a:lnTo>
                    <a:pt x="51" y="29"/>
                  </a:lnTo>
                  <a:lnTo>
                    <a:pt x="76" y="13"/>
                  </a:lnTo>
                  <a:lnTo>
                    <a:pt x="105" y="3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8797C424-AB2F-457B-948B-136552FFBAD6}"/>
              </a:ext>
            </a:extLst>
          </p:cNvPr>
          <p:cNvSpPr txBox="1"/>
          <p:nvPr/>
        </p:nvSpPr>
        <p:spPr>
          <a:xfrm>
            <a:off x="2478716" y="2891021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1FB19-3B24-464C-96F4-904F3746DED7}"/>
              </a:ext>
            </a:extLst>
          </p:cNvPr>
          <p:cNvSpPr txBox="1"/>
          <p:nvPr/>
        </p:nvSpPr>
        <p:spPr>
          <a:xfrm>
            <a:off x="1842937" y="3664439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678576F-8484-40FF-B2D5-9303446CAE87}"/>
              </a:ext>
            </a:extLst>
          </p:cNvPr>
          <p:cNvSpPr txBox="1"/>
          <p:nvPr/>
        </p:nvSpPr>
        <p:spPr>
          <a:xfrm>
            <a:off x="2462805" y="4502634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035F615-8E20-4BD9-B72C-F7976A1A1768}"/>
              </a:ext>
            </a:extLst>
          </p:cNvPr>
          <p:cNvSpPr txBox="1"/>
          <p:nvPr/>
        </p:nvSpPr>
        <p:spPr>
          <a:xfrm>
            <a:off x="1827026" y="5327161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D89EB7B-1F04-4207-9807-ED36F5EFB818}"/>
              </a:ext>
            </a:extLst>
          </p:cNvPr>
          <p:cNvSpPr txBox="1"/>
          <p:nvPr/>
        </p:nvSpPr>
        <p:spPr>
          <a:xfrm>
            <a:off x="3421778" y="2788767"/>
            <a:ext cx="1471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WRITE SUBTITLE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108809E-330C-47FD-B4F5-CDD1F01D241D}"/>
              </a:ext>
            </a:extLst>
          </p:cNvPr>
          <p:cNvSpPr txBox="1"/>
          <p:nvPr/>
        </p:nvSpPr>
        <p:spPr>
          <a:xfrm>
            <a:off x="3418635" y="3599874"/>
            <a:ext cx="1471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WRITE SUBTITLE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4A9043F-D7F5-43D8-AEF7-A89DC45AD762}"/>
              </a:ext>
            </a:extLst>
          </p:cNvPr>
          <p:cNvSpPr txBox="1"/>
          <p:nvPr/>
        </p:nvSpPr>
        <p:spPr>
          <a:xfrm>
            <a:off x="3416642" y="4410981"/>
            <a:ext cx="1471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WRITE SUBTITLE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4552F0B-3223-4047-8D2A-BEA8BBE169FA}"/>
              </a:ext>
            </a:extLst>
          </p:cNvPr>
          <p:cNvSpPr txBox="1"/>
          <p:nvPr/>
        </p:nvSpPr>
        <p:spPr>
          <a:xfrm>
            <a:off x="3442485" y="5222088"/>
            <a:ext cx="1471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WRITE SUBTITLE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7276886-A34B-4501-A844-503CA7F86E2F}"/>
              </a:ext>
            </a:extLst>
          </p:cNvPr>
          <p:cNvSpPr/>
          <p:nvPr/>
        </p:nvSpPr>
        <p:spPr>
          <a:xfrm>
            <a:off x="5967056" y="3098376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36D0930-8500-408A-97D5-93BADF4D7437}"/>
              </a:ext>
            </a:extLst>
          </p:cNvPr>
          <p:cNvSpPr/>
          <p:nvPr/>
        </p:nvSpPr>
        <p:spPr>
          <a:xfrm>
            <a:off x="8357638" y="3098376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D04DAA4-9730-4A8F-8458-6703DAB80585}"/>
              </a:ext>
            </a:extLst>
          </p:cNvPr>
          <p:cNvSpPr/>
          <p:nvPr/>
        </p:nvSpPr>
        <p:spPr>
          <a:xfrm>
            <a:off x="5967056" y="4549224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24B2957-FD99-4FBF-9816-788B1A60E2C9}"/>
              </a:ext>
            </a:extLst>
          </p:cNvPr>
          <p:cNvSpPr/>
          <p:nvPr/>
        </p:nvSpPr>
        <p:spPr>
          <a:xfrm>
            <a:off x="8357638" y="4549224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D6F4A1D-08E9-4883-8D80-B528F8BFF413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/>
          </a:p>
        </p:txBody>
      </p:sp>
      <p:sp>
        <p:nvSpPr>
          <p:cNvPr id="49" name="Circle: Hollow 48">
            <a:extLst>
              <a:ext uri="{FF2B5EF4-FFF2-40B4-BE49-F238E27FC236}">
                <a16:creationId xmlns:a16="http://schemas.microsoft.com/office/drawing/2014/main" id="{5FB2196E-046C-49F7-99BD-1366599BD74E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50" name="Circle: Hollow 49">
            <a:extLst>
              <a:ext uri="{FF2B5EF4-FFF2-40B4-BE49-F238E27FC236}">
                <a16:creationId xmlns:a16="http://schemas.microsoft.com/office/drawing/2014/main" id="{3F06252D-4BC6-470E-89D3-386DC1877B11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4E607ED-E33F-4A9E-814E-02219C8A83BD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2EDCFE9-E0CB-4AE7-8C7A-D95AD45D1A56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B26185D-7B78-425E-8950-FFE41BD28743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</p:spTree>
    <p:extLst>
      <p:ext uri="{BB962C8B-B14F-4D97-AF65-F5344CB8AC3E}">
        <p14:creationId xmlns:p14="http://schemas.microsoft.com/office/powerpoint/2010/main" val="141188741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93F5817-51A7-44B7-A5E5-FBCACA22845A}"/>
              </a:ext>
            </a:extLst>
          </p:cNvPr>
          <p:cNvCxnSpPr>
            <a:cxnSpLocks/>
          </p:cNvCxnSpPr>
          <p:nvPr/>
        </p:nvCxnSpPr>
        <p:spPr>
          <a:xfrm>
            <a:off x="1599412" y="3200399"/>
            <a:ext cx="9095247" cy="0"/>
          </a:xfrm>
          <a:prstGeom prst="line">
            <a:avLst/>
          </a:prstGeom>
          <a:ln w="276225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C0BB355C-F4BE-4FC4-A242-16FC8D611D8A}"/>
              </a:ext>
            </a:extLst>
          </p:cNvPr>
          <p:cNvSpPr/>
          <p:nvPr/>
        </p:nvSpPr>
        <p:spPr>
          <a:xfrm>
            <a:off x="1293242" y="2775924"/>
            <a:ext cx="848951" cy="848951"/>
          </a:xfrm>
          <a:prstGeom prst="ellipse">
            <a:avLst/>
          </a:prstGeom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03429D9-DAFD-4A3F-B969-704597819FB2}"/>
              </a:ext>
            </a:extLst>
          </p:cNvPr>
          <p:cNvSpPr/>
          <p:nvPr/>
        </p:nvSpPr>
        <p:spPr>
          <a:xfrm>
            <a:off x="3485941" y="2775924"/>
            <a:ext cx="848951" cy="848951"/>
          </a:xfrm>
          <a:prstGeom prst="ellipse">
            <a:avLst/>
          </a:prstGeom>
          <a:ln w="76200">
            <a:solidFill>
              <a:schemeClr val="tx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0A02F96-B5DD-4EAC-908C-1C1151D14C0C}"/>
              </a:ext>
            </a:extLst>
          </p:cNvPr>
          <p:cNvSpPr/>
          <p:nvPr/>
        </p:nvSpPr>
        <p:spPr>
          <a:xfrm>
            <a:off x="5681608" y="2775924"/>
            <a:ext cx="848951" cy="848951"/>
          </a:xfrm>
          <a:prstGeom prst="ellipse">
            <a:avLst/>
          </a:prstGeom>
          <a:ln w="76200">
            <a:solidFill>
              <a:schemeClr val="tx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23952D2-0AD5-4B7A-9CB8-C77CD389AF84}"/>
              </a:ext>
            </a:extLst>
          </p:cNvPr>
          <p:cNvSpPr/>
          <p:nvPr/>
        </p:nvSpPr>
        <p:spPr>
          <a:xfrm>
            <a:off x="7877048" y="2775924"/>
            <a:ext cx="848951" cy="848951"/>
          </a:xfrm>
          <a:prstGeom prst="ellipse">
            <a:avLst/>
          </a:prstGeom>
          <a:ln w="76200">
            <a:solidFill>
              <a:schemeClr val="tx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F0AF3B5-3340-4A10-A497-435CE4750F44}"/>
              </a:ext>
            </a:extLst>
          </p:cNvPr>
          <p:cNvSpPr/>
          <p:nvPr/>
        </p:nvSpPr>
        <p:spPr>
          <a:xfrm>
            <a:off x="10069972" y="2775924"/>
            <a:ext cx="848951" cy="848951"/>
          </a:xfrm>
          <a:prstGeom prst="ellipse">
            <a:avLst/>
          </a:prstGeom>
          <a:ln w="76200"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B8D7A8D-C38A-4988-998D-3658F20B5F66}"/>
              </a:ext>
            </a:extLst>
          </p:cNvPr>
          <p:cNvSpPr txBox="1"/>
          <p:nvPr/>
        </p:nvSpPr>
        <p:spPr>
          <a:xfrm>
            <a:off x="853927" y="4500970"/>
            <a:ext cx="1706168" cy="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C2DFB13-8FE7-4126-B35B-883B5588A502}"/>
              </a:ext>
            </a:extLst>
          </p:cNvPr>
          <p:cNvSpPr txBox="1"/>
          <p:nvPr/>
        </p:nvSpPr>
        <p:spPr>
          <a:xfrm>
            <a:off x="1138875" y="4203185"/>
            <a:ext cx="1136272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03D789-0BCD-4393-A5A3-5423E065404D}"/>
              </a:ext>
            </a:extLst>
          </p:cNvPr>
          <p:cNvSpPr txBox="1"/>
          <p:nvPr/>
        </p:nvSpPr>
        <p:spPr>
          <a:xfrm>
            <a:off x="3007095" y="4500970"/>
            <a:ext cx="1706168" cy="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57F033-A0BC-40D1-8D08-8EB83845CC0A}"/>
              </a:ext>
            </a:extLst>
          </p:cNvPr>
          <p:cNvSpPr txBox="1"/>
          <p:nvPr/>
        </p:nvSpPr>
        <p:spPr>
          <a:xfrm>
            <a:off x="3292043" y="4203185"/>
            <a:ext cx="1136272" cy="276999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DC9B5F6-A26D-4A17-AFBC-7D89E9575B59}"/>
              </a:ext>
            </a:extLst>
          </p:cNvPr>
          <p:cNvSpPr txBox="1"/>
          <p:nvPr/>
        </p:nvSpPr>
        <p:spPr>
          <a:xfrm>
            <a:off x="5234522" y="4500970"/>
            <a:ext cx="1706168" cy="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C2497AB-2CCD-444E-949C-5452AC0C547C}"/>
              </a:ext>
            </a:extLst>
          </p:cNvPr>
          <p:cNvSpPr txBox="1"/>
          <p:nvPr/>
        </p:nvSpPr>
        <p:spPr>
          <a:xfrm>
            <a:off x="5519470" y="4203185"/>
            <a:ext cx="1136272" cy="276999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C41E13-7B0D-4130-A476-2F247656590D}"/>
              </a:ext>
            </a:extLst>
          </p:cNvPr>
          <p:cNvSpPr txBox="1"/>
          <p:nvPr/>
        </p:nvSpPr>
        <p:spPr>
          <a:xfrm>
            <a:off x="7387690" y="4500970"/>
            <a:ext cx="1706168" cy="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EEDEEF4-CDB7-4283-8523-1AE12C3E5259}"/>
              </a:ext>
            </a:extLst>
          </p:cNvPr>
          <p:cNvSpPr txBox="1"/>
          <p:nvPr/>
        </p:nvSpPr>
        <p:spPr>
          <a:xfrm>
            <a:off x="7672638" y="4203185"/>
            <a:ext cx="1136272" cy="276999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713D599-F8BB-4D2B-959A-42F6FF167506}"/>
              </a:ext>
            </a:extLst>
          </p:cNvPr>
          <p:cNvSpPr txBox="1"/>
          <p:nvPr/>
        </p:nvSpPr>
        <p:spPr>
          <a:xfrm>
            <a:off x="9596210" y="4500970"/>
            <a:ext cx="1706168" cy="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CEFBAB7-5813-4F6B-AF87-6D37609E856B}"/>
              </a:ext>
            </a:extLst>
          </p:cNvPr>
          <p:cNvSpPr txBox="1"/>
          <p:nvPr/>
        </p:nvSpPr>
        <p:spPr>
          <a:xfrm>
            <a:off x="9881158" y="4203185"/>
            <a:ext cx="1136272" cy="276999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F87995-7691-493A-B963-9DFC47747A10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/>
          </a:p>
        </p:txBody>
      </p:sp>
      <p:sp>
        <p:nvSpPr>
          <p:cNvPr id="24" name="Circle: Hollow 23">
            <a:extLst>
              <a:ext uri="{FF2B5EF4-FFF2-40B4-BE49-F238E27FC236}">
                <a16:creationId xmlns:a16="http://schemas.microsoft.com/office/drawing/2014/main" id="{F54BBE59-894F-4B39-8121-233DD810B2BE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5" name="Circle: Hollow 24">
            <a:extLst>
              <a:ext uri="{FF2B5EF4-FFF2-40B4-BE49-F238E27FC236}">
                <a16:creationId xmlns:a16="http://schemas.microsoft.com/office/drawing/2014/main" id="{7219B436-82A0-417A-94F2-8A449F6C1EFE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F97873-185B-4C57-9820-A7DBDBE579CC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F0E9C24-FAE9-4FAE-BA41-B3AD78EFD48F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CF2FBA4-F346-4C7C-AB1F-113EBA432F2A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</p:spTree>
    <p:extLst>
      <p:ext uri="{BB962C8B-B14F-4D97-AF65-F5344CB8AC3E}">
        <p14:creationId xmlns:p14="http://schemas.microsoft.com/office/powerpoint/2010/main" val="3481623747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01">
            <a:extLst>
              <a:ext uri="{FF2B5EF4-FFF2-40B4-BE49-F238E27FC236}">
                <a16:creationId xmlns:a16="http://schemas.microsoft.com/office/drawing/2014/main" id="{3993BB6A-CC65-4893-B462-C0B60195CEBE}"/>
              </a:ext>
            </a:extLst>
          </p:cNvPr>
          <p:cNvSpPr>
            <a:spLocks/>
          </p:cNvSpPr>
          <p:nvPr/>
        </p:nvSpPr>
        <p:spPr bwMode="auto">
          <a:xfrm>
            <a:off x="7982510" y="2471854"/>
            <a:ext cx="699615" cy="1013325"/>
          </a:xfrm>
          <a:custGeom>
            <a:avLst/>
            <a:gdLst>
              <a:gd name="T0" fmla="*/ 300 w 533"/>
              <a:gd name="T1" fmla="*/ 0 h 772"/>
              <a:gd name="T2" fmla="*/ 300 w 533"/>
              <a:gd name="T3" fmla="*/ 0 h 772"/>
              <a:gd name="T4" fmla="*/ 367 w 533"/>
              <a:gd name="T5" fmla="*/ 0 h 772"/>
              <a:gd name="T6" fmla="*/ 354 w 533"/>
              <a:gd name="T7" fmla="*/ 23 h 772"/>
              <a:gd name="T8" fmla="*/ 346 w 533"/>
              <a:gd name="T9" fmla="*/ 49 h 772"/>
              <a:gd name="T10" fmla="*/ 343 w 533"/>
              <a:gd name="T11" fmla="*/ 75 h 772"/>
              <a:gd name="T12" fmla="*/ 344 w 533"/>
              <a:gd name="T13" fmla="*/ 106 h 772"/>
              <a:gd name="T14" fmla="*/ 344 w 533"/>
              <a:gd name="T15" fmla="*/ 161 h 772"/>
              <a:gd name="T16" fmla="*/ 344 w 533"/>
              <a:gd name="T17" fmla="*/ 336 h 772"/>
              <a:gd name="T18" fmla="*/ 379 w 533"/>
              <a:gd name="T19" fmla="*/ 349 h 772"/>
              <a:gd name="T20" fmla="*/ 413 w 533"/>
              <a:gd name="T21" fmla="*/ 367 h 772"/>
              <a:gd name="T22" fmla="*/ 443 w 533"/>
              <a:gd name="T23" fmla="*/ 390 h 772"/>
              <a:gd name="T24" fmla="*/ 470 w 533"/>
              <a:gd name="T25" fmla="*/ 417 h 772"/>
              <a:gd name="T26" fmla="*/ 492 w 533"/>
              <a:gd name="T27" fmla="*/ 446 h 772"/>
              <a:gd name="T28" fmla="*/ 509 w 533"/>
              <a:gd name="T29" fmla="*/ 479 h 772"/>
              <a:gd name="T30" fmla="*/ 522 w 533"/>
              <a:gd name="T31" fmla="*/ 514 h 772"/>
              <a:gd name="T32" fmla="*/ 530 w 533"/>
              <a:gd name="T33" fmla="*/ 552 h 772"/>
              <a:gd name="T34" fmla="*/ 533 w 533"/>
              <a:gd name="T35" fmla="*/ 590 h 772"/>
              <a:gd name="T36" fmla="*/ 530 w 533"/>
              <a:gd name="T37" fmla="*/ 632 h 772"/>
              <a:gd name="T38" fmla="*/ 521 w 533"/>
              <a:gd name="T39" fmla="*/ 671 h 772"/>
              <a:gd name="T40" fmla="*/ 506 w 533"/>
              <a:gd name="T41" fmla="*/ 708 h 772"/>
              <a:gd name="T42" fmla="*/ 487 w 533"/>
              <a:gd name="T43" fmla="*/ 741 h 772"/>
              <a:gd name="T44" fmla="*/ 463 w 533"/>
              <a:gd name="T45" fmla="*/ 772 h 772"/>
              <a:gd name="T46" fmla="*/ 72 w 533"/>
              <a:gd name="T47" fmla="*/ 772 h 772"/>
              <a:gd name="T48" fmla="*/ 48 w 533"/>
              <a:gd name="T49" fmla="*/ 741 h 772"/>
              <a:gd name="T50" fmla="*/ 28 w 533"/>
              <a:gd name="T51" fmla="*/ 708 h 772"/>
              <a:gd name="T52" fmla="*/ 13 w 533"/>
              <a:gd name="T53" fmla="*/ 671 h 772"/>
              <a:gd name="T54" fmla="*/ 3 w 533"/>
              <a:gd name="T55" fmla="*/ 632 h 772"/>
              <a:gd name="T56" fmla="*/ 0 w 533"/>
              <a:gd name="T57" fmla="*/ 590 h 772"/>
              <a:gd name="T58" fmla="*/ 3 w 533"/>
              <a:gd name="T59" fmla="*/ 552 h 772"/>
              <a:gd name="T60" fmla="*/ 11 w 533"/>
              <a:gd name="T61" fmla="*/ 514 h 772"/>
              <a:gd name="T62" fmla="*/ 24 w 533"/>
              <a:gd name="T63" fmla="*/ 479 h 772"/>
              <a:gd name="T64" fmla="*/ 43 w 533"/>
              <a:gd name="T65" fmla="*/ 446 h 772"/>
              <a:gd name="T66" fmla="*/ 65 w 533"/>
              <a:gd name="T67" fmla="*/ 417 h 772"/>
              <a:gd name="T68" fmla="*/ 91 w 533"/>
              <a:gd name="T69" fmla="*/ 390 h 772"/>
              <a:gd name="T70" fmla="*/ 121 w 533"/>
              <a:gd name="T71" fmla="*/ 367 h 772"/>
              <a:gd name="T72" fmla="*/ 154 w 533"/>
              <a:gd name="T73" fmla="*/ 349 h 772"/>
              <a:gd name="T74" fmla="*/ 191 w 533"/>
              <a:gd name="T75" fmla="*/ 336 h 772"/>
              <a:gd name="T76" fmla="*/ 191 w 533"/>
              <a:gd name="T77" fmla="*/ 161 h 772"/>
              <a:gd name="T78" fmla="*/ 191 w 533"/>
              <a:gd name="T79" fmla="*/ 161 h 772"/>
              <a:gd name="T80" fmla="*/ 191 w 533"/>
              <a:gd name="T81" fmla="*/ 106 h 772"/>
              <a:gd name="T82" fmla="*/ 191 w 533"/>
              <a:gd name="T83" fmla="*/ 88 h 772"/>
              <a:gd name="T84" fmla="*/ 191 w 533"/>
              <a:gd name="T85" fmla="*/ 72 h 772"/>
              <a:gd name="T86" fmla="*/ 190 w 533"/>
              <a:gd name="T87" fmla="*/ 57 h 772"/>
              <a:gd name="T88" fmla="*/ 187 w 533"/>
              <a:gd name="T89" fmla="*/ 43 h 772"/>
              <a:gd name="T90" fmla="*/ 182 w 533"/>
              <a:gd name="T91" fmla="*/ 30 h 772"/>
              <a:gd name="T92" fmla="*/ 173 w 533"/>
              <a:gd name="T93" fmla="*/ 15 h 772"/>
              <a:gd name="T94" fmla="*/ 159 w 533"/>
              <a:gd name="T95" fmla="*/ 0 h 772"/>
              <a:gd name="T96" fmla="*/ 300 w 533"/>
              <a:gd name="T97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33" h="772">
                <a:moveTo>
                  <a:pt x="300" y="0"/>
                </a:moveTo>
                <a:lnTo>
                  <a:pt x="300" y="0"/>
                </a:lnTo>
                <a:lnTo>
                  <a:pt x="367" y="0"/>
                </a:lnTo>
                <a:lnTo>
                  <a:pt x="354" y="23"/>
                </a:lnTo>
                <a:lnTo>
                  <a:pt x="346" y="49"/>
                </a:lnTo>
                <a:lnTo>
                  <a:pt x="343" y="75"/>
                </a:lnTo>
                <a:lnTo>
                  <a:pt x="344" y="106"/>
                </a:lnTo>
                <a:lnTo>
                  <a:pt x="344" y="161"/>
                </a:lnTo>
                <a:lnTo>
                  <a:pt x="344" y="336"/>
                </a:lnTo>
                <a:lnTo>
                  <a:pt x="379" y="349"/>
                </a:lnTo>
                <a:lnTo>
                  <a:pt x="413" y="367"/>
                </a:lnTo>
                <a:lnTo>
                  <a:pt x="443" y="390"/>
                </a:lnTo>
                <a:lnTo>
                  <a:pt x="470" y="417"/>
                </a:lnTo>
                <a:lnTo>
                  <a:pt x="492" y="446"/>
                </a:lnTo>
                <a:lnTo>
                  <a:pt x="509" y="479"/>
                </a:lnTo>
                <a:lnTo>
                  <a:pt x="522" y="514"/>
                </a:lnTo>
                <a:lnTo>
                  <a:pt x="530" y="552"/>
                </a:lnTo>
                <a:lnTo>
                  <a:pt x="533" y="590"/>
                </a:lnTo>
                <a:lnTo>
                  <a:pt x="530" y="632"/>
                </a:lnTo>
                <a:lnTo>
                  <a:pt x="521" y="671"/>
                </a:lnTo>
                <a:lnTo>
                  <a:pt x="506" y="708"/>
                </a:lnTo>
                <a:lnTo>
                  <a:pt x="487" y="741"/>
                </a:lnTo>
                <a:lnTo>
                  <a:pt x="463" y="772"/>
                </a:lnTo>
                <a:lnTo>
                  <a:pt x="72" y="772"/>
                </a:lnTo>
                <a:lnTo>
                  <a:pt x="48" y="741"/>
                </a:lnTo>
                <a:lnTo>
                  <a:pt x="28" y="708"/>
                </a:lnTo>
                <a:lnTo>
                  <a:pt x="13" y="671"/>
                </a:lnTo>
                <a:lnTo>
                  <a:pt x="3" y="632"/>
                </a:lnTo>
                <a:lnTo>
                  <a:pt x="0" y="590"/>
                </a:lnTo>
                <a:lnTo>
                  <a:pt x="3" y="552"/>
                </a:lnTo>
                <a:lnTo>
                  <a:pt x="11" y="514"/>
                </a:lnTo>
                <a:lnTo>
                  <a:pt x="24" y="479"/>
                </a:lnTo>
                <a:lnTo>
                  <a:pt x="43" y="446"/>
                </a:lnTo>
                <a:lnTo>
                  <a:pt x="65" y="417"/>
                </a:lnTo>
                <a:lnTo>
                  <a:pt x="91" y="390"/>
                </a:lnTo>
                <a:lnTo>
                  <a:pt x="121" y="367"/>
                </a:lnTo>
                <a:lnTo>
                  <a:pt x="154" y="349"/>
                </a:lnTo>
                <a:lnTo>
                  <a:pt x="191" y="336"/>
                </a:lnTo>
                <a:lnTo>
                  <a:pt x="191" y="161"/>
                </a:lnTo>
                <a:lnTo>
                  <a:pt x="191" y="161"/>
                </a:lnTo>
                <a:lnTo>
                  <a:pt x="191" y="106"/>
                </a:lnTo>
                <a:lnTo>
                  <a:pt x="191" y="88"/>
                </a:lnTo>
                <a:lnTo>
                  <a:pt x="191" y="72"/>
                </a:lnTo>
                <a:lnTo>
                  <a:pt x="190" y="57"/>
                </a:lnTo>
                <a:lnTo>
                  <a:pt x="187" y="43"/>
                </a:lnTo>
                <a:lnTo>
                  <a:pt x="182" y="30"/>
                </a:lnTo>
                <a:lnTo>
                  <a:pt x="173" y="15"/>
                </a:lnTo>
                <a:lnTo>
                  <a:pt x="159" y="0"/>
                </a:lnTo>
                <a:lnTo>
                  <a:pt x="300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224">
            <a:extLst>
              <a:ext uri="{FF2B5EF4-FFF2-40B4-BE49-F238E27FC236}">
                <a16:creationId xmlns:a16="http://schemas.microsoft.com/office/drawing/2014/main" id="{62680655-8122-4007-AB7A-260EBA8065CA}"/>
              </a:ext>
            </a:extLst>
          </p:cNvPr>
          <p:cNvSpPr>
            <a:spLocks/>
          </p:cNvSpPr>
          <p:nvPr/>
        </p:nvSpPr>
        <p:spPr bwMode="auto">
          <a:xfrm>
            <a:off x="8053391" y="2978517"/>
            <a:ext cx="280896" cy="441033"/>
          </a:xfrm>
          <a:custGeom>
            <a:avLst/>
            <a:gdLst>
              <a:gd name="T0" fmla="*/ 213 w 214"/>
              <a:gd name="T1" fmla="*/ 0 h 336"/>
              <a:gd name="T2" fmla="*/ 214 w 214"/>
              <a:gd name="T3" fmla="*/ 0 h 336"/>
              <a:gd name="T4" fmla="*/ 214 w 214"/>
              <a:gd name="T5" fmla="*/ 336 h 336"/>
              <a:gd name="T6" fmla="*/ 39 w 214"/>
              <a:gd name="T7" fmla="*/ 336 h 336"/>
              <a:gd name="T8" fmla="*/ 23 w 214"/>
              <a:gd name="T9" fmla="*/ 309 h 336"/>
              <a:gd name="T10" fmla="*/ 11 w 214"/>
              <a:gd name="T11" fmla="*/ 279 h 336"/>
              <a:gd name="T12" fmla="*/ 3 w 214"/>
              <a:gd name="T13" fmla="*/ 247 h 336"/>
              <a:gd name="T14" fmla="*/ 0 w 214"/>
              <a:gd name="T15" fmla="*/ 213 h 336"/>
              <a:gd name="T16" fmla="*/ 3 w 214"/>
              <a:gd name="T17" fmla="*/ 179 h 336"/>
              <a:gd name="T18" fmla="*/ 11 w 214"/>
              <a:gd name="T19" fmla="*/ 145 h 336"/>
              <a:gd name="T20" fmla="*/ 24 w 214"/>
              <a:gd name="T21" fmla="*/ 115 h 336"/>
              <a:gd name="T22" fmla="*/ 41 w 214"/>
              <a:gd name="T23" fmla="*/ 88 h 336"/>
              <a:gd name="T24" fmla="*/ 63 w 214"/>
              <a:gd name="T25" fmla="*/ 62 h 336"/>
              <a:gd name="T26" fmla="*/ 87 w 214"/>
              <a:gd name="T27" fmla="*/ 41 h 336"/>
              <a:gd name="T28" fmla="*/ 115 w 214"/>
              <a:gd name="T29" fmla="*/ 24 h 336"/>
              <a:gd name="T30" fmla="*/ 146 w 214"/>
              <a:gd name="T31" fmla="*/ 12 h 336"/>
              <a:gd name="T32" fmla="*/ 178 w 214"/>
              <a:gd name="T33" fmla="*/ 3 h 336"/>
              <a:gd name="T34" fmla="*/ 213 w 214"/>
              <a:gd name="T3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14" h="336">
                <a:moveTo>
                  <a:pt x="213" y="0"/>
                </a:moveTo>
                <a:lnTo>
                  <a:pt x="214" y="0"/>
                </a:lnTo>
                <a:lnTo>
                  <a:pt x="214" y="336"/>
                </a:lnTo>
                <a:lnTo>
                  <a:pt x="39" y="336"/>
                </a:lnTo>
                <a:lnTo>
                  <a:pt x="23" y="309"/>
                </a:lnTo>
                <a:lnTo>
                  <a:pt x="11" y="279"/>
                </a:lnTo>
                <a:lnTo>
                  <a:pt x="3" y="247"/>
                </a:lnTo>
                <a:lnTo>
                  <a:pt x="0" y="213"/>
                </a:lnTo>
                <a:lnTo>
                  <a:pt x="3" y="179"/>
                </a:lnTo>
                <a:lnTo>
                  <a:pt x="11" y="145"/>
                </a:lnTo>
                <a:lnTo>
                  <a:pt x="24" y="115"/>
                </a:lnTo>
                <a:lnTo>
                  <a:pt x="41" y="88"/>
                </a:lnTo>
                <a:lnTo>
                  <a:pt x="63" y="62"/>
                </a:lnTo>
                <a:lnTo>
                  <a:pt x="87" y="41"/>
                </a:lnTo>
                <a:lnTo>
                  <a:pt x="115" y="24"/>
                </a:lnTo>
                <a:lnTo>
                  <a:pt x="146" y="12"/>
                </a:lnTo>
                <a:lnTo>
                  <a:pt x="178" y="3"/>
                </a:lnTo>
                <a:lnTo>
                  <a:pt x="21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Freeform 225">
            <a:extLst>
              <a:ext uri="{FF2B5EF4-FFF2-40B4-BE49-F238E27FC236}">
                <a16:creationId xmlns:a16="http://schemas.microsoft.com/office/drawing/2014/main" id="{5D0C8F31-063E-4C6C-A08B-E90D0891870C}"/>
              </a:ext>
            </a:extLst>
          </p:cNvPr>
          <p:cNvSpPr>
            <a:spLocks/>
          </p:cNvSpPr>
          <p:nvPr/>
        </p:nvSpPr>
        <p:spPr bwMode="auto">
          <a:xfrm>
            <a:off x="8334287" y="2978517"/>
            <a:ext cx="278271" cy="441033"/>
          </a:xfrm>
          <a:custGeom>
            <a:avLst/>
            <a:gdLst>
              <a:gd name="T0" fmla="*/ 0 w 212"/>
              <a:gd name="T1" fmla="*/ 0 h 336"/>
              <a:gd name="T2" fmla="*/ 34 w 212"/>
              <a:gd name="T3" fmla="*/ 3 h 336"/>
              <a:gd name="T4" fmla="*/ 67 w 212"/>
              <a:gd name="T5" fmla="*/ 12 h 336"/>
              <a:gd name="T6" fmla="*/ 97 w 212"/>
              <a:gd name="T7" fmla="*/ 25 h 336"/>
              <a:gd name="T8" fmla="*/ 125 w 212"/>
              <a:gd name="T9" fmla="*/ 42 h 336"/>
              <a:gd name="T10" fmla="*/ 150 w 212"/>
              <a:gd name="T11" fmla="*/ 63 h 336"/>
              <a:gd name="T12" fmla="*/ 171 w 212"/>
              <a:gd name="T13" fmla="*/ 88 h 336"/>
              <a:gd name="T14" fmla="*/ 188 w 212"/>
              <a:gd name="T15" fmla="*/ 115 h 336"/>
              <a:gd name="T16" fmla="*/ 201 w 212"/>
              <a:gd name="T17" fmla="*/ 146 h 336"/>
              <a:gd name="T18" fmla="*/ 209 w 212"/>
              <a:gd name="T19" fmla="*/ 179 h 336"/>
              <a:gd name="T20" fmla="*/ 212 w 212"/>
              <a:gd name="T21" fmla="*/ 213 h 336"/>
              <a:gd name="T22" fmla="*/ 209 w 212"/>
              <a:gd name="T23" fmla="*/ 247 h 336"/>
              <a:gd name="T24" fmla="*/ 202 w 212"/>
              <a:gd name="T25" fmla="*/ 279 h 336"/>
              <a:gd name="T26" fmla="*/ 189 w 212"/>
              <a:gd name="T27" fmla="*/ 309 h 336"/>
              <a:gd name="T28" fmla="*/ 172 w 212"/>
              <a:gd name="T29" fmla="*/ 336 h 336"/>
              <a:gd name="T30" fmla="*/ 0 w 212"/>
              <a:gd name="T31" fmla="*/ 336 h 336"/>
              <a:gd name="T32" fmla="*/ 0 w 212"/>
              <a:gd name="T33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12" h="336">
                <a:moveTo>
                  <a:pt x="0" y="0"/>
                </a:moveTo>
                <a:lnTo>
                  <a:pt x="34" y="3"/>
                </a:lnTo>
                <a:lnTo>
                  <a:pt x="67" y="12"/>
                </a:lnTo>
                <a:lnTo>
                  <a:pt x="97" y="25"/>
                </a:lnTo>
                <a:lnTo>
                  <a:pt x="125" y="42"/>
                </a:lnTo>
                <a:lnTo>
                  <a:pt x="150" y="63"/>
                </a:lnTo>
                <a:lnTo>
                  <a:pt x="171" y="88"/>
                </a:lnTo>
                <a:lnTo>
                  <a:pt x="188" y="115"/>
                </a:lnTo>
                <a:lnTo>
                  <a:pt x="201" y="146"/>
                </a:lnTo>
                <a:lnTo>
                  <a:pt x="209" y="179"/>
                </a:lnTo>
                <a:lnTo>
                  <a:pt x="212" y="213"/>
                </a:lnTo>
                <a:lnTo>
                  <a:pt x="209" y="247"/>
                </a:lnTo>
                <a:lnTo>
                  <a:pt x="202" y="279"/>
                </a:lnTo>
                <a:lnTo>
                  <a:pt x="189" y="309"/>
                </a:lnTo>
                <a:lnTo>
                  <a:pt x="172" y="336"/>
                </a:lnTo>
                <a:lnTo>
                  <a:pt x="0" y="3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Freeform 226">
            <a:extLst>
              <a:ext uri="{FF2B5EF4-FFF2-40B4-BE49-F238E27FC236}">
                <a16:creationId xmlns:a16="http://schemas.microsoft.com/office/drawing/2014/main" id="{35FB752C-8F86-4E37-B0AA-389E00CDD48F}"/>
              </a:ext>
            </a:extLst>
          </p:cNvPr>
          <p:cNvSpPr>
            <a:spLocks/>
          </p:cNvSpPr>
          <p:nvPr/>
        </p:nvSpPr>
        <p:spPr bwMode="auto">
          <a:xfrm>
            <a:off x="8256844" y="3033645"/>
            <a:ext cx="73505" cy="73505"/>
          </a:xfrm>
          <a:custGeom>
            <a:avLst/>
            <a:gdLst>
              <a:gd name="T0" fmla="*/ 27 w 56"/>
              <a:gd name="T1" fmla="*/ 0 h 56"/>
              <a:gd name="T2" fmla="*/ 39 w 56"/>
              <a:gd name="T3" fmla="*/ 2 h 56"/>
              <a:gd name="T4" fmla="*/ 48 w 56"/>
              <a:gd name="T5" fmla="*/ 8 h 56"/>
              <a:gd name="T6" fmla="*/ 54 w 56"/>
              <a:gd name="T7" fmla="*/ 17 h 56"/>
              <a:gd name="T8" fmla="*/ 56 w 56"/>
              <a:gd name="T9" fmla="*/ 28 h 56"/>
              <a:gd name="T10" fmla="*/ 54 w 56"/>
              <a:gd name="T11" fmla="*/ 40 h 56"/>
              <a:gd name="T12" fmla="*/ 48 w 56"/>
              <a:gd name="T13" fmla="*/ 48 h 56"/>
              <a:gd name="T14" fmla="*/ 39 w 56"/>
              <a:gd name="T15" fmla="*/ 54 h 56"/>
              <a:gd name="T16" fmla="*/ 27 w 56"/>
              <a:gd name="T17" fmla="*/ 56 h 56"/>
              <a:gd name="T18" fmla="*/ 16 w 56"/>
              <a:gd name="T19" fmla="*/ 54 h 56"/>
              <a:gd name="T20" fmla="*/ 8 w 56"/>
              <a:gd name="T21" fmla="*/ 48 h 56"/>
              <a:gd name="T22" fmla="*/ 2 w 56"/>
              <a:gd name="T23" fmla="*/ 40 h 56"/>
              <a:gd name="T24" fmla="*/ 0 w 56"/>
              <a:gd name="T25" fmla="*/ 28 h 56"/>
              <a:gd name="T26" fmla="*/ 2 w 56"/>
              <a:gd name="T27" fmla="*/ 17 h 56"/>
              <a:gd name="T28" fmla="*/ 8 w 56"/>
              <a:gd name="T29" fmla="*/ 8 h 56"/>
              <a:gd name="T30" fmla="*/ 16 w 56"/>
              <a:gd name="T31" fmla="*/ 2 h 56"/>
              <a:gd name="T32" fmla="*/ 27 w 56"/>
              <a:gd name="T33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" h="56">
                <a:moveTo>
                  <a:pt x="27" y="0"/>
                </a:moveTo>
                <a:lnTo>
                  <a:pt x="39" y="2"/>
                </a:lnTo>
                <a:lnTo>
                  <a:pt x="48" y="8"/>
                </a:lnTo>
                <a:lnTo>
                  <a:pt x="54" y="17"/>
                </a:lnTo>
                <a:lnTo>
                  <a:pt x="56" y="28"/>
                </a:lnTo>
                <a:lnTo>
                  <a:pt x="54" y="40"/>
                </a:lnTo>
                <a:lnTo>
                  <a:pt x="48" y="48"/>
                </a:lnTo>
                <a:lnTo>
                  <a:pt x="39" y="54"/>
                </a:lnTo>
                <a:lnTo>
                  <a:pt x="27" y="56"/>
                </a:lnTo>
                <a:lnTo>
                  <a:pt x="16" y="54"/>
                </a:lnTo>
                <a:lnTo>
                  <a:pt x="8" y="48"/>
                </a:lnTo>
                <a:lnTo>
                  <a:pt x="2" y="40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6" y="2"/>
                </a:lnTo>
                <a:lnTo>
                  <a:pt x="27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Freeform 227">
            <a:extLst>
              <a:ext uri="{FF2B5EF4-FFF2-40B4-BE49-F238E27FC236}">
                <a16:creationId xmlns:a16="http://schemas.microsoft.com/office/drawing/2014/main" id="{0BD2B119-BBA0-4AE6-AF57-9859DB374FFB}"/>
              </a:ext>
            </a:extLst>
          </p:cNvPr>
          <p:cNvSpPr>
            <a:spLocks/>
          </p:cNvSpPr>
          <p:nvPr/>
        </p:nvSpPr>
        <p:spPr bwMode="auto">
          <a:xfrm>
            <a:off x="8318535" y="3105838"/>
            <a:ext cx="57755" cy="57755"/>
          </a:xfrm>
          <a:custGeom>
            <a:avLst/>
            <a:gdLst>
              <a:gd name="T0" fmla="*/ 22 w 44"/>
              <a:gd name="T1" fmla="*/ 0 h 44"/>
              <a:gd name="T2" fmla="*/ 31 w 44"/>
              <a:gd name="T3" fmla="*/ 2 h 44"/>
              <a:gd name="T4" fmla="*/ 38 w 44"/>
              <a:gd name="T5" fmla="*/ 7 h 44"/>
              <a:gd name="T6" fmla="*/ 42 w 44"/>
              <a:gd name="T7" fmla="*/ 14 h 44"/>
              <a:gd name="T8" fmla="*/ 44 w 44"/>
              <a:gd name="T9" fmla="*/ 22 h 44"/>
              <a:gd name="T10" fmla="*/ 42 w 44"/>
              <a:gd name="T11" fmla="*/ 31 h 44"/>
              <a:gd name="T12" fmla="*/ 38 w 44"/>
              <a:gd name="T13" fmla="*/ 38 h 44"/>
              <a:gd name="T14" fmla="*/ 31 w 44"/>
              <a:gd name="T15" fmla="*/ 42 h 44"/>
              <a:gd name="T16" fmla="*/ 22 w 44"/>
              <a:gd name="T17" fmla="*/ 44 h 44"/>
              <a:gd name="T18" fmla="*/ 14 w 44"/>
              <a:gd name="T19" fmla="*/ 42 h 44"/>
              <a:gd name="T20" fmla="*/ 7 w 44"/>
              <a:gd name="T21" fmla="*/ 38 h 44"/>
              <a:gd name="T22" fmla="*/ 2 w 44"/>
              <a:gd name="T23" fmla="*/ 31 h 44"/>
              <a:gd name="T24" fmla="*/ 0 w 44"/>
              <a:gd name="T25" fmla="*/ 22 h 44"/>
              <a:gd name="T26" fmla="*/ 2 w 44"/>
              <a:gd name="T27" fmla="*/ 14 h 44"/>
              <a:gd name="T28" fmla="*/ 7 w 44"/>
              <a:gd name="T29" fmla="*/ 7 h 44"/>
              <a:gd name="T30" fmla="*/ 14 w 44"/>
              <a:gd name="T31" fmla="*/ 2 h 44"/>
              <a:gd name="T32" fmla="*/ 22 w 44"/>
              <a:gd name="T33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" h="44">
                <a:moveTo>
                  <a:pt x="22" y="0"/>
                </a:moveTo>
                <a:lnTo>
                  <a:pt x="31" y="2"/>
                </a:lnTo>
                <a:lnTo>
                  <a:pt x="38" y="7"/>
                </a:lnTo>
                <a:lnTo>
                  <a:pt x="42" y="14"/>
                </a:lnTo>
                <a:lnTo>
                  <a:pt x="44" y="22"/>
                </a:lnTo>
                <a:lnTo>
                  <a:pt x="42" y="31"/>
                </a:lnTo>
                <a:lnTo>
                  <a:pt x="38" y="38"/>
                </a:lnTo>
                <a:lnTo>
                  <a:pt x="31" y="42"/>
                </a:lnTo>
                <a:lnTo>
                  <a:pt x="22" y="44"/>
                </a:lnTo>
                <a:lnTo>
                  <a:pt x="14" y="42"/>
                </a:lnTo>
                <a:lnTo>
                  <a:pt x="7" y="38"/>
                </a:lnTo>
                <a:lnTo>
                  <a:pt x="2" y="31"/>
                </a:lnTo>
                <a:lnTo>
                  <a:pt x="0" y="22"/>
                </a:lnTo>
                <a:lnTo>
                  <a:pt x="2" y="14"/>
                </a:lnTo>
                <a:lnTo>
                  <a:pt x="7" y="7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Freeform 228">
            <a:extLst>
              <a:ext uri="{FF2B5EF4-FFF2-40B4-BE49-F238E27FC236}">
                <a16:creationId xmlns:a16="http://schemas.microsoft.com/office/drawing/2014/main" id="{96B023BC-35F3-416F-A654-4938DBE3ABC4}"/>
              </a:ext>
            </a:extLst>
          </p:cNvPr>
          <p:cNvSpPr>
            <a:spLocks/>
          </p:cNvSpPr>
          <p:nvPr/>
        </p:nvSpPr>
        <p:spPr bwMode="auto">
          <a:xfrm>
            <a:off x="8296221" y="3201658"/>
            <a:ext cx="36753" cy="35440"/>
          </a:xfrm>
          <a:custGeom>
            <a:avLst/>
            <a:gdLst>
              <a:gd name="T0" fmla="*/ 14 w 28"/>
              <a:gd name="T1" fmla="*/ 0 h 27"/>
              <a:gd name="T2" fmla="*/ 18 w 28"/>
              <a:gd name="T3" fmla="*/ 1 h 27"/>
              <a:gd name="T4" fmla="*/ 22 w 28"/>
              <a:gd name="T5" fmla="*/ 3 h 27"/>
              <a:gd name="T6" fmla="*/ 25 w 28"/>
              <a:gd name="T7" fmla="*/ 5 h 27"/>
              <a:gd name="T8" fmla="*/ 27 w 28"/>
              <a:gd name="T9" fmla="*/ 9 h 27"/>
              <a:gd name="T10" fmla="*/ 28 w 28"/>
              <a:gd name="T11" fmla="*/ 14 h 27"/>
              <a:gd name="T12" fmla="*/ 27 w 28"/>
              <a:gd name="T13" fmla="*/ 18 h 27"/>
              <a:gd name="T14" fmla="*/ 25 w 28"/>
              <a:gd name="T15" fmla="*/ 22 h 27"/>
              <a:gd name="T16" fmla="*/ 22 w 28"/>
              <a:gd name="T17" fmla="*/ 24 h 27"/>
              <a:gd name="T18" fmla="*/ 18 w 28"/>
              <a:gd name="T19" fmla="*/ 26 h 27"/>
              <a:gd name="T20" fmla="*/ 14 w 28"/>
              <a:gd name="T21" fmla="*/ 27 h 27"/>
              <a:gd name="T22" fmla="*/ 10 w 28"/>
              <a:gd name="T23" fmla="*/ 26 h 27"/>
              <a:gd name="T24" fmla="*/ 6 w 28"/>
              <a:gd name="T25" fmla="*/ 24 h 27"/>
              <a:gd name="T26" fmla="*/ 2 w 28"/>
              <a:gd name="T27" fmla="*/ 22 h 27"/>
              <a:gd name="T28" fmla="*/ 0 w 28"/>
              <a:gd name="T29" fmla="*/ 18 h 27"/>
              <a:gd name="T30" fmla="*/ 0 w 28"/>
              <a:gd name="T31" fmla="*/ 14 h 27"/>
              <a:gd name="T32" fmla="*/ 0 w 28"/>
              <a:gd name="T33" fmla="*/ 9 h 27"/>
              <a:gd name="T34" fmla="*/ 2 w 28"/>
              <a:gd name="T35" fmla="*/ 5 h 27"/>
              <a:gd name="T36" fmla="*/ 6 w 28"/>
              <a:gd name="T37" fmla="*/ 3 h 27"/>
              <a:gd name="T38" fmla="*/ 10 w 28"/>
              <a:gd name="T39" fmla="*/ 1 h 27"/>
              <a:gd name="T40" fmla="*/ 14 w 28"/>
              <a:gd name="T41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" h="27">
                <a:moveTo>
                  <a:pt x="14" y="0"/>
                </a:moveTo>
                <a:lnTo>
                  <a:pt x="18" y="1"/>
                </a:lnTo>
                <a:lnTo>
                  <a:pt x="22" y="3"/>
                </a:lnTo>
                <a:lnTo>
                  <a:pt x="25" y="5"/>
                </a:lnTo>
                <a:lnTo>
                  <a:pt x="27" y="9"/>
                </a:lnTo>
                <a:lnTo>
                  <a:pt x="28" y="14"/>
                </a:lnTo>
                <a:lnTo>
                  <a:pt x="27" y="18"/>
                </a:lnTo>
                <a:lnTo>
                  <a:pt x="25" y="22"/>
                </a:lnTo>
                <a:lnTo>
                  <a:pt x="22" y="24"/>
                </a:lnTo>
                <a:lnTo>
                  <a:pt x="18" y="26"/>
                </a:lnTo>
                <a:lnTo>
                  <a:pt x="14" y="27"/>
                </a:lnTo>
                <a:lnTo>
                  <a:pt x="10" y="26"/>
                </a:lnTo>
                <a:lnTo>
                  <a:pt x="6" y="24"/>
                </a:lnTo>
                <a:lnTo>
                  <a:pt x="2" y="22"/>
                </a:lnTo>
                <a:lnTo>
                  <a:pt x="0" y="18"/>
                </a:lnTo>
                <a:lnTo>
                  <a:pt x="0" y="14"/>
                </a:lnTo>
                <a:lnTo>
                  <a:pt x="0" y="9"/>
                </a:lnTo>
                <a:lnTo>
                  <a:pt x="2" y="5"/>
                </a:lnTo>
                <a:lnTo>
                  <a:pt x="6" y="3"/>
                </a:lnTo>
                <a:lnTo>
                  <a:pt x="10" y="1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Freeform 229">
            <a:extLst>
              <a:ext uri="{FF2B5EF4-FFF2-40B4-BE49-F238E27FC236}">
                <a16:creationId xmlns:a16="http://schemas.microsoft.com/office/drawing/2014/main" id="{5EFA60E3-3248-4DFF-9E39-EBC60EBE285D}"/>
              </a:ext>
            </a:extLst>
          </p:cNvPr>
          <p:cNvSpPr>
            <a:spLocks/>
          </p:cNvSpPr>
          <p:nvPr/>
        </p:nvSpPr>
        <p:spPr bwMode="auto">
          <a:xfrm>
            <a:off x="8355288" y="3310603"/>
            <a:ext cx="59068" cy="59067"/>
          </a:xfrm>
          <a:custGeom>
            <a:avLst/>
            <a:gdLst>
              <a:gd name="T0" fmla="*/ 22 w 45"/>
              <a:gd name="T1" fmla="*/ 0 h 45"/>
              <a:gd name="T2" fmla="*/ 31 w 45"/>
              <a:gd name="T3" fmla="*/ 2 h 45"/>
              <a:gd name="T4" fmla="*/ 39 w 45"/>
              <a:gd name="T5" fmla="*/ 6 h 45"/>
              <a:gd name="T6" fmla="*/ 44 w 45"/>
              <a:gd name="T7" fmla="*/ 13 h 45"/>
              <a:gd name="T8" fmla="*/ 45 w 45"/>
              <a:gd name="T9" fmla="*/ 22 h 45"/>
              <a:gd name="T10" fmla="*/ 44 w 45"/>
              <a:gd name="T11" fmla="*/ 30 h 45"/>
              <a:gd name="T12" fmla="*/ 39 w 45"/>
              <a:gd name="T13" fmla="*/ 37 h 45"/>
              <a:gd name="T14" fmla="*/ 31 w 45"/>
              <a:gd name="T15" fmla="*/ 42 h 45"/>
              <a:gd name="T16" fmla="*/ 22 w 45"/>
              <a:gd name="T17" fmla="*/ 45 h 45"/>
              <a:gd name="T18" fmla="*/ 14 w 45"/>
              <a:gd name="T19" fmla="*/ 42 h 45"/>
              <a:gd name="T20" fmla="*/ 7 w 45"/>
              <a:gd name="T21" fmla="*/ 37 h 45"/>
              <a:gd name="T22" fmla="*/ 2 w 45"/>
              <a:gd name="T23" fmla="*/ 30 h 45"/>
              <a:gd name="T24" fmla="*/ 0 w 45"/>
              <a:gd name="T25" fmla="*/ 22 h 45"/>
              <a:gd name="T26" fmla="*/ 2 w 45"/>
              <a:gd name="T27" fmla="*/ 13 h 45"/>
              <a:gd name="T28" fmla="*/ 7 w 45"/>
              <a:gd name="T29" fmla="*/ 6 h 45"/>
              <a:gd name="T30" fmla="*/ 14 w 45"/>
              <a:gd name="T31" fmla="*/ 2 h 45"/>
              <a:gd name="T32" fmla="*/ 22 w 45"/>
              <a:gd name="T3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" h="45">
                <a:moveTo>
                  <a:pt x="22" y="0"/>
                </a:moveTo>
                <a:lnTo>
                  <a:pt x="31" y="2"/>
                </a:lnTo>
                <a:lnTo>
                  <a:pt x="39" y="6"/>
                </a:lnTo>
                <a:lnTo>
                  <a:pt x="44" y="13"/>
                </a:lnTo>
                <a:lnTo>
                  <a:pt x="45" y="22"/>
                </a:lnTo>
                <a:lnTo>
                  <a:pt x="44" y="30"/>
                </a:lnTo>
                <a:lnTo>
                  <a:pt x="39" y="37"/>
                </a:lnTo>
                <a:lnTo>
                  <a:pt x="31" y="42"/>
                </a:lnTo>
                <a:lnTo>
                  <a:pt x="22" y="45"/>
                </a:lnTo>
                <a:lnTo>
                  <a:pt x="14" y="42"/>
                </a:lnTo>
                <a:lnTo>
                  <a:pt x="7" y="37"/>
                </a:lnTo>
                <a:lnTo>
                  <a:pt x="2" y="30"/>
                </a:lnTo>
                <a:lnTo>
                  <a:pt x="0" y="22"/>
                </a:lnTo>
                <a:lnTo>
                  <a:pt x="2" y="13"/>
                </a:lnTo>
                <a:lnTo>
                  <a:pt x="7" y="6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Freeform 230">
            <a:extLst>
              <a:ext uri="{FF2B5EF4-FFF2-40B4-BE49-F238E27FC236}">
                <a16:creationId xmlns:a16="http://schemas.microsoft.com/office/drawing/2014/main" id="{3517778B-A013-436D-BD31-867369111E21}"/>
              </a:ext>
            </a:extLst>
          </p:cNvPr>
          <p:cNvSpPr>
            <a:spLocks/>
          </p:cNvSpPr>
          <p:nvPr/>
        </p:nvSpPr>
        <p:spPr bwMode="auto">
          <a:xfrm>
            <a:off x="8401229" y="3237098"/>
            <a:ext cx="35441" cy="36753"/>
          </a:xfrm>
          <a:custGeom>
            <a:avLst/>
            <a:gdLst>
              <a:gd name="T0" fmla="*/ 13 w 27"/>
              <a:gd name="T1" fmla="*/ 0 h 28"/>
              <a:gd name="T2" fmla="*/ 18 w 27"/>
              <a:gd name="T3" fmla="*/ 1 h 28"/>
              <a:gd name="T4" fmla="*/ 21 w 27"/>
              <a:gd name="T5" fmla="*/ 3 h 28"/>
              <a:gd name="T6" fmla="*/ 24 w 27"/>
              <a:gd name="T7" fmla="*/ 6 h 28"/>
              <a:gd name="T8" fmla="*/ 26 w 27"/>
              <a:gd name="T9" fmla="*/ 9 h 28"/>
              <a:gd name="T10" fmla="*/ 27 w 27"/>
              <a:gd name="T11" fmla="*/ 14 h 28"/>
              <a:gd name="T12" fmla="*/ 26 w 27"/>
              <a:gd name="T13" fmla="*/ 18 h 28"/>
              <a:gd name="T14" fmla="*/ 24 w 27"/>
              <a:gd name="T15" fmla="*/ 22 h 28"/>
              <a:gd name="T16" fmla="*/ 21 w 27"/>
              <a:gd name="T17" fmla="*/ 25 h 28"/>
              <a:gd name="T18" fmla="*/ 18 w 27"/>
              <a:gd name="T19" fmla="*/ 28 h 28"/>
              <a:gd name="T20" fmla="*/ 13 w 27"/>
              <a:gd name="T21" fmla="*/ 28 h 28"/>
              <a:gd name="T22" fmla="*/ 9 w 27"/>
              <a:gd name="T23" fmla="*/ 28 h 28"/>
              <a:gd name="T24" fmla="*/ 5 w 27"/>
              <a:gd name="T25" fmla="*/ 25 h 28"/>
              <a:gd name="T26" fmla="*/ 2 w 27"/>
              <a:gd name="T27" fmla="*/ 22 h 28"/>
              <a:gd name="T28" fmla="*/ 1 w 27"/>
              <a:gd name="T29" fmla="*/ 18 h 28"/>
              <a:gd name="T30" fmla="*/ 0 w 27"/>
              <a:gd name="T31" fmla="*/ 14 h 28"/>
              <a:gd name="T32" fmla="*/ 1 w 27"/>
              <a:gd name="T33" fmla="*/ 9 h 28"/>
              <a:gd name="T34" fmla="*/ 2 w 27"/>
              <a:gd name="T35" fmla="*/ 6 h 28"/>
              <a:gd name="T36" fmla="*/ 5 w 27"/>
              <a:gd name="T37" fmla="*/ 3 h 28"/>
              <a:gd name="T38" fmla="*/ 9 w 27"/>
              <a:gd name="T39" fmla="*/ 1 h 28"/>
              <a:gd name="T40" fmla="*/ 13 w 27"/>
              <a:gd name="T41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7" h="28">
                <a:moveTo>
                  <a:pt x="13" y="0"/>
                </a:moveTo>
                <a:lnTo>
                  <a:pt x="18" y="1"/>
                </a:lnTo>
                <a:lnTo>
                  <a:pt x="21" y="3"/>
                </a:lnTo>
                <a:lnTo>
                  <a:pt x="24" y="6"/>
                </a:lnTo>
                <a:lnTo>
                  <a:pt x="26" y="9"/>
                </a:lnTo>
                <a:lnTo>
                  <a:pt x="27" y="14"/>
                </a:lnTo>
                <a:lnTo>
                  <a:pt x="26" y="18"/>
                </a:lnTo>
                <a:lnTo>
                  <a:pt x="24" y="22"/>
                </a:lnTo>
                <a:lnTo>
                  <a:pt x="21" y="25"/>
                </a:lnTo>
                <a:lnTo>
                  <a:pt x="18" y="28"/>
                </a:lnTo>
                <a:lnTo>
                  <a:pt x="13" y="28"/>
                </a:lnTo>
                <a:lnTo>
                  <a:pt x="9" y="28"/>
                </a:lnTo>
                <a:lnTo>
                  <a:pt x="5" y="25"/>
                </a:lnTo>
                <a:lnTo>
                  <a:pt x="2" y="22"/>
                </a:lnTo>
                <a:lnTo>
                  <a:pt x="1" y="18"/>
                </a:lnTo>
                <a:lnTo>
                  <a:pt x="0" y="14"/>
                </a:lnTo>
                <a:lnTo>
                  <a:pt x="1" y="9"/>
                </a:lnTo>
                <a:lnTo>
                  <a:pt x="2" y="6"/>
                </a:lnTo>
                <a:lnTo>
                  <a:pt x="5" y="3"/>
                </a:lnTo>
                <a:lnTo>
                  <a:pt x="9" y="1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1706A97-C9BD-4B79-B11E-25128819CE2F}"/>
              </a:ext>
            </a:extLst>
          </p:cNvPr>
          <p:cNvGrpSpPr/>
          <p:nvPr/>
        </p:nvGrpSpPr>
        <p:grpSpPr>
          <a:xfrm>
            <a:off x="7988217" y="4519675"/>
            <a:ext cx="699615" cy="1013325"/>
            <a:chOff x="9240252" y="2718699"/>
            <a:chExt cx="642019" cy="929903"/>
          </a:xfrm>
          <a:solidFill>
            <a:schemeClr val="accent2"/>
          </a:solidFill>
        </p:grpSpPr>
        <p:sp>
          <p:nvSpPr>
            <p:cNvPr id="17" name="Freeform 201">
              <a:extLst>
                <a:ext uri="{FF2B5EF4-FFF2-40B4-BE49-F238E27FC236}">
                  <a16:creationId xmlns:a16="http://schemas.microsoft.com/office/drawing/2014/main" id="{453600E8-1444-4323-97AB-E8AFA2F8A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0252" y="2718699"/>
              <a:ext cx="642019" cy="929903"/>
            </a:xfrm>
            <a:custGeom>
              <a:avLst/>
              <a:gdLst>
                <a:gd name="T0" fmla="*/ 300 w 533"/>
                <a:gd name="T1" fmla="*/ 0 h 772"/>
                <a:gd name="T2" fmla="*/ 300 w 533"/>
                <a:gd name="T3" fmla="*/ 0 h 772"/>
                <a:gd name="T4" fmla="*/ 367 w 533"/>
                <a:gd name="T5" fmla="*/ 0 h 772"/>
                <a:gd name="T6" fmla="*/ 354 w 533"/>
                <a:gd name="T7" fmla="*/ 23 h 772"/>
                <a:gd name="T8" fmla="*/ 346 w 533"/>
                <a:gd name="T9" fmla="*/ 49 h 772"/>
                <a:gd name="T10" fmla="*/ 343 w 533"/>
                <a:gd name="T11" fmla="*/ 75 h 772"/>
                <a:gd name="T12" fmla="*/ 344 w 533"/>
                <a:gd name="T13" fmla="*/ 106 h 772"/>
                <a:gd name="T14" fmla="*/ 344 w 533"/>
                <a:gd name="T15" fmla="*/ 161 h 772"/>
                <a:gd name="T16" fmla="*/ 344 w 533"/>
                <a:gd name="T17" fmla="*/ 336 h 772"/>
                <a:gd name="T18" fmla="*/ 379 w 533"/>
                <a:gd name="T19" fmla="*/ 349 h 772"/>
                <a:gd name="T20" fmla="*/ 413 w 533"/>
                <a:gd name="T21" fmla="*/ 367 h 772"/>
                <a:gd name="T22" fmla="*/ 443 w 533"/>
                <a:gd name="T23" fmla="*/ 390 h 772"/>
                <a:gd name="T24" fmla="*/ 470 w 533"/>
                <a:gd name="T25" fmla="*/ 417 h 772"/>
                <a:gd name="T26" fmla="*/ 492 w 533"/>
                <a:gd name="T27" fmla="*/ 446 h 772"/>
                <a:gd name="T28" fmla="*/ 509 w 533"/>
                <a:gd name="T29" fmla="*/ 479 h 772"/>
                <a:gd name="T30" fmla="*/ 522 w 533"/>
                <a:gd name="T31" fmla="*/ 514 h 772"/>
                <a:gd name="T32" fmla="*/ 530 w 533"/>
                <a:gd name="T33" fmla="*/ 552 h 772"/>
                <a:gd name="T34" fmla="*/ 533 w 533"/>
                <a:gd name="T35" fmla="*/ 590 h 772"/>
                <a:gd name="T36" fmla="*/ 530 w 533"/>
                <a:gd name="T37" fmla="*/ 632 h 772"/>
                <a:gd name="T38" fmla="*/ 521 w 533"/>
                <a:gd name="T39" fmla="*/ 671 h 772"/>
                <a:gd name="T40" fmla="*/ 506 w 533"/>
                <a:gd name="T41" fmla="*/ 708 h 772"/>
                <a:gd name="T42" fmla="*/ 487 w 533"/>
                <a:gd name="T43" fmla="*/ 741 h 772"/>
                <a:gd name="T44" fmla="*/ 463 w 533"/>
                <a:gd name="T45" fmla="*/ 772 h 772"/>
                <a:gd name="T46" fmla="*/ 72 w 533"/>
                <a:gd name="T47" fmla="*/ 772 h 772"/>
                <a:gd name="T48" fmla="*/ 48 w 533"/>
                <a:gd name="T49" fmla="*/ 741 h 772"/>
                <a:gd name="T50" fmla="*/ 28 w 533"/>
                <a:gd name="T51" fmla="*/ 708 h 772"/>
                <a:gd name="T52" fmla="*/ 13 w 533"/>
                <a:gd name="T53" fmla="*/ 671 h 772"/>
                <a:gd name="T54" fmla="*/ 3 w 533"/>
                <a:gd name="T55" fmla="*/ 632 h 772"/>
                <a:gd name="T56" fmla="*/ 0 w 533"/>
                <a:gd name="T57" fmla="*/ 590 h 772"/>
                <a:gd name="T58" fmla="*/ 3 w 533"/>
                <a:gd name="T59" fmla="*/ 552 h 772"/>
                <a:gd name="T60" fmla="*/ 11 w 533"/>
                <a:gd name="T61" fmla="*/ 514 h 772"/>
                <a:gd name="T62" fmla="*/ 24 w 533"/>
                <a:gd name="T63" fmla="*/ 479 h 772"/>
                <a:gd name="T64" fmla="*/ 43 w 533"/>
                <a:gd name="T65" fmla="*/ 446 h 772"/>
                <a:gd name="T66" fmla="*/ 65 w 533"/>
                <a:gd name="T67" fmla="*/ 417 h 772"/>
                <a:gd name="T68" fmla="*/ 91 w 533"/>
                <a:gd name="T69" fmla="*/ 390 h 772"/>
                <a:gd name="T70" fmla="*/ 121 w 533"/>
                <a:gd name="T71" fmla="*/ 367 h 772"/>
                <a:gd name="T72" fmla="*/ 154 w 533"/>
                <a:gd name="T73" fmla="*/ 349 h 772"/>
                <a:gd name="T74" fmla="*/ 191 w 533"/>
                <a:gd name="T75" fmla="*/ 336 h 772"/>
                <a:gd name="T76" fmla="*/ 191 w 533"/>
                <a:gd name="T77" fmla="*/ 161 h 772"/>
                <a:gd name="T78" fmla="*/ 191 w 533"/>
                <a:gd name="T79" fmla="*/ 161 h 772"/>
                <a:gd name="T80" fmla="*/ 191 w 533"/>
                <a:gd name="T81" fmla="*/ 106 h 772"/>
                <a:gd name="T82" fmla="*/ 191 w 533"/>
                <a:gd name="T83" fmla="*/ 88 h 772"/>
                <a:gd name="T84" fmla="*/ 191 w 533"/>
                <a:gd name="T85" fmla="*/ 72 h 772"/>
                <a:gd name="T86" fmla="*/ 190 w 533"/>
                <a:gd name="T87" fmla="*/ 57 h 772"/>
                <a:gd name="T88" fmla="*/ 187 w 533"/>
                <a:gd name="T89" fmla="*/ 43 h 772"/>
                <a:gd name="T90" fmla="*/ 182 w 533"/>
                <a:gd name="T91" fmla="*/ 30 h 772"/>
                <a:gd name="T92" fmla="*/ 173 w 533"/>
                <a:gd name="T93" fmla="*/ 15 h 772"/>
                <a:gd name="T94" fmla="*/ 159 w 533"/>
                <a:gd name="T95" fmla="*/ 0 h 772"/>
                <a:gd name="T96" fmla="*/ 300 w 533"/>
                <a:gd name="T97" fmla="*/ 0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33" h="772">
                  <a:moveTo>
                    <a:pt x="300" y="0"/>
                  </a:moveTo>
                  <a:lnTo>
                    <a:pt x="300" y="0"/>
                  </a:lnTo>
                  <a:lnTo>
                    <a:pt x="367" y="0"/>
                  </a:lnTo>
                  <a:lnTo>
                    <a:pt x="354" y="23"/>
                  </a:lnTo>
                  <a:lnTo>
                    <a:pt x="346" y="49"/>
                  </a:lnTo>
                  <a:lnTo>
                    <a:pt x="343" y="75"/>
                  </a:lnTo>
                  <a:lnTo>
                    <a:pt x="344" y="106"/>
                  </a:lnTo>
                  <a:lnTo>
                    <a:pt x="344" y="161"/>
                  </a:lnTo>
                  <a:lnTo>
                    <a:pt x="344" y="336"/>
                  </a:lnTo>
                  <a:lnTo>
                    <a:pt x="379" y="349"/>
                  </a:lnTo>
                  <a:lnTo>
                    <a:pt x="413" y="367"/>
                  </a:lnTo>
                  <a:lnTo>
                    <a:pt x="443" y="390"/>
                  </a:lnTo>
                  <a:lnTo>
                    <a:pt x="470" y="417"/>
                  </a:lnTo>
                  <a:lnTo>
                    <a:pt x="492" y="446"/>
                  </a:lnTo>
                  <a:lnTo>
                    <a:pt x="509" y="479"/>
                  </a:lnTo>
                  <a:lnTo>
                    <a:pt x="522" y="514"/>
                  </a:lnTo>
                  <a:lnTo>
                    <a:pt x="530" y="552"/>
                  </a:lnTo>
                  <a:lnTo>
                    <a:pt x="533" y="590"/>
                  </a:lnTo>
                  <a:lnTo>
                    <a:pt x="530" y="632"/>
                  </a:lnTo>
                  <a:lnTo>
                    <a:pt x="521" y="671"/>
                  </a:lnTo>
                  <a:lnTo>
                    <a:pt x="506" y="708"/>
                  </a:lnTo>
                  <a:lnTo>
                    <a:pt x="487" y="741"/>
                  </a:lnTo>
                  <a:lnTo>
                    <a:pt x="463" y="772"/>
                  </a:lnTo>
                  <a:lnTo>
                    <a:pt x="72" y="772"/>
                  </a:lnTo>
                  <a:lnTo>
                    <a:pt x="48" y="741"/>
                  </a:lnTo>
                  <a:lnTo>
                    <a:pt x="28" y="708"/>
                  </a:lnTo>
                  <a:lnTo>
                    <a:pt x="13" y="671"/>
                  </a:lnTo>
                  <a:lnTo>
                    <a:pt x="3" y="632"/>
                  </a:lnTo>
                  <a:lnTo>
                    <a:pt x="0" y="590"/>
                  </a:lnTo>
                  <a:lnTo>
                    <a:pt x="3" y="552"/>
                  </a:lnTo>
                  <a:lnTo>
                    <a:pt x="11" y="514"/>
                  </a:lnTo>
                  <a:lnTo>
                    <a:pt x="24" y="479"/>
                  </a:lnTo>
                  <a:lnTo>
                    <a:pt x="43" y="446"/>
                  </a:lnTo>
                  <a:lnTo>
                    <a:pt x="65" y="417"/>
                  </a:lnTo>
                  <a:lnTo>
                    <a:pt x="91" y="390"/>
                  </a:lnTo>
                  <a:lnTo>
                    <a:pt x="121" y="367"/>
                  </a:lnTo>
                  <a:lnTo>
                    <a:pt x="154" y="349"/>
                  </a:lnTo>
                  <a:lnTo>
                    <a:pt x="191" y="336"/>
                  </a:lnTo>
                  <a:lnTo>
                    <a:pt x="191" y="161"/>
                  </a:lnTo>
                  <a:lnTo>
                    <a:pt x="191" y="161"/>
                  </a:lnTo>
                  <a:lnTo>
                    <a:pt x="191" y="106"/>
                  </a:lnTo>
                  <a:lnTo>
                    <a:pt x="191" y="88"/>
                  </a:lnTo>
                  <a:lnTo>
                    <a:pt x="191" y="72"/>
                  </a:lnTo>
                  <a:lnTo>
                    <a:pt x="190" y="57"/>
                  </a:lnTo>
                  <a:lnTo>
                    <a:pt x="187" y="43"/>
                  </a:lnTo>
                  <a:lnTo>
                    <a:pt x="182" y="30"/>
                  </a:lnTo>
                  <a:lnTo>
                    <a:pt x="173" y="15"/>
                  </a:lnTo>
                  <a:lnTo>
                    <a:pt x="159" y="0"/>
                  </a:lnTo>
                  <a:lnTo>
                    <a:pt x="30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8" name="Freeform 224">
              <a:extLst>
                <a:ext uri="{FF2B5EF4-FFF2-40B4-BE49-F238E27FC236}">
                  <a16:creationId xmlns:a16="http://schemas.microsoft.com/office/drawing/2014/main" id="{4A8BD8D2-6CAD-4C84-93CD-E45952441B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5298" y="3183651"/>
              <a:ext cx="257771" cy="404725"/>
            </a:xfrm>
            <a:custGeom>
              <a:avLst/>
              <a:gdLst>
                <a:gd name="T0" fmla="*/ 213 w 214"/>
                <a:gd name="T1" fmla="*/ 0 h 336"/>
                <a:gd name="T2" fmla="*/ 214 w 214"/>
                <a:gd name="T3" fmla="*/ 0 h 336"/>
                <a:gd name="T4" fmla="*/ 214 w 214"/>
                <a:gd name="T5" fmla="*/ 336 h 336"/>
                <a:gd name="T6" fmla="*/ 39 w 214"/>
                <a:gd name="T7" fmla="*/ 336 h 336"/>
                <a:gd name="T8" fmla="*/ 23 w 214"/>
                <a:gd name="T9" fmla="*/ 309 h 336"/>
                <a:gd name="T10" fmla="*/ 11 w 214"/>
                <a:gd name="T11" fmla="*/ 279 h 336"/>
                <a:gd name="T12" fmla="*/ 3 w 214"/>
                <a:gd name="T13" fmla="*/ 247 h 336"/>
                <a:gd name="T14" fmla="*/ 0 w 214"/>
                <a:gd name="T15" fmla="*/ 213 h 336"/>
                <a:gd name="T16" fmla="*/ 3 w 214"/>
                <a:gd name="T17" fmla="*/ 179 h 336"/>
                <a:gd name="T18" fmla="*/ 11 w 214"/>
                <a:gd name="T19" fmla="*/ 145 h 336"/>
                <a:gd name="T20" fmla="*/ 24 w 214"/>
                <a:gd name="T21" fmla="*/ 115 h 336"/>
                <a:gd name="T22" fmla="*/ 41 w 214"/>
                <a:gd name="T23" fmla="*/ 88 h 336"/>
                <a:gd name="T24" fmla="*/ 63 w 214"/>
                <a:gd name="T25" fmla="*/ 62 h 336"/>
                <a:gd name="T26" fmla="*/ 87 w 214"/>
                <a:gd name="T27" fmla="*/ 41 h 336"/>
                <a:gd name="T28" fmla="*/ 115 w 214"/>
                <a:gd name="T29" fmla="*/ 24 h 336"/>
                <a:gd name="T30" fmla="*/ 146 w 214"/>
                <a:gd name="T31" fmla="*/ 12 h 336"/>
                <a:gd name="T32" fmla="*/ 178 w 214"/>
                <a:gd name="T33" fmla="*/ 3 h 336"/>
                <a:gd name="T34" fmla="*/ 213 w 214"/>
                <a:gd name="T35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4" h="336">
                  <a:moveTo>
                    <a:pt x="213" y="0"/>
                  </a:moveTo>
                  <a:lnTo>
                    <a:pt x="214" y="0"/>
                  </a:lnTo>
                  <a:lnTo>
                    <a:pt x="214" y="336"/>
                  </a:lnTo>
                  <a:lnTo>
                    <a:pt x="39" y="336"/>
                  </a:lnTo>
                  <a:lnTo>
                    <a:pt x="23" y="309"/>
                  </a:lnTo>
                  <a:lnTo>
                    <a:pt x="11" y="279"/>
                  </a:lnTo>
                  <a:lnTo>
                    <a:pt x="3" y="247"/>
                  </a:lnTo>
                  <a:lnTo>
                    <a:pt x="0" y="213"/>
                  </a:lnTo>
                  <a:lnTo>
                    <a:pt x="3" y="179"/>
                  </a:lnTo>
                  <a:lnTo>
                    <a:pt x="11" y="145"/>
                  </a:lnTo>
                  <a:lnTo>
                    <a:pt x="24" y="115"/>
                  </a:lnTo>
                  <a:lnTo>
                    <a:pt x="41" y="88"/>
                  </a:lnTo>
                  <a:lnTo>
                    <a:pt x="63" y="62"/>
                  </a:lnTo>
                  <a:lnTo>
                    <a:pt x="87" y="41"/>
                  </a:lnTo>
                  <a:lnTo>
                    <a:pt x="115" y="24"/>
                  </a:lnTo>
                  <a:lnTo>
                    <a:pt x="146" y="12"/>
                  </a:lnTo>
                  <a:lnTo>
                    <a:pt x="178" y="3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9" name="Freeform 225">
              <a:extLst>
                <a:ext uri="{FF2B5EF4-FFF2-40B4-BE49-F238E27FC236}">
                  <a16:creationId xmlns:a16="http://schemas.microsoft.com/office/drawing/2014/main" id="{D136A772-EF43-4096-8382-E846634C7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563069" y="3183651"/>
              <a:ext cx="255362" cy="404725"/>
            </a:xfrm>
            <a:custGeom>
              <a:avLst/>
              <a:gdLst>
                <a:gd name="T0" fmla="*/ 0 w 212"/>
                <a:gd name="T1" fmla="*/ 0 h 336"/>
                <a:gd name="T2" fmla="*/ 34 w 212"/>
                <a:gd name="T3" fmla="*/ 3 h 336"/>
                <a:gd name="T4" fmla="*/ 67 w 212"/>
                <a:gd name="T5" fmla="*/ 12 h 336"/>
                <a:gd name="T6" fmla="*/ 97 w 212"/>
                <a:gd name="T7" fmla="*/ 25 h 336"/>
                <a:gd name="T8" fmla="*/ 125 w 212"/>
                <a:gd name="T9" fmla="*/ 42 h 336"/>
                <a:gd name="T10" fmla="*/ 150 w 212"/>
                <a:gd name="T11" fmla="*/ 63 h 336"/>
                <a:gd name="T12" fmla="*/ 171 w 212"/>
                <a:gd name="T13" fmla="*/ 88 h 336"/>
                <a:gd name="T14" fmla="*/ 188 w 212"/>
                <a:gd name="T15" fmla="*/ 115 h 336"/>
                <a:gd name="T16" fmla="*/ 201 w 212"/>
                <a:gd name="T17" fmla="*/ 146 h 336"/>
                <a:gd name="T18" fmla="*/ 209 w 212"/>
                <a:gd name="T19" fmla="*/ 179 h 336"/>
                <a:gd name="T20" fmla="*/ 212 w 212"/>
                <a:gd name="T21" fmla="*/ 213 h 336"/>
                <a:gd name="T22" fmla="*/ 209 w 212"/>
                <a:gd name="T23" fmla="*/ 247 h 336"/>
                <a:gd name="T24" fmla="*/ 202 w 212"/>
                <a:gd name="T25" fmla="*/ 279 h 336"/>
                <a:gd name="T26" fmla="*/ 189 w 212"/>
                <a:gd name="T27" fmla="*/ 309 h 336"/>
                <a:gd name="T28" fmla="*/ 172 w 212"/>
                <a:gd name="T29" fmla="*/ 336 h 336"/>
                <a:gd name="T30" fmla="*/ 0 w 212"/>
                <a:gd name="T31" fmla="*/ 336 h 336"/>
                <a:gd name="T32" fmla="*/ 0 w 212"/>
                <a:gd name="T33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2" h="336">
                  <a:moveTo>
                    <a:pt x="0" y="0"/>
                  </a:moveTo>
                  <a:lnTo>
                    <a:pt x="34" y="3"/>
                  </a:lnTo>
                  <a:lnTo>
                    <a:pt x="67" y="12"/>
                  </a:lnTo>
                  <a:lnTo>
                    <a:pt x="97" y="25"/>
                  </a:lnTo>
                  <a:lnTo>
                    <a:pt x="125" y="42"/>
                  </a:lnTo>
                  <a:lnTo>
                    <a:pt x="150" y="63"/>
                  </a:lnTo>
                  <a:lnTo>
                    <a:pt x="171" y="88"/>
                  </a:lnTo>
                  <a:lnTo>
                    <a:pt x="188" y="115"/>
                  </a:lnTo>
                  <a:lnTo>
                    <a:pt x="201" y="146"/>
                  </a:lnTo>
                  <a:lnTo>
                    <a:pt x="209" y="179"/>
                  </a:lnTo>
                  <a:lnTo>
                    <a:pt x="212" y="213"/>
                  </a:lnTo>
                  <a:lnTo>
                    <a:pt x="209" y="247"/>
                  </a:lnTo>
                  <a:lnTo>
                    <a:pt x="202" y="279"/>
                  </a:lnTo>
                  <a:lnTo>
                    <a:pt x="189" y="309"/>
                  </a:lnTo>
                  <a:lnTo>
                    <a:pt x="172" y="336"/>
                  </a:lnTo>
                  <a:lnTo>
                    <a:pt x="0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Freeform 226">
              <a:extLst>
                <a:ext uri="{FF2B5EF4-FFF2-40B4-BE49-F238E27FC236}">
                  <a16:creationId xmlns:a16="http://schemas.microsoft.com/office/drawing/2014/main" id="{1BE6F04E-7B8A-400F-B2FA-6CA2897BB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001" y="3234241"/>
              <a:ext cx="67454" cy="67454"/>
            </a:xfrm>
            <a:custGeom>
              <a:avLst/>
              <a:gdLst>
                <a:gd name="T0" fmla="*/ 27 w 56"/>
                <a:gd name="T1" fmla="*/ 0 h 56"/>
                <a:gd name="T2" fmla="*/ 39 w 56"/>
                <a:gd name="T3" fmla="*/ 2 h 56"/>
                <a:gd name="T4" fmla="*/ 48 w 56"/>
                <a:gd name="T5" fmla="*/ 8 h 56"/>
                <a:gd name="T6" fmla="*/ 54 w 56"/>
                <a:gd name="T7" fmla="*/ 17 h 56"/>
                <a:gd name="T8" fmla="*/ 56 w 56"/>
                <a:gd name="T9" fmla="*/ 28 h 56"/>
                <a:gd name="T10" fmla="*/ 54 w 56"/>
                <a:gd name="T11" fmla="*/ 40 h 56"/>
                <a:gd name="T12" fmla="*/ 48 w 56"/>
                <a:gd name="T13" fmla="*/ 48 h 56"/>
                <a:gd name="T14" fmla="*/ 39 w 56"/>
                <a:gd name="T15" fmla="*/ 54 h 56"/>
                <a:gd name="T16" fmla="*/ 27 w 56"/>
                <a:gd name="T17" fmla="*/ 56 h 56"/>
                <a:gd name="T18" fmla="*/ 16 w 56"/>
                <a:gd name="T19" fmla="*/ 54 h 56"/>
                <a:gd name="T20" fmla="*/ 8 w 56"/>
                <a:gd name="T21" fmla="*/ 48 h 56"/>
                <a:gd name="T22" fmla="*/ 2 w 56"/>
                <a:gd name="T23" fmla="*/ 40 h 56"/>
                <a:gd name="T24" fmla="*/ 0 w 56"/>
                <a:gd name="T25" fmla="*/ 28 h 56"/>
                <a:gd name="T26" fmla="*/ 2 w 56"/>
                <a:gd name="T27" fmla="*/ 17 h 56"/>
                <a:gd name="T28" fmla="*/ 8 w 56"/>
                <a:gd name="T29" fmla="*/ 8 h 56"/>
                <a:gd name="T30" fmla="*/ 16 w 56"/>
                <a:gd name="T31" fmla="*/ 2 h 56"/>
                <a:gd name="T32" fmla="*/ 27 w 56"/>
                <a:gd name="T3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56">
                  <a:moveTo>
                    <a:pt x="27" y="0"/>
                  </a:moveTo>
                  <a:lnTo>
                    <a:pt x="39" y="2"/>
                  </a:lnTo>
                  <a:lnTo>
                    <a:pt x="48" y="8"/>
                  </a:lnTo>
                  <a:lnTo>
                    <a:pt x="54" y="17"/>
                  </a:lnTo>
                  <a:lnTo>
                    <a:pt x="56" y="28"/>
                  </a:lnTo>
                  <a:lnTo>
                    <a:pt x="54" y="40"/>
                  </a:lnTo>
                  <a:lnTo>
                    <a:pt x="48" y="48"/>
                  </a:lnTo>
                  <a:lnTo>
                    <a:pt x="39" y="54"/>
                  </a:lnTo>
                  <a:lnTo>
                    <a:pt x="27" y="56"/>
                  </a:lnTo>
                  <a:lnTo>
                    <a:pt x="16" y="54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Freeform 227">
              <a:extLst>
                <a:ext uri="{FF2B5EF4-FFF2-40B4-BE49-F238E27FC236}">
                  <a16:creationId xmlns:a16="http://schemas.microsoft.com/office/drawing/2014/main" id="{DA089DD2-E680-4916-B6D4-F8576BF548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8614" y="3300490"/>
              <a:ext cx="53000" cy="53000"/>
            </a:xfrm>
            <a:custGeom>
              <a:avLst/>
              <a:gdLst>
                <a:gd name="T0" fmla="*/ 22 w 44"/>
                <a:gd name="T1" fmla="*/ 0 h 44"/>
                <a:gd name="T2" fmla="*/ 31 w 44"/>
                <a:gd name="T3" fmla="*/ 2 h 44"/>
                <a:gd name="T4" fmla="*/ 38 w 44"/>
                <a:gd name="T5" fmla="*/ 7 h 44"/>
                <a:gd name="T6" fmla="*/ 42 w 44"/>
                <a:gd name="T7" fmla="*/ 14 h 44"/>
                <a:gd name="T8" fmla="*/ 44 w 44"/>
                <a:gd name="T9" fmla="*/ 22 h 44"/>
                <a:gd name="T10" fmla="*/ 42 w 44"/>
                <a:gd name="T11" fmla="*/ 31 h 44"/>
                <a:gd name="T12" fmla="*/ 38 w 44"/>
                <a:gd name="T13" fmla="*/ 38 h 44"/>
                <a:gd name="T14" fmla="*/ 31 w 44"/>
                <a:gd name="T15" fmla="*/ 42 h 44"/>
                <a:gd name="T16" fmla="*/ 22 w 44"/>
                <a:gd name="T17" fmla="*/ 44 h 44"/>
                <a:gd name="T18" fmla="*/ 14 w 44"/>
                <a:gd name="T19" fmla="*/ 42 h 44"/>
                <a:gd name="T20" fmla="*/ 7 w 44"/>
                <a:gd name="T21" fmla="*/ 38 h 44"/>
                <a:gd name="T22" fmla="*/ 2 w 44"/>
                <a:gd name="T23" fmla="*/ 31 h 44"/>
                <a:gd name="T24" fmla="*/ 0 w 44"/>
                <a:gd name="T25" fmla="*/ 22 h 44"/>
                <a:gd name="T26" fmla="*/ 2 w 44"/>
                <a:gd name="T27" fmla="*/ 14 h 44"/>
                <a:gd name="T28" fmla="*/ 7 w 44"/>
                <a:gd name="T29" fmla="*/ 7 h 44"/>
                <a:gd name="T30" fmla="*/ 14 w 44"/>
                <a:gd name="T31" fmla="*/ 2 h 44"/>
                <a:gd name="T32" fmla="*/ 22 w 44"/>
                <a:gd name="T33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lnTo>
                    <a:pt x="31" y="2"/>
                  </a:lnTo>
                  <a:lnTo>
                    <a:pt x="38" y="7"/>
                  </a:lnTo>
                  <a:lnTo>
                    <a:pt x="42" y="14"/>
                  </a:lnTo>
                  <a:lnTo>
                    <a:pt x="44" y="22"/>
                  </a:lnTo>
                  <a:lnTo>
                    <a:pt x="42" y="31"/>
                  </a:lnTo>
                  <a:lnTo>
                    <a:pt x="38" y="38"/>
                  </a:lnTo>
                  <a:lnTo>
                    <a:pt x="31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7" y="38"/>
                  </a:lnTo>
                  <a:lnTo>
                    <a:pt x="2" y="31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7" y="7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2" name="Freeform 228">
              <a:extLst>
                <a:ext uri="{FF2B5EF4-FFF2-40B4-BE49-F238E27FC236}">
                  <a16:creationId xmlns:a16="http://schemas.microsoft.com/office/drawing/2014/main" id="{28E7B834-7D05-41F9-B3AA-DA35B771D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8137" y="3388422"/>
              <a:ext cx="33727" cy="32522"/>
            </a:xfrm>
            <a:custGeom>
              <a:avLst/>
              <a:gdLst>
                <a:gd name="T0" fmla="*/ 14 w 28"/>
                <a:gd name="T1" fmla="*/ 0 h 27"/>
                <a:gd name="T2" fmla="*/ 18 w 28"/>
                <a:gd name="T3" fmla="*/ 1 h 27"/>
                <a:gd name="T4" fmla="*/ 22 w 28"/>
                <a:gd name="T5" fmla="*/ 3 h 27"/>
                <a:gd name="T6" fmla="*/ 25 w 28"/>
                <a:gd name="T7" fmla="*/ 5 h 27"/>
                <a:gd name="T8" fmla="*/ 27 w 28"/>
                <a:gd name="T9" fmla="*/ 9 h 27"/>
                <a:gd name="T10" fmla="*/ 28 w 28"/>
                <a:gd name="T11" fmla="*/ 14 h 27"/>
                <a:gd name="T12" fmla="*/ 27 w 28"/>
                <a:gd name="T13" fmla="*/ 18 h 27"/>
                <a:gd name="T14" fmla="*/ 25 w 28"/>
                <a:gd name="T15" fmla="*/ 22 h 27"/>
                <a:gd name="T16" fmla="*/ 22 w 28"/>
                <a:gd name="T17" fmla="*/ 24 h 27"/>
                <a:gd name="T18" fmla="*/ 18 w 28"/>
                <a:gd name="T19" fmla="*/ 26 h 27"/>
                <a:gd name="T20" fmla="*/ 14 w 28"/>
                <a:gd name="T21" fmla="*/ 27 h 27"/>
                <a:gd name="T22" fmla="*/ 10 w 28"/>
                <a:gd name="T23" fmla="*/ 26 h 27"/>
                <a:gd name="T24" fmla="*/ 6 w 28"/>
                <a:gd name="T25" fmla="*/ 24 h 27"/>
                <a:gd name="T26" fmla="*/ 2 w 28"/>
                <a:gd name="T27" fmla="*/ 22 h 27"/>
                <a:gd name="T28" fmla="*/ 0 w 28"/>
                <a:gd name="T29" fmla="*/ 18 h 27"/>
                <a:gd name="T30" fmla="*/ 0 w 28"/>
                <a:gd name="T31" fmla="*/ 14 h 27"/>
                <a:gd name="T32" fmla="*/ 0 w 28"/>
                <a:gd name="T33" fmla="*/ 9 h 27"/>
                <a:gd name="T34" fmla="*/ 2 w 28"/>
                <a:gd name="T35" fmla="*/ 5 h 27"/>
                <a:gd name="T36" fmla="*/ 6 w 28"/>
                <a:gd name="T37" fmla="*/ 3 h 27"/>
                <a:gd name="T38" fmla="*/ 10 w 28"/>
                <a:gd name="T39" fmla="*/ 1 h 27"/>
                <a:gd name="T40" fmla="*/ 14 w 28"/>
                <a:gd name="T4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7">
                  <a:moveTo>
                    <a:pt x="14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5"/>
                  </a:lnTo>
                  <a:lnTo>
                    <a:pt x="27" y="9"/>
                  </a:lnTo>
                  <a:lnTo>
                    <a:pt x="28" y="14"/>
                  </a:lnTo>
                  <a:lnTo>
                    <a:pt x="27" y="18"/>
                  </a:lnTo>
                  <a:lnTo>
                    <a:pt x="25" y="22"/>
                  </a:lnTo>
                  <a:lnTo>
                    <a:pt x="22" y="24"/>
                  </a:lnTo>
                  <a:lnTo>
                    <a:pt x="18" y="26"/>
                  </a:lnTo>
                  <a:lnTo>
                    <a:pt x="14" y="27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9"/>
                  </a:lnTo>
                  <a:lnTo>
                    <a:pt x="2" y="5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3" name="Freeform 229">
              <a:extLst>
                <a:ext uri="{FF2B5EF4-FFF2-40B4-BE49-F238E27FC236}">
                  <a16:creationId xmlns:a16="http://schemas.microsoft.com/office/drawing/2014/main" id="{49A81F32-54EA-46DD-9DD6-8E54CBB8DB4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2341" y="3488398"/>
              <a:ext cx="54205" cy="54204"/>
            </a:xfrm>
            <a:custGeom>
              <a:avLst/>
              <a:gdLst>
                <a:gd name="T0" fmla="*/ 22 w 45"/>
                <a:gd name="T1" fmla="*/ 0 h 45"/>
                <a:gd name="T2" fmla="*/ 31 w 45"/>
                <a:gd name="T3" fmla="*/ 2 h 45"/>
                <a:gd name="T4" fmla="*/ 39 w 45"/>
                <a:gd name="T5" fmla="*/ 6 h 45"/>
                <a:gd name="T6" fmla="*/ 44 w 45"/>
                <a:gd name="T7" fmla="*/ 13 h 45"/>
                <a:gd name="T8" fmla="*/ 45 w 45"/>
                <a:gd name="T9" fmla="*/ 22 h 45"/>
                <a:gd name="T10" fmla="*/ 44 w 45"/>
                <a:gd name="T11" fmla="*/ 30 h 45"/>
                <a:gd name="T12" fmla="*/ 39 w 45"/>
                <a:gd name="T13" fmla="*/ 37 h 45"/>
                <a:gd name="T14" fmla="*/ 31 w 45"/>
                <a:gd name="T15" fmla="*/ 42 h 45"/>
                <a:gd name="T16" fmla="*/ 22 w 45"/>
                <a:gd name="T17" fmla="*/ 45 h 45"/>
                <a:gd name="T18" fmla="*/ 14 w 45"/>
                <a:gd name="T19" fmla="*/ 42 h 45"/>
                <a:gd name="T20" fmla="*/ 7 w 45"/>
                <a:gd name="T21" fmla="*/ 37 h 45"/>
                <a:gd name="T22" fmla="*/ 2 w 45"/>
                <a:gd name="T23" fmla="*/ 30 h 45"/>
                <a:gd name="T24" fmla="*/ 0 w 45"/>
                <a:gd name="T25" fmla="*/ 22 h 45"/>
                <a:gd name="T26" fmla="*/ 2 w 45"/>
                <a:gd name="T27" fmla="*/ 13 h 45"/>
                <a:gd name="T28" fmla="*/ 7 w 45"/>
                <a:gd name="T29" fmla="*/ 6 h 45"/>
                <a:gd name="T30" fmla="*/ 14 w 45"/>
                <a:gd name="T31" fmla="*/ 2 h 45"/>
                <a:gd name="T32" fmla="*/ 22 w 4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45">
                  <a:moveTo>
                    <a:pt x="22" y="0"/>
                  </a:moveTo>
                  <a:lnTo>
                    <a:pt x="31" y="2"/>
                  </a:lnTo>
                  <a:lnTo>
                    <a:pt x="39" y="6"/>
                  </a:lnTo>
                  <a:lnTo>
                    <a:pt x="44" y="13"/>
                  </a:lnTo>
                  <a:lnTo>
                    <a:pt x="45" y="22"/>
                  </a:lnTo>
                  <a:lnTo>
                    <a:pt x="44" y="30"/>
                  </a:lnTo>
                  <a:lnTo>
                    <a:pt x="39" y="37"/>
                  </a:lnTo>
                  <a:lnTo>
                    <a:pt x="31" y="42"/>
                  </a:lnTo>
                  <a:lnTo>
                    <a:pt x="22" y="45"/>
                  </a:lnTo>
                  <a:lnTo>
                    <a:pt x="14" y="42"/>
                  </a:lnTo>
                  <a:lnTo>
                    <a:pt x="7" y="37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3"/>
                  </a:lnTo>
                  <a:lnTo>
                    <a:pt x="7" y="6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4" name="Freeform 230">
              <a:extLst>
                <a:ext uri="{FF2B5EF4-FFF2-40B4-BE49-F238E27FC236}">
                  <a16:creationId xmlns:a16="http://schemas.microsoft.com/office/drawing/2014/main" id="{61BDDE6E-71AC-4321-97CE-647C6C9AA2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500" y="3420944"/>
              <a:ext cx="32523" cy="33727"/>
            </a:xfrm>
            <a:custGeom>
              <a:avLst/>
              <a:gdLst>
                <a:gd name="T0" fmla="*/ 13 w 27"/>
                <a:gd name="T1" fmla="*/ 0 h 28"/>
                <a:gd name="T2" fmla="*/ 18 w 27"/>
                <a:gd name="T3" fmla="*/ 1 h 28"/>
                <a:gd name="T4" fmla="*/ 21 w 27"/>
                <a:gd name="T5" fmla="*/ 3 h 28"/>
                <a:gd name="T6" fmla="*/ 24 w 27"/>
                <a:gd name="T7" fmla="*/ 6 h 28"/>
                <a:gd name="T8" fmla="*/ 26 w 27"/>
                <a:gd name="T9" fmla="*/ 9 h 28"/>
                <a:gd name="T10" fmla="*/ 27 w 27"/>
                <a:gd name="T11" fmla="*/ 14 h 28"/>
                <a:gd name="T12" fmla="*/ 26 w 27"/>
                <a:gd name="T13" fmla="*/ 18 h 28"/>
                <a:gd name="T14" fmla="*/ 24 w 27"/>
                <a:gd name="T15" fmla="*/ 22 h 28"/>
                <a:gd name="T16" fmla="*/ 21 w 27"/>
                <a:gd name="T17" fmla="*/ 25 h 28"/>
                <a:gd name="T18" fmla="*/ 18 w 27"/>
                <a:gd name="T19" fmla="*/ 28 h 28"/>
                <a:gd name="T20" fmla="*/ 13 w 27"/>
                <a:gd name="T21" fmla="*/ 28 h 28"/>
                <a:gd name="T22" fmla="*/ 9 w 27"/>
                <a:gd name="T23" fmla="*/ 28 h 28"/>
                <a:gd name="T24" fmla="*/ 5 w 27"/>
                <a:gd name="T25" fmla="*/ 25 h 28"/>
                <a:gd name="T26" fmla="*/ 2 w 27"/>
                <a:gd name="T27" fmla="*/ 22 h 28"/>
                <a:gd name="T28" fmla="*/ 1 w 27"/>
                <a:gd name="T29" fmla="*/ 18 h 28"/>
                <a:gd name="T30" fmla="*/ 0 w 27"/>
                <a:gd name="T31" fmla="*/ 14 h 28"/>
                <a:gd name="T32" fmla="*/ 1 w 27"/>
                <a:gd name="T33" fmla="*/ 9 h 28"/>
                <a:gd name="T34" fmla="*/ 2 w 27"/>
                <a:gd name="T35" fmla="*/ 6 h 28"/>
                <a:gd name="T36" fmla="*/ 5 w 27"/>
                <a:gd name="T37" fmla="*/ 3 h 28"/>
                <a:gd name="T38" fmla="*/ 9 w 27"/>
                <a:gd name="T39" fmla="*/ 1 h 28"/>
                <a:gd name="T40" fmla="*/ 13 w 27"/>
                <a:gd name="T4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" h="28">
                  <a:moveTo>
                    <a:pt x="13" y="0"/>
                  </a:moveTo>
                  <a:lnTo>
                    <a:pt x="18" y="1"/>
                  </a:lnTo>
                  <a:lnTo>
                    <a:pt x="21" y="3"/>
                  </a:lnTo>
                  <a:lnTo>
                    <a:pt x="24" y="6"/>
                  </a:lnTo>
                  <a:lnTo>
                    <a:pt x="26" y="9"/>
                  </a:lnTo>
                  <a:lnTo>
                    <a:pt x="27" y="14"/>
                  </a:lnTo>
                  <a:lnTo>
                    <a:pt x="26" y="18"/>
                  </a:lnTo>
                  <a:lnTo>
                    <a:pt x="24" y="22"/>
                  </a:lnTo>
                  <a:lnTo>
                    <a:pt x="21" y="25"/>
                  </a:lnTo>
                  <a:lnTo>
                    <a:pt x="18" y="28"/>
                  </a:lnTo>
                  <a:lnTo>
                    <a:pt x="13" y="28"/>
                  </a:lnTo>
                  <a:lnTo>
                    <a:pt x="9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1" y="9"/>
                  </a:lnTo>
                  <a:lnTo>
                    <a:pt x="2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5" name="Freeform 201">
            <a:extLst>
              <a:ext uri="{FF2B5EF4-FFF2-40B4-BE49-F238E27FC236}">
                <a16:creationId xmlns:a16="http://schemas.microsoft.com/office/drawing/2014/main" id="{95246451-9252-4A40-A312-BCF1435F799E}"/>
              </a:ext>
            </a:extLst>
          </p:cNvPr>
          <p:cNvSpPr>
            <a:spLocks/>
          </p:cNvSpPr>
          <p:nvPr/>
        </p:nvSpPr>
        <p:spPr bwMode="auto">
          <a:xfrm>
            <a:off x="3504168" y="2471854"/>
            <a:ext cx="699615" cy="1013325"/>
          </a:xfrm>
          <a:custGeom>
            <a:avLst/>
            <a:gdLst>
              <a:gd name="T0" fmla="*/ 300 w 533"/>
              <a:gd name="T1" fmla="*/ 0 h 772"/>
              <a:gd name="T2" fmla="*/ 300 w 533"/>
              <a:gd name="T3" fmla="*/ 0 h 772"/>
              <a:gd name="T4" fmla="*/ 367 w 533"/>
              <a:gd name="T5" fmla="*/ 0 h 772"/>
              <a:gd name="T6" fmla="*/ 354 w 533"/>
              <a:gd name="T7" fmla="*/ 23 h 772"/>
              <a:gd name="T8" fmla="*/ 346 w 533"/>
              <a:gd name="T9" fmla="*/ 49 h 772"/>
              <a:gd name="T10" fmla="*/ 343 w 533"/>
              <a:gd name="T11" fmla="*/ 75 h 772"/>
              <a:gd name="T12" fmla="*/ 344 w 533"/>
              <a:gd name="T13" fmla="*/ 106 h 772"/>
              <a:gd name="T14" fmla="*/ 344 w 533"/>
              <a:gd name="T15" fmla="*/ 161 h 772"/>
              <a:gd name="T16" fmla="*/ 344 w 533"/>
              <a:gd name="T17" fmla="*/ 336 h 772"/>
              <a:gd name="T18" fmla="*/ 379 w 533"/>
              <a:gd name="T19" fmla="*/ 349 h 772"/>
              <a:gd name="T20" fmla="*/ 413 w 533"/>
              <a:gd name="T21" fmla="*/ 367 h 772"/>
              <a:gd name="T22" fmla="*/ 443 w 533"/>
              <a:gd name="T23" fmla="*/ 390 h 772"/>
              <a:gd name="T24" fmla="*/ 470 w 533"/>
              <a:gd name="T25" fmla="*/ 417 h 772"/>
              <a:gd name="T26" fmla="*/ 492 w 533"/>
              <a:gd name="T27" fmla="*/ 446 h 772"/>
              <a:gd name="T28" fmla="*/ 509 w 533"/>
              <a:gd name="T29" fmla="*/ 479 h 772"/>
              <a:gd name="T30" fmla="*/ 522 w 533"/>
              <a:gd name="T31" fmla="*/ 514 h 772"/>
              <a:gd name="T32" fmla="*/ 530 w 533"/>
              <a:gd name="T33" fmla="*/ 552 h 772"/>
              <a:gd name="T34" fmla="*/ 533 w 533"/>
              <a:gd name="T35" fmla="*/ 590 h 772"/>
              <a:gd name="T36" fmla="*/ 530 w 533"/>
              <a:gd name="T37" fmla="*/ 632 h 772"/>
              <a:gd name="T38" fmla="*/ 521 w 533"/>
              <a:gd name="T39" fmla="*/ 671 h 772"/>
              <a:gd name="T40" fmla="*/ 506 w 533"/>
              <a:gd name="T41" fmla="*/ 708 h 772"/>
              <a:gd name="T42" fmla="*/ 487 w 533"/>
              <a:gd name="T43" fmla="*/ 741 h 772"/>
              <a:gd name="T44" fmla="*/ 463 w 533"/>
              <a:gd name="T45" fmla="*/ 772 h 772"/>
              <a:gd name="T46" fmla="*/ 72 w 533"/>
              <a:gd name="T47" fmla="*/ 772 h 772"/>
              <a:gd name="T48" fmla="*/ 48 w 533"/>
              <a:gd name="T49" fmla="*/ 741 h 772"/>
              <a:gd name="T50" fmla="*/ 28 w 533"/>
              <a:gd name="T51" fmla="*/ 708 h 772"/>
              <a:gd name="T52" fmla="*/ 13 w 533"/>
              <a:gd name="T53" fmla="*/ 671 h 772"/>
              <a:gd name="T54" fmla="*/ 3 w 533"/>
              <a:gd name="T55" fmla="*/ 632 h 772"/>
              <a:gd name="T56" fmla="*/ 0 w 533"/>
              <a:gd name="T57" fmla="*/ 590 h 772"/>
              <a:gd name="T58" fmla="*/ 3 w 533"/>
              <a:gd name="T59" fmla="*/ 552 h 772"/>
              <a:gd name="T60" fmla="*/ 11 w 533"/>
              <a:gd name="T61" fmla="*/ 514 h 772"/>
              <a:gd name="T62" fmla="*/ 24 w 533"/>
              <a:gd name="T63" fmla="*/ 479 h 772"/>
              <a:gd name="T64" fmla="*/ 43 w 533"/>
              <a:gd name="T65" fmla="*/ 446 h 772"/>
              <a:gd name="T66" fmla="*/ 65 w 533"/>
              <a:gd name="T67" fmla="*/ 417 h 772"/>
              <a:gd name="T68" fmla="*/ 91 w 533"/>
              <a:gd name="T69" fmla="*/ 390 h 772"/>
              <a:gd name="T70" fmla="*/ 121 w 533"/>
              <a:gd name="T71" fmla="*/ 367 h 772"/>
              <a:gd name="T72" fmla="*/ 154 w 533"/>
              <a:gd name="T73" fmla="*/ 349 h 772"/>
              <a:gd name="T74" fmla="*/ 191 w 533"/>
              <a:gd name="T75" fmla="*/ 336 h 772"/>
              <a:gd name="T76" fmla="*/ 191 w 533"/>
              <a:gd name="T77" fmla="*/ 161 h 772"/>
              <a:gd name="T78" fmla="*/ 191 w 533"/>
              <a:gd name="T79" fmla="*/ 161 h 772"/>
              <a:gd name="T80" fmla="*/ 191 w 533"/>
              <a:gd name="T81" fmla="*/ 106 h 772"/>
              <a:gd name="T82" fmla="*/ 191 w 533"/>
              <a:gd name="T83" fmla="*/ 88 h 772"/>
              <a:gd name="T84" fmla="*/ 191 w 533"/>
              <a:gd name="T85" fmla="*/ 72 h 772"/>
              <a:gd name="T86" fmla="*/ 190 w 533"/>
              <a:gd name="T87" fmla="*/ 57 h 772"/>
              <a:gd name="T88" fmla="*/ 187 w 533"/>
              <a:gd name="T89" fmla="*/ 43 h 772"/>
              <a:gd name="T90" fmla="*/ 182 w 533"/>
              <a:gd name="T91" fmla="*/ 30 h 772"/>
              <a:gd name="T92" fmla="*/ 173 w 533"/>
              <a:gd name="T93" fmla="*/ 15 h 772"/>
              <a:gd name="T94" fmla="*/ 159 w 533"/>
              <a:gd name="T95" fmla="*/ 0 h 772"/>
              <a:gd name="T96" fmla="*/ 300 w 533"/>
              <a:gd name="T97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33" h="772">
                <a:moveTo>
                  <a:pt x="300" y="0"/>
                </a:moveTo>
                <a:lnTo>
                  <a:pt x="300" y="0"/>
                </a:lnTo>
                <a:lnTo>
                  <a:pt x="367" y="0"/>
                </a:lnTo>
                <a:lnTo>
                  <a:pt x="354" y="23"/>
                </a:lnTo>
                <a:lnTo>
                  <a:pt x="346" y="49"/>
                </a:lnTo>
                <a:lnTo>
                  <a:pt x="343" y="75"/>
                </a:lnTo>
                <a:lnTo>
                  <a:pt x="344" y="106"/>
                </a:lnTo>
                <a:lnTo>
                  <a:pt x="344" y="161"/>
                </a:lnTo>
                <a:lnTo>
                  <a:pt x="344" y="336"/>
                </a:lnTo>
                <a:lnTo>
                  <a:pt x="379" y="349"/>
                </a:lnTo>
                <a:lnTo>
                  <a:pt x="413" y="367"/>
                </a:lnTo>
                <a:lnTo>
                  <a:pt x="443" y="390"/>
                </a:lnTo>
                <a:lnTo>
                  <a:pt x="470" y="417"/>
                </a:lnTo>
                <a:lnTo>
                  <a:pt x="492" y="446"/>
                </a:lnTo>
                <a:lnTo>
                  <a:pt x="509" y="479"/>
                </a:lnTo>
                <a:lnTo>
                  <a:pt x="522" y="514"/>
                </a:lnTo>
                <a:lnTo>
                  <a:pt x="530" y="552"/>
                </a:lnTo>
                <a:lnTo>
                  <a:pt x="533" y="590"/>
                </a:lnTo>
                <a:lnTo>
                  <a:pt x="530" y="632"/>
                </a:lnTo>
                <a:lnTo>
                  <a:pt x="521" y="671"/>
                </a:lnTo>
                <a:lnTo>
                  <a:pt x="506" y="708"/>
                </a:lnTo>
                <a:lnTo>
                  <a:pt x="487" y="741"/>
                </a:lnTo>
                <a:lnTo>
                  <a:pt x="463" y="772"/>
                </a:lnTo>
                <a:lnTo>
                  <a:pt x="72" y="772"/>
                </a:lnTo>
                <a:lnTo>
                  <a:pt x="48" y="741"/>
                </a:lnTo>
                <a:lnTo>
                  <a:pt x="28" y="708"/>
                </a:lnTo>
                <a:lnTo>
                  <a:pt x="13" y="671"/>
                </a:lnTo>
                <a:lnTo>
                  <a:pt x="3" y="632"/>
                </a:lnTo>
                <a:lnTo>
                  <a:pt x="0" y="590"/>
                </a:lnTo>
                <a:lnTo>
                  <a:pt x="3" y="552"/>
                </a:lnTo>
                <a:lnTo>
                  <a:pt x="11" y="514"/>
                </a:lnTo>
                <a:lnTo>
                  <a:pt x="24" y="479"/>
                </a:lnTo>
                <a:lnTo>
                  <a:pt x="43" y="446"/>
                </a:lnTo>
                <a:lnTo>
                  <a:pt x="65" y="417"/>
                </a:lnTo>
                <a:lnTo>
                  <a:pt x="91" y="390"/>
                </a:lnTo>
                <a:lnTo>
                  <a:pt x="121" y="367"/>
                </a:lnTo>
                <a:lnTo>
                  <a:pt x="154" y="349"/>
                </a:lnTo>
                <a:lnTo>
                  <a:pt x="191" y="336"/>
                </a:lnTo>
                <a:lnTo>
                  <a:pt x="191" y="161"/>
                </a:lnTo>
                <a:lnTo>
                  <a:pt x="191" y="161"/>
                </a:lnTo>
                <a:lnTo>
                  <a:pt x="191" y="106"/>
                </a:lnTo>
                <a:lnTo>
                  <a:pt x="191" y="88"/>
                </a:lnTo>
                <a:lnTo>
                  <a:pt x="191" y="72"/>
                </a:lnTo>
                <a:lnTo>
                  <a:pt x="190" y="57"/>
                </a:lnTo>
                <a:lnTo>
                  <a:pt x="187" y="43"/>
                </a:lnTo>
                <a:lnTo>
                  <a:pt x="182" y="30"/>
                </a:lnTo>
                <a:lnTo>
                  <a:pt x="173" y="15"/>
                </a:lnTo>
                <a:lnTo>
                  <a:pt x="159" y="0"/>
                </a:lnTo>
                <a:lnTo>
                  <a:pt x="300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Freeform 224">
            <a:extLst>
              <a:ext uri="{FF2B5EF4-FFF2-40B4-BE49-F238E27FC236}">
                <a16:creationId xmlns:a16="http://schemas.microsoft.com/office/drawing/2014/main" id="{C0637CE7-B336-4882-B40F-64313BE32030}"/>
              </a:ext>
            </a:extLst>
          </p:cNvPr>
          <p:cNvSpPr>
            <a:spLocks/>
          </p:cNvSpPr>
          <p:nvPr/>
        </p:nvSpPr>
        <p:spPr bwMode="auto">
          <a:xfrm>
            <a:off x="3575049" y="2978517"/>
            <a:ext cx="280896" cy="441033"/>
          </a:xfrm>
          <a:custGeom>
            <a:avLst/>
            <a:gdLst>
              <a:gd name="T0" fmla="*/ 213 w 214"/>
              <a:gd name="T1" fmla="*/ 0 h 336"/>
              <a:gd name="T2" fmla="*/ 214 w 214"/>
              <a:gd name="T3" fmla="*/ 0 h 336"/>
              <a:gd name="T4" fmla="*/ 214 w 214"/>
              <a:gd name="T5" fmla="*/ 336 h 336"/>
              <a:gd name="T6" fmla="*/ 39 w 214"/>
              <a:gd name="T7" fmla="*/ 336 h 336"/>
              <a:gd name="T8" fmla="*/ 23 w 214"/>
              <a:gd name="T9" fmla="*/ 309 h 336"/>
              <a:gd name="T10" fmla="*/ 11 w 214"/>
              <a:gd name="T11" fmla="*/ 279 h 336"/>
              <a:gd name="T12" fmla="*/ 3 w 214"/>
              <a:gd name="T13" fmla="*/ 247 h 336"/>
              <a:gd name="T14" fmla="*/ 0 w 214"/>
              <a:gd name="T15" fmla="*/ 213 h 336"/>
              <a:gd name="T16" fmla="*/ 3 w 214"/>
              <a:gd name="T17" fmla="*/ 179 h 336"/>
              <a:gd name="T18" fmla="*/ 11 w 214"/>
              <a:gd name="T19" fmla="*/ 145 h 336"/>
              <a:gd name="T20" fmla="*/ 24 w 214"/>
              <a:gd name="T21" fmla="*/ 115 h 336"/>
              <a:gd name="T22" fmla="*/ 41 w 214"/>
              <a:gd name="T23" fmla="*/ 88 h 336"/>
              <a:gd name="T24" fmla="*/ 63 w 214"/>
              <a:gd name="T25" fmla="*/ 62 h 336"/>
              <a:gd name="T26" fmla="*/ 87 w 214"/>
              <a:gd name="T27" fmla="*/ 41 h 336"/>
              <a:gd name="T28" fmla="*/ 115 w 214"/>
              <a:gd name="T29" fmla="*/ 24 h 336"/>
              <a:gd name="T30" fmla="*/ 146 w 214"/>
              <a:gd name="T31" fmla="*/ 12 h 336"/>
              <a:gd name="T32" fmla="*/ 178 w 214"/>
              <a:gd name="T33" fmla="*/ 3 h 336"/>
              <a:gd name="T34" fmla="*/ 213 w 214"/>
              <a:gd name="T3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14" h="336">
                <a:moveTo>
                  <a:pt x="213" y="0"/>
                </a:moveTo>
                <a:lnTo>
                  <a:pt x="214" y="0"/>
                </a:lnTo>
                <a:lnTo>
                  <a:pt x="214" y="336"/>
                </a:lnTo>
                <a:lnTo>
                  <a:pt x="39" y="336"/>
                </a:lnTo>
                <a:lnTo>
                  <a:pt x="23" y="309"/>
                </a:lnTo>
                <a:lnTo>
                  <a:pt x="11" y="279"/>
                </a:lnTo>
                <a:lnTo>
                  <a:pt x="3" y="247"/>
                </a:lnTo>
                <a:lnTo>
                  <a:pt x="0" y="213"/>
                </a:lnTo>
                <a:lnTo>
                  <a:pt x="3" y="179"/>
                </a:lnTo>
                <a:lnTo>
                  <a:pt x="11" y="145"/>
                </a:lnTo>
                <a:lnTo>
                  <a:pt x="24" y="115"/>
                </a:lnTo>
                <a:lnTo>
                  <a:pt x="41" y="88"/>
                </a:lnTo>
                <a:lnTo>
                  <a:pt x="63" y="62"/>
                </a:lnTo>
                <a:lnTo>
                  <a:pt x="87" y="41"/>
                </a:lnTo>
                <a:lnTo>
                  <a:pt x="115" y="24"/>
                </a:lnTo>
                <a:lnTo>
                  <a:pt x="146" y="12"/>
                </a:lnTo>
                <a:lnTo>
                  <a:pt x="178" y="3"/>
                </a:lnTo>
                <a:lnTo>
                  <a:pt x="21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Freeform 225">
            <a:extLst>
              <a:ext uri="{FF2B5EF4-FFF2-40B4-BE49-F238E27FC236}">
                <a16:creationId xmlns:a16="http://schemas.microsoft.com/office/drawing/2014/main" id="{4B5CA3FA-47DD-467B-B480-7AAF9A39EE71}"/>
              </a:ext>
            </a:extLst>
          </p:cNvPr>
          <p:cNvSpPr>
            <a:spLocks/>
          </p:cNvSpPr>
          <p:nvPr/>
        </p:nvSpPr>
        <p:spPr bwMode="auto">
          <a:xfrm>
            <a:off x="3855945" y="2978517"/>
            <a:ext cx="278271" cy="441033"/>
          </a:xfrm>
          <a:custGeom>
            <a:avLst/>
            <a:gdLst>
              <a:gd name="T0" fmla="*/ 0 w 212"/>
              <a:gd name="T1" fmla="*/ 0 h 336"/>
              <a:gd name="T2" fmla="*/ 34 w 212"/>
              <a:gd name="T3" fmla="*/ 3 h 336"/>
              <a:gd name="T4" fmla="*/ 67 w 212"/>
              <a:gd name="T5" fmla="*/ 12 h 336"/>
              <a:gd name="T6" fmla="*/ 97 w 212"/>
              <a:gd name="T7" fmla="*/ 25 h 336"/>
              <a:gd name="T8" fmla="*/ 125 w 212"/>
              <a:gd name="T9" fmla="*/ 42 h 336"/>
              <a:gd name="T10" fmla="*/ 150 w 212"/>
              <a:gd name="T11" fmla="*/ 63 h 336"/>
              <a:gd name="T12" fmla="*/ 171 w 212"/>
              <a:gd name="T13" fmla="*/ 88 h 336"/>
              <a:gd name="T14" fmla="*/ 188 w 212"/>
              <a:gd name="T15" fmla="*/ 115 h 336"/>
              <a:gd name="T16" fmla="*/ 201 w 212"/>
              <a:gd name="T17" fmla="*/ 146 h 336"/>
              <a:gd name="T18" fmla="*/ 209 w 212"/>
              <a:gd name="T19" fmla="*/ 179 h 336"/>
              <a:gd name="T20" fmla="*/ 212 w 212"/>
              <a:gd name="T21" fmla="*/ 213 h 336"/>
              <a:gd name="T22" fmla="*/ 209 w 212"/>
              <a:gd name="T23" fmla="*/ 247 h 336"/>
              <a:gd name="T24" fmla="*/ 202 w 212"/>
              <a:gd name="T25" fmla="*/ 279 h 336"/>
              <a:gd name="T26" fmla="*/ 189 w 212"/>
              <a:gd name="T27" fmla="*/ 309 h 336"/>
              <a:gd name="T28" fmla="*/ 172 w 212"/>
              <a:gd name="T29" fmla="*/ 336 h 336"/>
              <a:gd name="T30" fmla="*/ 0 w 212"/>
              <a:gd name="T31" fmla="*/ 336 h 336"/>
              <a:gd name="T32" fmla="*/ 0 w 212"/>
              <a:gd name="T33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12" h="336">
                <a:moveTo>
                  <a:pt x="0" y="0"/>
                </a:moveTo>
                <a:lnTo>
                  <a:pt x="34" y="3"/>
                </a:lnTo>
                <a:lnTo>
                  <a:pt x="67" y="12"/>
                </a:lnTo>
                <a:lnTo>
                  <a:pt x="97" y="25"/>
                </a:lnTo>
                <a:lnTo>
                  <a:pt x="125" y="42"/>
                </a:lnTo>
                <a:lnTo>
                  <a:pt x="150" y="63"/>
                </a:lnTo>
                <a:lnTo>
                  <a:pt x="171" y="88"/>
                </a:lnTo>
                <a:lnTo>
                  <a:pt x="188" y="115"/>
                </a:lnTo>
                <a:lnTo>
                  <a:pt x="201" y="146"/>
                </a:lnTo>
                <a:lnTo>
                  <a:pt x="209" y="179"/>
                </a:lnTo>
                <a:lnTo>
                  <a:pt x="212" y="213"/>
                </a:lnTo>
                <a:lnTo>
                  <a:pt x="209" y="247"/>
                </a:lnTo>
                <a:lnTo>
                  <a:pt x="202" y="279"/>
                </a:lnTo>
                <a:lnTo>
                  <a:pt x="189" y="309"/>
                </a:lnTo>
                <a:lnTo>
                  <a:pt x="172" y="336"/>
                </a:lnTo>
                <a:lnTo>
                  <a:pt x="0" y="3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" name="Freeform 226">
            <a:extLst>
              <a:ext uri="{FF2B5EF4-FFF2-40B4-BE49-F238E27FC236}">
                <a16:creationId xmlns:a16="http://schemas.microsoft.com/office/drawing/2014/main" id="{225AD007-1D61-488A-A930-6297D446A769}"/>
              </a:ext>
            </a:extLst>
          </p:cNvPr>
          <p:cNvSpPr>
            <a:spLocks/>
          </p:cNvSpPr>
          <p:nvPr/>
        </p:nvSpPr>
        <p:spPr bwMode="auto">
          <a:xfrm>
            <a:off x="3778502" y="3033645"/>
            <a:ext cx="73505" cy="73505"/>
          </a:xfrm>
          <a:custGeom>
            <a:avLst/>
            <a:gdLst>
              <a:gd name="T0" fmla="*/ 27 w 56"/>
              <a:gd name="T1" fmla="*/ 0 h 56"/>
              <a:gd name="T2" fmla="*/ 39 w 56"/>
              <a:gd name="T3" fmla="*/ 2 h 56"/>
              <a:gd name="T4" fmla="*/ 48 w 56"/>
              <a:gd name="T5" fmla="*/ 8 h 56"/>
              <a:gd name="T6" fmla="*/ 54 w 56"/>
              <a:gd name="T7" fmla="*/ 17 h 56"/>
              <a:gd name="T8" fmla="*/ 56 w 56"/>
              <a:gd name="T9" fmla="*/ 28 h 56"/>
              <a:gd name="T10" fmla="*/ 54 w 56"/>
              <a:gd name="T11" fmla="*/ 40 h 56"/>
              <a:gd name="T12" fmla="*/ 48 w 56"/>
              <a:gd name="T13" fmla="*/ 48 h 56"/>
              <a:gd name="T14" fmla="*/ 39 w 56"/>
              <a:gd name="T15" fmla="*/ 54 h 56"/>
              <a:gd name="T16" fmla="*/ 27 w 56"/>
              <a:gd name="T17" fmla="*/ 56 h 56"/>
              <a:gd name="T18" fmla="*/ 16 w 56"/>
              <a:gd name="T19" fmla="*/ 54 h 56"/>
              <a:gd name="T20" fmla="*/ 8 w 56"/>
              <a:gd name="T21" fmla="*/ 48 h 56"/>
              <a:gd name="T22" fmla="*/ 2 w 56"/>
              <a:gd name="T23" fmla="*/ 40 h 56"/>
              <a:gd name="T24" fmla="*/ 0 w 56"/>
              <a:gd name="T25" fmla="*/ 28 h 56"/>
              <a:gd name="T26" fmla="*/ 2 w 56"/>
              <a:gd name="T27" fmla="*/ 17 h 56"/>
              <a:gd name="T28" fmla="*/ 8 w 56"/>
              <a:gd name="T29" fmla="*/ 8 h 56"/>
              <a:gd name="T30" fmla="*/ 16 w 56"/>
              <a:gd name="T31" fmla="*/ 2 h 56"/>
              <a:gd name="T32" fmla="*/ 27 w 56"/>
              <a:gd name="T33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" h="56">
                <a:moveTo>
                  <a:pt x="27" y="0"/>
                </a:moveTo>
                <a:lnTo>
                  <a:pt x="39" y="2"/>
                </a:lnTo>
                <a:lnTo>
                  <a:pt x="48" y="8"/>
                </a:lnTo>
                <a:lnTo>
                  <a:pt x="54" y="17"/>
                </a:lnTo>
                <a:lnTo>
                  <a:pt x="56" y="28"/>
                </a:lnTo>
                <a:lnTo>
                  <a:pt x="54" y="40"/>
                </a:lnTo>
                <a:lnTo>
                  <a:pt x="48" y="48"/>
                </a:lnTo>
                <a:lnTo>
                  <a:pt x="39" y="54"/>
                </a:lnTo>
                <a:lnTo>
                  <a:pt x="27" y="56"/>
                </a:lnTo>
                <a:lnTo>
                  <a:pt x="16" y="54"/>
                </a:lnTo>
                <a:lnTo>
                  <a:pt x="8" y="48"/>
                </a:lnTo>
                <a:lnTo>
                  <a:pt x="2" y="40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6" y="2"/>
                </a:lnTo>
                <a:lnTo>
                  <a:pt x="27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Freeform 227">
            <a:extLst>
              <a:ext uri="{FF2B5EF4-FFF2-40B4-BE49-F238E27FC236}">
                <a16:creationId xmlns:a16="http://schemas.microsoft.com/office/drawing/2014/main" id="{9988D6DF-4E79-49D0-95D8-60DB49723492}"/>
              </a:ext>
            </a:extLst>
          </p:cNvPr>
          <p:cNvSpPr>
            <a:spLocks/>
          </p:cNvSpPr>
          <p:nvPr/>
        </p:nvSpPr>
        <p:spPr bwMode="auto">
          <a:xfrm>
            <a:off x="3840193" y="3105838"/>
            <a:ext cx="57755" cy="57755"/>
          </a:xfrm>
          <a:custGeom>
            <a:avLst/>
            <a:gdLst>
              <a:gd name="T0" fmla="*/ 22 w 44"/>
              <a:gd name="T1" fmla="*/ 0 h 44"/>
              <a:gd name="T2" fmla="*/ 31 w 44"/>
              <a:gd name="T3" fmla="*/ 2 h 44"/>
              <a:gd name="T4" fmla="*/ 38 w 44"/>
              <a:gd name="T5" fmla="*/ 7 h 44"/>
              <a:gd name="T6" fmla="*/ 42 w 44"/>
              <a:gd name="T7" fmla="*/ 14 h 44"/>
              <a:gd name="T8" fmla="*/ 44 w 44"/>
              <a:gd name="T9" fmla="*/ 22 h 44"/>
              <a:gd name="T10" fmla="*/ 42 w 44"/>
              <a:gd name="T11" fmla="*/ 31 h 44"/>
              <a:gd name="T12" fmla="*/ 38 w 44"/>
              <a:gd name="T13" fmla="*/ 38 h 44"/>
              <a:gd name="T14" fmla="*/ 31 w 44"/>
              <a:gd name="T15" fmla="*/ 42 h 44"/>
              <a:gd name="T16" fmla="*/ 22 w 44"/>
              <a:gd name="T17" fmla="*/ 44 h 44"/>
              <a:gd name="T18" fmla="*/ 14 w 44"/>
              <a:gd name="T19" fmla="*/ 42 h 44"/>
              <a:gd name="T20" fmla="*/ 7 w 44"/>
              <a:gd name="T21" fmla="*/ 38 h 44"/>
              <a:gd name="T22" fmla="*/ 2 w 44"/>
              <a:gd name="T23" fmla="*/ 31 h 44"/>
              <a:gd name="T24" fmla="*/ 0 w 44"/>
              <a:gd name="T25" fmla="*/ 22 h 44"/>
              <a:gd name="T26" fmla="*/ 2 w 44"/>
              <a:gd name="T27" fmla="*/ 14 h 44"/>
              <a:gd name="T28" fmla="*/ 7 w 44"/>
              <a:gd name="T29" fmla="*/ 7 h 44"/>
              <a:gd name="T30" fmla="*/ 14 w 44"/>
              <a:gd name="T31" fmla="*/ 2 h 44"/>
              <a:gd name="T32" fmla="*/ 22 w 44"/>
              <a:gd name="T33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" h="44">
                <a:moveTo>
                  <a:pt x="22" y="0"/>
                </a:moveTo>
                <a:lnTo>
                  <a:pt x="31" y="2"/>
                </a:lnTo>
                <a:lnTo>
                  <a:pt x="38" y="7"/>
                </a:lnTo>
                <a:lnTo>
                  <a:pt x="42" y="14"/>
                </a:lnTo>
                <a:lnTo>
                  <a:pt x="44" y="22"/>
                </a:lnTo>
                <a:lnTo>
                  <a:pt x="42" y="31"/>
                </a:lnTo>
                <a:lnTo>
                  <a:pt x="38" y="38"/>
                </a:lnTo>
                <a:lnTo>
                  <a:pt x="31" y="42"/>
                </a:lnTo>
                <a:lnTo>
                  <a:pt x="22" y="44"/>
                </a:lnTo>
                <a:lnTo>
                  <a:pt x="14" y="42"/>
                </a:lnTo>
                <a:lnTo>
                  <a:pt x="7" y="38"/>
                </a:lnTo>
                <a:lnTo>
                  <a:pt x="2" y="31"/>
                </a:lnTo>
                <a:lnTo>
                  <a:pt x="0" y="22"/>
                </a:lnTo>
                <a:lnTo>
                  <a:pt x="2" y="14"/>
                </a:lnTo>
                <a:lnTo>
                  <a:pt x="7" y="7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Freeform 228">
            <a:extLst>
              <a:ext uri="{FF2B5EF4-FFF2-40B4-BE49-F238E27FC236}">
                <a16:creationId xmlns:a16="http://schemas.microsoft.com/office/drawing/2014/main" id="{24AB19DA-FAA1-44F5-8726-B94BC02EFFEB}"/>
              </a:ext>
            </a:extLst>
          </p:cNvPr>
          <p:cNvSpPr>
            <a:spLocks/>
          </p:cNvSpPr>
          <p:nvPr/>
        </p:nvSpPr>
        <p:spPr bwMode="auto">
          <a:xfrm>
            <a:off x="3817879" y="3201658"/>
            <a:ext cx="36753" cy="35440"/>
          </a:xfrm>
          <a:custGeom>
            <a:avLst/>
            <a:gdLst>
              <a:gd name="T0" fmla="*/ 14 w 28"/>
              <a:gd name="T1" fmla="*/ 0 h 27"/>
              <a:gd name="T2" fmla="*/ 18 w 28"/>
              <a:gd name="T3" fmla="*/ 1 h 27"/>
              <a:gd name="T4" fmla="*/ 22 w 28"/>
              <a:gd name="T5" fmla="*/ 3 h 27"/>
              <a:gd name="T6" fmla="*/ 25 w 28"/>
              <a:gd name="T7" fmla="*/ 5 h 27"/>
              <a:gd name="T8" fmla="*/ 27 w 28"/>
              <a:gd name="T9" fmla="*/ 9 h 27"/>
              <a:gd name="T10" fmla="*/ 28 w 28"/>
              <a:gd name="T11" fmla="*/ 14 h 27"/>
              <a:gd name="T12" fmla="*/ 27 w 28"/>
              <a:gd name="T13" fmla="*/ 18 h 27"/>
              <a:gd name="T14" fmla="*/ 25 w 28"/>
              <a:gd name="T15" fmla="*/ 22 h 27"/>
              <a:gd name="T16" fmla="*/ 22 w 28"/>
              <a:gd name="T17" fmla="*/ 24 h 27"/>
              <a:gd name="T18" fmla="*/ 18 w 28"/>
              <a:gd name="T19" fmla="*/ 26 h 27"/>
              <a:gd name="T20" fmla="*/ 14 w 28"/>
              <a:gd name="T21" fmla="*/ 27 h 27"/>
              <a:gd name="T22" fmla="*/ 10 w 28"/>
              <a:gd name="T23" fmla="*/ 26 h 27"/>
              <a:gd name="T24" fmla="*/ 6 w 28"/>
              <a:gd name="T25" fmla="*/ 24 h 27"/>
              <a:gd name="T26" fmla="*/ 2 w 28"/>
              <a:gd name="T27" fmla="*/ 22 h 27"/>
              <a:gd name="T28" fmla="*/ 0 w 28"/>
              <a:gd name="T29" fmla="*/ 18 h 27"/>
              <a:gd name="T30" fmla="*/ 0 w 28"/>
              <a:gd name="T31" fmla="*/ 14 h 27"/>
              <a:gd name="T32" fmla="*/ 0 w 28"/>
              <a:gd name="T33" fmla="*/ 9 h 27"/>
              <a:gd name="T34" fmla="*/ 2 w 28"/>
              <a:gd name="T35" fmla="*/ 5 h 27"/>
              <a:gd name="T36" fmla="*/ 6 w 28"/>
              <a:gd name="T37" fmla="*/ 3 h 27"/>
              <a:gd name="T38" fmla="*/ 10 w 28"/>
              <a:gd name="T39" fmla="*/ 1 h 27"/>
              <a:gd name="T40" fmla="*/ 14 w 28"/>
              <a:gd name="T41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" h="27">
                <a:moveTo>
                  <a:pt x="14" y="0"/>
                </a:moveTo>
                <a:lnTo>
                  <a:pt x="18" y="1"/>
                </a:lnTo>
                <a:lnTo>
                  <a:pt x="22" y="3"/>
                </a:lnTo>
                <a:lnTo>
                  <a:pt x="25" y="5"/>
                </a:lnTo>
                <a:lnTo>
                  <a:pt x="27" y="9"/>
                </a:lnTo>
                <a:lnTo>
                  <a:pt x="28" y="14"/>
                </a:lnTo>
                <a:lnTo>
                  <a:pt x="27" y="18"/>
                </a:lnTo>
                <a:lnTo>
                  <a:pt x="25" y="22"/>
                </a:lnTo>
                <a:lnTo>
                  <a:pt x="22" y="24"/>
                </a:lnTo>
                <a:lnTo>
                  <a:pt x="18" y="26"/>
                </a:lnTo>
                <a:lnTo>
                  <a:pt x="14" y="27"/>
                </a:lnTo>
                <a:lnTo>
                  <a:pt x="10" y="26"/>
                </a:lnTo>
                <a:lnTo>
                  <a:pt x="6" y="24"/>
                </a:lnTo>
                <a:lnTo>
                  <a:pt x="2" y="22"/>
                </a:lnTo>
                <a:lnTo>
                  <a:pt x="0" y="18"/>
                </a:lnTo>
                <a:lnTo>
                  <a:pt x="0" y="14"/>
                </a:lnTo>
                <a:lnTo>
                  <a:pt x="0" y="9"/>
                </a:lnTo>
                <a:lnTo>
                  <a:pt x="2" y="5"/>
                </a:lnTo>
                <a:lnTo>
                  <a:pt x="6" y="3"/>
                </a:lnTo>
                <a:lnTo>
                  <a:pt x="10" y="1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Freeform 229">
            <a:extLst>
              <a:ext uri="{FF2B5EF4-FFF2-40B4-BE49-F238E27FC236}">
                <a16:creationId xmlns:a16="http://schemas.microsoft.com/office/drawing/2014/main" id="{325FC77D-7DDA-4588-9EAC-E81F57FBB66E}"/>
              </a:ext>
            </a:extLst>
          </p:cNvPr>
          <p:cNvSpPr>
            <a:spLocks/>
          </p:cNvSpPr>
          <p:nvPr/>
        </p:nvSpPr>
        <p:spPr bwMode="auto">
          <a:xfrm>
            <a:off x="3876946" y="3310603"/>
            <a:ext cx="59068" cy="59067"/>
          </a:xfrm>
          <a:custGeom>
            <a:avLst/>
            <a:gdLst>
              <a:gd name="T0" fmla="*/ 22 w 45"/>
              <a:gd name="T1" fmla="*/ 0 h 45"/>
              <a:gd name="T2" fmla="*/ 31 w 45"/>
              <a:gd name="T3" fmla="*/ 2 h 45"/>
              <a:gd name="T4" fmla="*/ 39 w 45"/>
              <a:gd name="T5" fmla="*/ 6 h 45"/>
              <a:gd name="T6" fmla="*/ 44 w 45"/>
              <a:gd name="T7" fmla="*/ 13 h 45"/>
              <a:gd name="T8" fmla="*/ 45 w 45"/>
              <a:gd name="T9" fmla="*/ 22 h 45"/>
              <a:gd name="T10" fmla="*/ 44 w 45"/>
              <a:gd name="T11" fmla="*/ 30 h 45"/>
              <a:gd name="T12" fmla="*/ 39 w 45"/>
              <a:gd name="T13" fmla="*/ 37 h 45"/>
              <a:gd name="T14" fmla="*/ 31 w 45"/>
              <a:gd name="T15" fmla="*/ 42 h 45"/>
              <a:gd name="T16" fmla="*/ 22 w 45"/>
              <a:gd name="T17" fmla="*/ 45 h 45"/>
              <a:gd name="T18" fmla="*/ 14 w 45"/>
              <a:gd name="T19" fmla="*/ 42 h 45"/>
              <a:gd name="T20" fmla="*/ 7 w 45"/>
              <a:gd name="T21" fmla="*/ 37 h 45"/>
              <a:gd name="T22" fmla="*/ 2 w 45"/>
              <a:gd name="T23" fmla="*/ 30 h 45"/>
              <a:gd name="T24" fmla="*/ 0 w 45"/>
              <a:gd name="T25" fmla="*/ 22 h 45"/>
              <a:gd name="T26" fmla="*/ 2 w 45"/>
              <a:gd name="T27" fmla="*/ 13 h 45"/>
              <a:gd name="T28" fmla="*/ 7 w 45"/>
              <a:gd name="T29" fmla="*/ 6 h 45"/>
              <a:gd name="T30" fmla="*/ 14 w 45"/>
              <a:gd name="T31" fmla="*/ 2 h 45"/>
              <a:gd name="T32" fmla="*/ 22 w 45"/>
              <a:gd name="T3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" h="45">
                <a:moveTo>
                  <a:pt x="22" y="0"/>
                </a:moveTo>
                <a:lnTo>
                  <a:pt x="31" y="2"/>
                </a:lnTo>
                <a:lnTo>
                  <a:pt x="39" y="6"/>
                </a:lnTo>
                <a:lnTo>
                  <a:pt x="44" y="13"/>
                </a:lnTo>
                <a:lnTo>
                  <a:pt x="45" y="22"/>
                </a:lnTo>
                <a:lnTo>
                  <a:pt x="44" y="30"/>
                </a:lnTo>
                <a:lnTo>
                  <a:pt x="39" y="37"/>
                </a:lnTo>
                <a:lnTo>
                  <a:pt x="31" y="42"/>
                </a:lnTo>
                <a:lnTo>
                  <a:pt x="22" y="45"/>
                </a:lnTo>
                <a:lnTo>
                  <a:pt x="14" y="42"/>
                </a:lnTo>
                <a:lnTo>
                  <a:pt x="7" y="37"/>
                </a:lnTo>
                <a:lnTo>
                  <a:pt x="2" y="30"/>
                </a:lnTo>
                <a:lnTo>
                  <a:pt x="0" y="22"/>
                </a:lnTo>
                <a:lnTo>
                  <a:pt x="2" y="13"/>
                </a:lnTo>
                <a:lnTo>
                  <a:pt x="7" y="6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Freeform 230">
            <a:extLst>
              <a:ext uri="{FF2B5EF4-FFF2-40B4-BE49-F238E27FC236}">
                <a16:creationId xmlns:a16="http://schemas.microsoft.com/office/drawing/2014/main" id="{F37AA415-7E42-463C-87B2-A1532A561B22}"/>
              </a:ext>
            </a:extLst>
          </p:cNvPr>
          <p:cNvSpPr>
            <a:spLocks/>
          </p:cNvSpPr>
          <p:nvPr/>
        </p:nvSpPr>
        <p:spPr bwMode="auto">
          <a:xfrm>
            <a:off x="3922887" y="3237098"/>
            <a:ext cx="35441" cy="36753"/>
          </a:xfrm>
          <a:custGeom>
            <a:avLst/>
            <a:gdLst>
              <a:gd name="T0" fmla="*/ 13 w 27"/>
              <a:gd name="T1" fmla="*/ 0 h 28"/>
              <a:gd name="T2" fmla="*/ 18 w 27"/>
              <a:gd name="T3" fmla="*/ 1 h 28"/>
              <a:gd name="T4" fmla="*/ 21 w 27"/>
              <a:gd name="T5" fmla="*/ 3 h 28"/>
              <a:gd name="T6" fmla="*/ 24 w 27"/>
              <a:gd name="T7" fmla="*/ 6 h 28"/>
              <a:gd name="T8" fmla="*/ 26 w 27"/>
              <a:gd name="T9" fmla="*/ 9 h 28"/>
              <a:gd name="T10" fmla="*/ 27 w 27"/>
              <a:gd name="T11" fmla="*/ 14 h 28"/>
              <a:gd name="T12" fmla="*/ 26 w 27"/>
              <a:gd name="T13" fmla="*/ 18 h 28"/>
              <a:gd name="T14" fmla="*/ 24 w 27"/>
              <a:gd name="T15" fmla="*/ 22 h 28"/>
              <a:gd name="T16" fmla="*/ 21 w 27"/>
              <a:gd name="T17" fmla="*/ 25 h 28"/>
              <a:gd name="T18" fmla="*/ 18 w 27"/>
              <a:gd name="T19" fmla="*/ 28 h 28"/>
              <a:gd name="T20" fmla="*/ 13 w 27"/>
              <a:gd name="T21" fmla="*/ 28 h 28"/>
              <a:gd name="T22" fmla="*/ 9 w 27"/>
              <a:gd name="T23" fmla="*/ 28 h 28"/>
              <a:gd name="T24" fmla="*/ 5 w 27"/>
              <a:gd name="T25" fmla="*/ 25 h 28"/>
              <a:gd name="T26" fmla="*/ 2 w 27"/>
              <a:gd name="T27" fmla="*/ 22 h 28"/>
              <a:gd name="T28" fmla="*/ 1 w 27"/>
              <a:gd name="T29" fmla="*/ 18 h 28"/>
              <a:gd name="T30" fmla="*/ 0 w 27"/>
              <a:gd name="T31" fmla="*/ 14 h 28"/>
              <a:gd name="T32" fmla="*/ 1 w 27"/>
              <a:gd name="T33" fmla="*/ 9 h 28"/>
              <a:gd name="T34" fmla="*/ 2 w 27"/>
              <a:gd name="T35" fmla="*/ 6 h 28"/>
              <a:gd name="T36" fmla="*/ 5 w 27"/>
              <a:gd name="T37" fmla="*/ 3 h 28"/>
              <a:gd name="T38" fmla="*/ 9 w 27"/>
              <a:gd name="T39" fmla="*/ 1 h 28"/>
              <a:gd name="T40" fmla="*/ 13 w 27"/>
              <a:gd name="T41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7" h="28">
                <a:moveTo>
                  <a:pt x="13" y="0"/>
                </a:moveTo>
                <a:lnTo>
                  <a:pt x="18" y="1"/>
                </a:lnTo>
                <a:lnTo>
                  <a:pt x="21" y="3"/>
                </a:lnTo>
                <a:lnTo>
                  <a:pt x="24" y="6"/>
                </a:lnTo>
                <a:lnTo>
                  <a:pt x="26" y="9"/>
                </a:lnTo>
                <a:lnTo>
                  <a:pt x="27" y="14"/>
                </a:lnTo>
                <a:lnTo>
                  <a:pt x="26" y="18"/>
                </a:lnTo>
                <a:lnTo>
                  <a:pt x="24" y="22"/>
                </a:lnTo>
                <a:lnTo>
                  <a:pt x="21" y="25"/>
                </a:lnTo>
                <a:lnTo>
                  <a:pt x="18" y="28"/>
                </a:lnTo>
                <a:lnTo>
                  <a:pt x="13" y="28"/>
                </a:lnTo>
                <a:lnTo>
                  <a:pt x="9" y="28"/>
                </a:lnTo>
                <a:lnTo>
                  <a:pt x="5" y="25"/>
                </a:lnTo>
                <a:lnTo>
                  <a:pt x="2" y="22"/>
                </a:lnTo>
                <a:lnTo>
                  <a:pt x="1" y="18"/>
                </a:lnTo>
                <a:lnTo>
                  <a:pt x="0" y="14"/>
                </a:lnTo>
                <a:lnTo>
                  <a:pt x="1" y="9"/>
                </a:lnTo>
                <a:lnTo>
                  <a:pt x="2" y="6"/>
                </a:lnTo>
                <a:lnTo>
                  <a:pt x="5" y="3"/>
                </a:lnTo>
                <a:lnTo>
                  <a:pt x="9" y="1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5295A1C-85C1-4031-AAE7-BA9F2B9F3FB8}"/>
              </a:ext>
            </a:extLst>
          </p:cNvPr>
          <p:cNvGrpSpPr/>
          <p:nvPr/>
        </p:nvGrpSpPr>
        <p:grpSpPr>
          <a:xfrm>
            <a:off x="3509875" y="4519675"/>
            <a:ext cx="699615" cy="1013325"/>
            <a:chOff x="9240252" y="2718699"/>
            <a:chExt cx="642019" cy="929903"/>
          </a:xfrm>
          <a:solidFill>
            <a:schemeClr val="accent4"/>
          </a:solidFill>
        </p:grpSpPr>
        <p:sp>
          <p:nvSpPr>
            <p:cNvPr id="34" name="Freeform 201">
              <a:extLst>
                <a:ext uri="{FF2B5EF4-FFF2-40B4-BE49-F238E27FC236}">
                  <a16:creationId xmlns:a16="http://schemas.microsoft.com/office/drawing/2014/main" id="{99732F5E-392F-42C4-A2A0-491F53AA3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0252" y="2718699"/>
              <a:ext cx="642019" cy="929903"/>
            </a:xfrm>
            <a:custGeom>
              <a:avLst/>
              <a:gdLst>
                <a:gd name="T0" fmla="*/ 300 w 533"/>
                <a:gd name="T1" fmla="*/ 0 h 772"/>
                <a:gd name="T2" fmla="*/ 300 w 533"/>
                <a:gd name="T3" fmla="*/ 0 h 772"/>
                <a:gd name="T4" fmla="*/ 367 w 533"/>
                <a:gd name="T5" fmla="*/ 0 h 772"/>
                <a:gd name="T6" fmla="*/ 354 w 533"/>
                <a:gd name="T7" fmla="*/ 23 h 772"/>
                <a:gd name="T8" fmla="*/ 346 w 533"/>
                <a:gd name="T9" fmla="*/ 49 h 772"/>
                <a:gd name="T10" fmla="*/ 343 w 533"/>
                <a:gd name="T11" fmla="*/ 75 h 772"/>
                <a:gd name="T12" fmla="*/ 344 w 533"/>
                <a:gd name="T13" fmla="*/ 106 h 772"/>
                <a:gd name="T14" fmla="*/ 344 w 533"/>
                <a:gd name="T15" fmla="*/ 161 h 772"/>
                <a:gd name="T16" fmla="*/ 344 w 533"/>
                <a:gd name="T17" fmla="*/ 336 h 772"/>
                <a:gd name="T18" fmla="*/ 379 w 533"/>
                <a:gd name="T19" fmla="*/ 349 h 772"/>
                <a:gd name="T20" fmla="*/ 413 w 533"/>
                <a:gd name="T21" fmla="*/ 367 h 772"/>
                <a:gd name="T22" fmla="*/ 443 w 533"/>
                <a:gd name="T23" fmla="*/ 390 h 772"/>
                <a:gd name="T24" fmla="*/ 470 w 533"/>
                <a:gd name="T25" fmla="*/ 417 h 772"/>
                <a:gd name="T26" fmla="*/ 492 w 533"/>
                <a:gd name="T27" fmla="*/ 446 h 772"/>
                <a:gd name="T28" fmla="*/ 509 w 533"/>
                <a:gd name="T29" fmla="*/ 479 h 772"/>
                <a:gd name="T30" fmla="*/ 522 w 533"/>
                <a:gd name="T31" fmla="*/ 514 h 772"/>
                <a:gd name="T32" fmla="*/ 530 w 533"/>
                <a:gd name="T33" fmla="*/ 552 h 772"/>
                <a:gd name="T34" fmla="*/ 533 w 533"/>
                <a:gd name="T35" fmla="*/ 590 h 772"/>
                <a:gd name="T36" fmla="*/ 530 w 533"/>
                <a:gd name="T37" fmla="*/ 632 h 772"/>
                <a:gd name="T38" fmla="*/ 521 w 533"/>
                <a:gd name="T39" fmla="*/ 671 h 772"/>
                <a:gd name="T40" fmla="*/ 506 w 533"/>
                <a:gd name="T41" fmla="*/ 708 h 772"/>
                <a:gd name="T42" fmla="*/ 487 w 533"/>
                <a:gd name="T43" fmla="*/ 741 h 772"/>
                <a:gd name="T44" fmla="*/ 463 w 533"/>
                <a:gd name="T45" fmla="*/ 772 h 772"/>
                <a:gd name="T46" fmla="*/ 72 w 533"/>
                <a:gd name="T47" fmla="*/ 772 h 772"/>
                <a:gd name="T48" fmla="*/ 48 w 533"/>
                <a:gd name="T49" fmla="*/ 741 h 772"/>
                <a:gd name="T50" fmla="*/ 28 w 533"/>
                <a:gd name="T51" fmla="*/ 708 h 772"/>
                <a:gd name="T52" fmla="*/ 13 w 533"/>
                <a:gd name="T53" fmla="*/ 671 h 772"/>
                <a:gd name="T54" fmla="*/ 3 w 533"/>
                <a:gd name="T55" fmla="*/ 632 h 772"/>
                <a:gd name="T56" fmla="*/ 0 w 533"/>
                <a:gd name="T57" fmla="*/ 590 h 772"/>
                <a:gd name="T58" fmla="*/ 3 w 533"/>
                <a:gd name="T59" fmla="*/ 552 h 772"/>
                <a:gd name="T60" fmla="*/ 11 w 533"/>
                <a:gd name="T61" fmla="*/ 514 h 772"/>
                <a:gd name="T62" fmla="*/ 24 w 533"/>
                <a:gd name="T63" fmla="*/ 479 h 772"/>
                <a:gd name="T64" fmla="*/ 43 w 533"/>
                <a:gd name="T65" fmla="*/ 446 h 772"/>
                <a:gd name="T66" fmla="*/ 65 w 533"/>
                <a:gd name="T67" fmla="*/ 417 h 772"/>
                <a:gd name="T68" fmla="*/ 91 w 533"/>
                <a:gd name="T69" fmla="*/ 390 h 772"/>
                <a:gd name="T70" fmla="*/ 121 w 533"/>
                <a:gd name="T71" fmla="*/ 367 h 772"/>
                <a:gd name="T72" fmla="*/ 154 w 533"/>
                <a:gd name="T73" fmla="*/ 349 h 772"/>
                <a:gd name="T74" fmla="*/ 191 w 533"/>
                <a:gd name="T75" fmla="*/ 336 h 772"/>
                <a:gd name="T76" fmla="*/ 191 w 533"/>
                <a:gd name="T77" fmla="*/ 161 h 772"/>
                <a:gd name="T78" fmla="*/ 191 w 533"/>
                <a:gd name="T79" fmla="*/ 161 h 772"/>
                <a:gd name="T80" fmla="*/ 191 w 533"/>
                <a:gd name="T81" fmla="*/ 106 h 772"/>
                <a:gd name="T82" fmla="*/ 191 w 533"/>
                <a:gd name="T83" fmla="*/ 88 h 772"/>
                <a:gd name="T84" fmla="*/ 191 w 533"/>
                <a:gd name="T85" fmla="*/ 72 h 772"/>
                <a:gd name="T86" fmla="*/ 190 w 533"/>
                <a:gd name="T87" fmla="*/ 57 h 772"/>
                <a:gd name="T88" fmla="*/ 187 w 533"/>
                <a:gd name="T89" fmla="*/ 43 h 772"/>
                <a:gd name="T90" fmla="*/ 182 w 533"/>
                <a:gd name="T91" fmla="*/ 30 h 772"/>
                <a:gd name="T92" fmla="*/ 173 w 533"/>
                <a:gd name="T93" fmla="*/ 15 h 772"/>
                <a:gd name="T94" fmla="*/ 159 w 533"/>
                <a:gd name="T95" fmla="*/ 0 h 772"/>
                <a:gd name="T96" fmla="*/ 300 w 533"/>
                <a:gd name="T97" fmla="*/ 0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33" h="772">
                  <a:moveTo>
                    <a:pt x="300" y="0"/>
                  </a:moveTo>
                  <a:lnTo>
                    <a:pt x="300" y="0"/>
                  </a:lnTo>
                  <a:lnTo>
                    <a:pt x="367" y="0"/>
                  </a:lnTo>
                  <a:lnTo>
                    <a:pt x="354" y="23"/>
                  </a:lnTo>
                  <a:lnTo>
                    <a:pt x="346" y="49"/>
                  </a:lnTo>
                  <a:lnTo>
                    <a:pt x="343" y="75"/>
                  </a:lnTo>
                  <a:lnTo>
                    <a:pt x="344" y="106"/>
                  </a:lnTo>
                  <a:lnTo>
                    <a:pt x="344" y="161"/>
                  </a:lnTo>
                  <a:lnTo>
                    <a:pt x="344" y="336"/>
                  </a:lnTo>
                  <a:lnTo>
                    <a:pt x="379" y="349"/>
                  </a:lnTo>
                  <a:lnTo>
                    <a:pt x="413" y="367"/>
                  </a:lnTo>
                  <a:lnTo>
                    <a:pt x="443" y="390"/>
                  </a:lnTo>
                  <a:lnTo>
                    <a:pt x="470" y="417"/>
                  </a:lnTo>
                  <a:lnTo>
                    <a:pt x="492" y="446"/>
                  </a:lnTo>
                  <a:lnTo>
                    <a:pt x="509" y="479"/>
                  </a:lnTo>
                  <a:lnTo>
                    <a:pt x="522" y="514"/>
                  </a:lnTo>
                  <a:lnTo>
                    <a:pt x="530" y="552"/>
                  </a:lnTo>
                  <a:lnTo>
                    <a:pt x="533" y="590"/>
                  </a:lnTo>
                  <a:lnTo>
                    <a:pt x="530" y="632"/>
                  </a:lnTo>
                  <a:lnTo>
                    <a:pt x="521" y="671"/>
                  </a:lnTo>
                  <a:lnTo>
                    <a:pt x="506" y="708"/>
                  </a:lnTo>
                  <a:lnTo>
                    <a:pt x="487" y="741"/>
                  </a:lnTo>
                  <a:lnTo>
                    <a:pt x="463" y="772"/>
                  </a:lnTo>
                  <a:lnTo>
                    <a:pt x="72" y="772"/>
                  </a:lnTo>
                  <a:lnTo>
                    <a:pt x="48" y="741"/>
                  </a:lnTo>
                  <a:lnTo>
                    <a:pt x="28" y="708"/>
                  </a:lnTo>
                  <a:lnTo>
                    <a:pt x="13" y="671"/>
                  </a:lnTo>
                  <a:lnTo>
                    <a:pt x="3" y="632"/>
                  </a:lnTo>
                  <a:lnTo>
                    <a:pt x="0" y="590"/>
                  </a:lnTo>
                  <a:lnTo>
                    <a:pt x="3" y="552"/>
                  </a:lnTo>
                  <a:lnTo>
                    <a:pt x="11" y="514"/>
                  </a:lnTo>
                  <a:lnTo>
                    <a:pt x="24" y="479"/>
                  </a:lnTo>
                  <a:lnTo>
                    <a:pt x="43" y="446"/>
                  </a:lnTo>
                  <a:lnTo>
                    <a:pt x="65" y="417"/>
                  </a:lnTo>
                  <a:lnTo>
                    <a:pt x="91" y="390"/>
                  </a:lnTo>
                  <a:lnTo>
                    <a:pt x="121" y="367"/>
                  </a:lnTo>
                  <a:lnTo>
                    <a:pt x="154" y="349"/>
                  </a:lnTo>
                  <a:lnTo>
                    <a:pt x="191" y="336"/>
                  </a:lnTo>
                  <a:lnTo>
                    <a:pt x="191" y="161"/>
                  </a:lnTo>
                  <a:lnTo>
                    <a:pt x="191" y="161"/>
                  </a:lnTo>
                  <a:lnTo>
                    <a:pt x="191" y="106"/>
                  </a:lnTo>
                  <a:lnTo>
                    <a:pt x="191" y="88"/>
                  </a:lnTo>
                  <a:lnTo>
                    <a:pt x="191" y="72"/>
                  </a:lnTo>
                  <a:lnTo>
                    <a:pt x="190" y="57"/>
                  </a:lnTo>
                  <a:lnTo>
                    <a:pt x="187" y="43"/>
                  </a:lnTo>
                  <a:lnTo>
                    <a:pt x="182" y="30"/>
                  </a:lnTo>
                  <a:lnTo>
                    <a:pt x="173" y="15"/>
                  </a:lnTo>
                  <a:lnTo>
                    <a:pt x="159" y="0"/>
                  </a:lnTo>
                  <a:lnTo>
                    <a:pt x="30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5" name="Freeform 224">
              <a:extLst>
                <a:ext uri="{FF2B5EF4-FFF2-40B4-BE49-F238E27FC236}">
                  <a16:creationId xmlns:a16="http://schemas.microsoft.com/office/drawing/2014/main" id="{BAC37C99-E54D-4293-B631-4592AC6B257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5298" y="3183651"/>
              <a:ext cx="257771" cy="404725"/>
            </a:xfrm>
            <a:custGeom>
              <a:avLst/>
              <a:gdLst>
                <a:gd name="T0" fmla="*/ 213 w 214"/>
                <a:gd name="T1" fmla="*/ 0 h 336"/>
                <a:gd name="T2" fmla="*/ 214 w 214"/>
                <a:gd name="T3" fmla="*/ 0 h 336"/>
                <a:gd name="T4" fmla="*/ 214 w 214"/>
                <a:gd name="T5" fmla="*/ 336 h 336"/>
                <a:gd name="T6" fmla="*/ 39 w 214"/>
                <a:gd name="T7" fmla="*/ 336 h 336"/>
                <a:gd name="T8" fmla="*/ 23 w 214"/>
                <a:gd name="T9" fmla="*/ 309 h 336"/>
                <a:gd name="T10" fmla="*/ 11 w 214"/>
                <a:gd name="T11" fmla="*/ 279 h 336"/>
                <a:gd name="T12" fmla="*/ 3 w 214"/>
                <a:gd name="T13" fmla="*/ 247 h 336"/>
                <a:gd name="T14" fmla="*/ 0 w 214"/>
                <a:gd name="T15" fmla="*/ 213 h 336"/>
                <a:gd name="T16" fmla="*/ 3 w 214"/>
                <a:gd name="T17" fmla="*/ 179 h 336"/>
                <a:gd name="T18" fmla="*/ 11 w 214"/>
                <a:gd name="T19" fmla="*/ 145 h 336"/>
                <a:gd name="T20" fmla="*/ 24 w 214"/>
                <a:gd name="T21" fmla="*/ 115 h 336"/>
                <a:gd name="T22" fmla="*/ 41 w 214"/>
                <a:gd name="T23" fmla="*/ 88 h 336"/>
                <a:gd name="T24" fmla="*/ 63 w 214"/>
                <a:gd name="T25" fmla="*/ 62 h 336"/>
                <a:gd name="T26" fmla="*/ 87 w 214"/>
                <a:gd name="T27" fmla="*/ 41 h 336"/>
                <a:gd name="T28" fmla="*/ 115 w 214"/>
                <a:gd name="T29" fmla="*/ 24 h 336"/>
                <a:gd name="T30" fmla="*/ 146 w 214"/>
                <a:gd name="T31" fmla="*/ 12 h 336"/>
                <a:gd name="T32" fmla="*/ 178 w 214"/>
                <a:gd name="T33" fmla="*/ 3 h 336"/>
                <a:gd name="T34" fmla="*/ 213 w 214"/>
                <a:gd name="T35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4" h="336">
                  <a:moveTo>
                    <a:pt x="213" y="0"/>
                  </a:moveTo>
                  <a:lnTo>
                    <a:pt x="214" y="0"/>
                  </a:lnTo>
                  <a:lnTo>
                    <a:pt x="214" y="336"/>
                  </a:lnTo>
                  <a:lnTo>
                    <a:pt x="39" y="336"/>
                  </a:lnTo>
                  <a:lnTo>
                    <a:pt x="23" y="309"/>
                  </a:lnTo>
                  <a:lnTo>
                    <a:pt x="11" y="279"/>
                  </a:lnTo>
                  <a:lnTo>
                    <a:pt x="3" y="247"/>
                  </a:lnTo>
                  <a:lnTo>
                    <a:pt x="0" y="213"/>
                  </a:lnTo>
                  <a:lnTo>
                    <a:pt x="3" y="179"/>
                  </a:lnTo>
                  <a:lnTo>
                    <a:pt x="11" y="145"/>
                  </a:lnTo>
                  <a:lnTo>
                    <a:pt x="24" y="115"/>
                  </a:lnTo>
                  <a:lnTo>
                    <a:pt x="41" y="88"/>
                  </a:lnTo>
                  <a:lnTo>
                    <a:pt x="63" y="62"/>
                  </a:lnTo>
                  <a:lnTo>
                    <a:pt x="87" y="41"/>
                  </a:lnTo>
                  <a:lnTo>
                    <a:pt x="115" y="24"/>
                  </a:lnTo>
                  <a:lnTo>
                    <a:pt x="146" y="12"/>
                  </a:lnTo>
                  <a:lnTo>
                    <a:pt x="178" y="3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6" name="Freeform 225">
              <a:extLst>
                <a:ext uri="{FF2B5EF4-FFF2-40B4-BE49-F238E27FC236}">
                  <a16:creationId xmlns:a16="http://schemas.microsoft.com/office/drawing/2014/main" id="{D5F641DC-DC68-4C56-ADCB-BBFAC0F45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63069" y="3183651"/>
              <a:ext cx="255362" cy="404725"/>
            </a:xfrm>
            <a:custGeom>
              <a:avLst/>
              <a:gdLst>
                <a:gd name="T0" fmla="*/ 0 w 212"/>
                <a:gd name="T1" fmla="*/ 0 h 336"/>
                <a:gd name="T2" fmla="*/ 34 w 212"/>
                <a:gd name="T3" fmla="*/ 3 h 336"/>
                <a:gd name="T4" fmla="*/ 67 w 212"/>
                <a:gd name="T5" fmla="*/ 12 h 336"/>
                <a:gd name="T6" fmla="*/ 97 w 212"/>
                <a:gd name="T7" fmla="*/ 25 h 336"/>
                <a:gd name="T8" fmla="*/ 125 w 212"/>
                <a:gd name="T9" fmla="*/ 42 h 336"/>
                <a:gd name="T10" fmla="*/ 150 w 212"/>
                <a:gd name="T11" fmla="*/ 63 h 336"/>
                <a:gd name="T12" fmla="*/ 171 w 212"/>
                <a:gd name="T13" fmla="*/ 88 h 336"/>
                <a:gd name="T14" fmla="*/ 188 w 212"/>
                <a:gd name="T15" fmla="*/ 115 h 336"/>
                <a:gd name="T16" fmla="*/ 201 w 212"/>
                <a:gd name="T17" fmla="*/ 146 h 336"/>
                <a:gd name="T18" fmla="*/ 209 w 212"/>
                <a:gd name="T19" fmla="*/ 179 h 336"/>
                <a:gd name="T20" fmla="*/ 212 w 212"/>
                <a:gd name="T21" fmla="*/ 213 h 336"/>
                <a:gd name="T22" fmla="*/ 209 w 212"/>
                <a:gd name="T23" fmla="*/ 247 h 336"/>
                <a:gd name="T24" fmla="*/ 202 w 212"/>
                <a:gd name="T25" fmla="*/ 279 h 336"/>
                <a:gd name="T26" fmla="*/ 189 w 212"/>
                <a:gd name="T27" fmla="*/ 309 h 336"/>
                <a:gd name="T28" fmla="*/ 172 w 212"/>
                <a:gd name="T29" fmla="*/ 336 h 336"/>
                <a:gd name="T30" fmla="*/ 0 w 212"/>
                <a:gd name="T31" fmla="*/ 336 h 336"/>
                <a:gd name="T32" fmla="*/ 0 w 212"/>
                <a:gd name="T33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2" h="336">
                  <a:moveTo>
                    <a:pt x="0" y="0"/>
                  </a:moveTo>
                  <a:lnTo>
                    <a:pt x="34" y="3"/>
                  </a:lnTo>
                  <a:lnTo>
                    <a:pt x="67" y="12"/>
                  </a:lnTo>
                  <a:lnTo>
                    <a:pt x="97" y="25"/>
                  </a:lnTo>
                  <a:lnTo>
                    <a:pt x="125" y="42"/>
                  </a:lnTo>
                  <a:lnTo>
                    <a:pt x="150" y="63"/>
                  </a:lnTo>
                  <a:lnTo>
                    <a:pt x="171" y="88"/>
                  </a:lnTo>
                  <a:lnTo>
                    <a:pt x="188" y="115"/>
                  </a:lnTo>
                  <a:lnTo>
                    <a:pt x="201" y="146"/>
                  </a:lnTo>
                  <a:lnTo>
                    <a:pt x="209" y="179"/>
                  </a:lnTo>
                  <a:lnTo>
                    <a:pt x="212" y="213"/>
                  </a:lnTo>
                  <a:lnTo>
                    <a:pt x="209" y="247"/>
                  </a:lnTo>
                  <a:lnTo>
                    <a:pt x="202" y="279"/>
                  </a:lnTo>
                  <a:lnTo>
                    <a:pt x="189" y="309"/>
                  </a:lnTo>
                  <a:lnTo>
                    <a:pt x="172" y="336"/>
                  </a:lnTo>
                  <a:lnTo>
                    <a:pt x="0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7" name="Freeform 226">
              <a:extLst>
                <a:ext uri="{FF2B5EF4-FFF2-40B4-BE49-F238E27FC236}">
                  <a16:creationId xmlns:a16="http://schemas.microsoft.com/office/drawing/2014/main" id="{DDEDC5CA-11BD-4001-B01D-5A22C2295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2001" y="3234241"/>
              <a:ext cx="67454" cy="67454"/>
            </a:xfrm>
            <a:custGeom>
              <a:avLst/>
              <a:gdLst>
                <a:gd name="T0" fmla="*/ 27 w 56"/>
                <a:gd name="T1" fmla="*/ 0 h 56"/>
                <a:gd name="T2" fmla="*/ 39 w 56"/>
                <a:gd name="T3" fmla="*/ 2 h 56"/>
                <a:gd name="T4" fmla="*/ 48 w 56"/>
                <a:gd name="T5" fmla="*/ 8 h 56"/>
                <a:gd name="T6" fmla="*/ 54 w 56"/>
                <a:gd name="T7" fmla="*/ 17 h 56"/>
                <a:gd name="T8" fmla="*/ 56 w 56"/>
                <a:gd name="T9" fmla="*/ 28 h 56"/>
                <a:gd name="T10" fmla="*/ 54 w 56"/>
                <a:gd name="T11" fmla="*/ 40 h 56"/>
                <a:gd name="T12" fmla="*/ 48 w 56"/>
                <a:gd name="T13" fmla="*/ 48 h 56"/>
                <a:gd name="T14" fmla="*/ 39 w 56"/>
                <a:gd name="T15" fmla="*/ 54 h 56"/>
                <a:gd name="T16" fmla="*/ 27 w 56"/>
                <a:gd name="T17" fmla="*/ 56 h 56"/>
                <a:gd name="T18" fmla="*/ 16 w 56"/>
                <a:gd name="T19" fmla="*/ 54 h 56"/>
                <a:gd name="T20" fmla="*/ 8 w 56"/>
                <a:gd name="T21" fmla="*/ 48 h 56"/>
                <a:gd name="T22" fmla="*/ 2 w 56"/>
                <a:gd name="T23" fmla="*/ 40 h 56"/>
                <a:gd name="T24" fmla="*/ 0 w 56"/>
                <a:gd name="T25" fmla="*/ 28 h 56"/>
                <a:gd name="T26" fmla="*/ 2 w 56"/>
                <a:gd name="T27" fmla="*/ 17 h 56"/>
                <a:gd name="T28" fmla="*/ 8 w 56"/>
                <a:gd name="T29" fmla="*/ 8 h 56"/>
                <a:gd name="T30" fmla="*/ 16 w 56"/>
                <a:gd name="T31" fmla="*/ 2 h 56"/>
                <a:gd name="T32" fmla="*/ 27 w 56"/>
                <a:gd name="T3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" h="56">
                  <a:moveTo>
                    <a:pt x="27" y="0"/>
                  </a:moveTo>
                  <a:lnTo>
                    <a:pt x="39" y="2"/>
                  </a:lnTo>
                  <a:lnTo>
                    <a:pt x="48" y="8"/>
                  </a:lnTo>
                  <a:lnTo>
                    <a:pt x="54" y="17"/>
                  </a:lnTo>
                  <a:lnTo>
                    <a:pt x="56" y="28"/>
                  </a:lnTo>
                  <a:lnTo>
                    <a:pt x="54" y="40"/>
                  </a:lnTo>
                  <a:lnTo>
                    <a:pt x="48" y="48"/>
                  </a:lnTo>
                  <a:lnTo>
                    <a:pt x="39" y="54"/>
                  </a:lnTo>
                  <a:lnTo>
                    <a:pt x="27" y="56"/>
                  </a:lnTo>
                  <a:lnTo>
                    <a:pt x="16" y="54"/>
                  </a:lnTo>
                  <a:lnTo>
                    <a:pt x="8" y="48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2" y="17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8" name="Freeform 227">
              <a:extLst>
                <a:ext uri="{FF2B5EF4-FFF2-40B4-BE49-F238E27FC236}">
                  <a16:creationId xmlns:a16="http://schemas.microsoft.com/office/drawing/2014/main" id="{38E07324-9157-4D32-BBF1-C47C0EBC757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8614" y="3300490"/>
              <a:ext cx="53000" cy="53000"/>
            </a:xfrm>
            <a:custGeom>
              <a:avLst/>
              <a:gdLst>
                <a:gd name="T0" fmla="*/ 22 w 44"/>
                <a:gd name="T1" fmla="*/ 0 h 44"/>
                <a:gd name="T2" fmla="*/ 31 w 44"/>
                <a:gd name="T3" fmla="*/ 2 h 44"/>
                <a:gd name="T4" fmla="*/ 38 w 44"/>
                <a:gd name="T5" fmla="*/ 7 h 44"/>
                <a:gd name="T6" fmla="*/ 42 w 44"/>
                <a:gd name="T7" fmla="*/ 14 h 44"/>
                <a:gd name="T8" fmla="*/ 44 w 44"/>
                <a:gd name="T9" fmla="*/ 22 h 44"/>
                <a:gd name="T10" fmla="*/ 42 w 44"/>
                <a:gd name="T11" fmla="*/ 31 h 44"/>
                <a:gd name="T12" fmla="*/ 38 w 44"/>
                <a:gd name="T13" fmla="*/ 38 h 44"/>
                <a:gd name="T14" fmla="*/ 31 w 44"/>
                <a:gd name="T15" fmla="*/ 42 h 44"/>
                <a:gd name="T16" fmla="*/ 22 w 44"/>
                <a:gd name="T17" fmla="*/ 44 h 44"/>
                <a:gd name="T18" fmla="*/ 14 w 44"/>
                <a:gd name="T19" fmla="*/ 42 h 44"/>
                <a:gd name="T20" fmla="*/ 7 w 44"/>
                <a:gd name="T21" fmla="*/ 38 h 44"/>
                <a:gd name="T22" fmla="*/ 2 w 44"/>
                <a:gd name="T23" fmla="*/ 31 h 44"/>
                <a:gd name="T24" fmla="*/ 0 w 44"/>
                <a:gd name="T25" fmla="*/ 22 h 44"/>
                <a:gd name="T26" fmla="*/ 2 w 44"/>
                <a:gd name="T27" fmla="*/ 14 h 44"/>
                <a:gd name="T28" fmla="*/ 7 w 44"/>
                <a:gd name="T29" fmla="*/ 7 h 44"/>
                <a:gd name="T30" fmla="*/ 14 w 44"/>
                <a:gd name="T31" fmla="*/ 2 h 44"/>
                <a:gd name="T32" fmla="*/ 22 w 44"/>
                <a:gd name="T33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lnTo>
                    <a:pt x="31" y="2"/>
                  </a:lnTo>
                  <a:lnTo>
                    <a:pt x="38" y="7"/>
                  </a:lnTo>
                  <a:lnTo>
                    <a:pt x="42" y="14"/>
                  </a:lnTo>
                  <a:lnTo>
                    <a:pt x="44" y="22"/>
                  </a:lnTo>
                  <a:lnTo>
                    <a:pt x="42" y="31"/>
                  </a:lnTo>
                  <a:lnTo>
                    <a:pt x="38" y="38"/>
                  </a:lnTo>
                  <a:lnTo>
                    <a:pt x="31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7" y="38"/>
                  </a:lnTo>
                  <a:lnTo>
                    <a:pt x="2" y="31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7" y="7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9" name="Freeform 228">
              <a:extLst>
                <a:ext uri="{FF2B5EF4-FFF2-40B4-BE49-F238E27FC236}">
                  <a16:creationId xmlns:a16="http://schemas.microsoft.com/office/drawing/2014/main" id="{540AF8E5-11AE-45ED-89E9-61E6D5A2B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8137" y="3388422"/>
              <a:ext cx="33727" cy="32522"/>
            </a:xfrm>
            <a:custGeom>
              <a:avLst/>
              <a:gdLst>
                <a:gd name="T0" fmla="*/ 14 w 28"/>
                <a:gd name="T1" fmla="*/ 0 h 27"/>
                <a:gd name="T2" fmla="*/ 18 w 28"/>
                <a:gd name="T3" fmla="*/ 1 h 27"/>
                <a:gd name="T4" fmla="*/ 22 w 28"/>
                <a:gd name="T5" fmla="*/ 3 h 27"/>
                <a:gd name="T6" fmla="*/ 25 w 28"/>
                <a:gd name="T7" fmla="*/ 5 h 27"/>
                <a:gd name="T8" fmla="*/ 27 w 28"/>
                <a:gd name="T9" fmla="*/ 9 h 27"/>
                <a:gd name="T10" fmla="*/ 28 w 28"/>
                <a:gd name="T11" fmla="*/ 14 h 27"/>
                <a:gd name="T12" fmla="*/ 27 w 28"/>
                <a:gd name="T13" fmla="*/ 18 h 27"/>
                <a:gd name="T14" fmla="*/ 25 w 28"/>
                <a:gd name="T15" fmla="*/ 22 h 27"/>
                <a:gd name="T16" fmla="*/ 22 w 28"/>
                <a:gd name="T17" fmla="*/ 24 h 27"/>
                <a:gd name="T18" fmla="*/ 18 w 28"/>
                <a:gd name="T19" fmla="*/ 26 h 27"/>
                <a:gd name="T20" fmla="*/ 14 w 28"/>
                <a:gd name="T21" fmla="*/ 27 h 27"/>
                <a:gd name="T22" fmla="*/ 10 w 28"/>
                <a:gd name="T23" fmla="*/ 26 h 27"/>
                <a:gd name="T24" fmla="*/ 6 w 28"/>
                <a:gd name="T25" fmla="*/ 24 h 27"/>
                <a:gd name="T26" fmla="*/ 2 w 28"/>
                <a:gd name="T27" fmla="*/ 22 h 27"/>
                <a:gd name="T28" fmla="*/ 0 w 28"/>
                <a:gd name="T29" fmla="*/ 18 h 27"/>
                <a:gd name="T30" fmla="*/ 0 w 28"/>
                <a:gd name="T31" fmla="*/ 14 h 27"/>
                <a:gd name="T32" fmla="*/ 0 w 28"/>
                <a:gd name="T33" fmla="*/ 9 h 27"/>
                <a:gd name="T34" fmla="*/ 2 w 28"/>
                <a:gd name="T35" fmla="*/ 5 h 27"/>
                <a:gd name="T36" fmla="*/ 6 w 28"/>
                <a:gd name="T37" fmla="*/ 3 h 27"/>
                <a:gd name="T38" fmla="*/ 10 w 28"/>
                <a:gd name="T39" fmla="*/ 1 h 27"/>
                <a:gd name="T40" fmla="*/ 14 w 28"/>
                <a:gd name="T4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7">
                  <a:moveTo>
                    <a:pt x="14" y="0"/>
                  </a:moveTo>
                  <a:lnTo>
                    <a:pt x="18" y="1"/>
                  </a:lnTo>
                  <a:lnTo>
                    <a:pt x="22" y="3"/>
                  </a:lnTo>
                  <a:lnTo>
                    <a:pt x="25" y="5"/>
                  </a:lnTo>
                  <a:lnTo>
                    <a:pt x="27" y="9"/>
                  </a:lnTo>
                  <a:lnTo>
                    <a:pt x="28" y="14"/>
                  </a:lnTo>
                  <a:lnTo>
                    <a:pt x="27" y="18"/>
                  </a:lnTo>
                  <a:lnTo>
                    <a:pt x="25" y="22"/>
                  </a:lnTo>
                  <a:lnTo>
                    <a:pt x="22" y="24"/>
                  </a:lnTo>
                  <a:lnTo>
                    <a:pt x="18" y="26"/>
                  </a:lnTo>
                  <a:lnTo>
                    <a:pt x="14" y="27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9"/>
                  </a:lnTo>
                  <a:lnTo>
                    <a:pt x="2" y="5"/>
                  </a:lnTo>
                  <a:lnTo>
                    <a:pt x="6" y="3"/>
                  </a:lnTo>
                  <a:lnTo>
                    <a:pt x="10" y="1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0" name="Freeform 229">
              <a:extLst>
                <a:ext uri="{FF2B5EF4-FFF2-40B4-BE49-F238E27FC236}">
                  <a16:creationId xmlns:a16="http://schemas.microsoft.com/office/drawing/2014/main" id="{AE9D5ECC-87A4-4520-945B-229F6C1B8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2341" y="3488398"/>
              <a:ext cx="54205" cy="54204"/>
            </a:xfrm>
            <a:custGeom>
              <a:avLst/>
              <a:gdLst>
                <a:gd name="T0" fmla="*/ 22 w 45"/>
                <a:gd name="T1" fmla="*/ 0 h 45"/>
                <a:gd name="T2" fmla="*/ 31 w 45"/>
                <a:gd name="T3" fmla="*/ 2 h 45"/>
                <a:gd name="T4" fmla="*/ 39 w 45"/>
                <a:gd name="T5" fmla="*/ 6 h 45"/>
                <a:gd name="T6" fmla="*/ 44 w 45"/>
                <a:gd name="T7" fmla="*/ 13 h 45"/>
                <a:gd name="T8" fmla="*/ 45 w 45"/>
                <a:gd name="T9" fmla="*/ 22 h 45"/>
                <a:gd name="T10" fmla="*/ 44 w 45"/>
                <a:gd name="T11" fmla="*/ 30 h 45"/>
                <a:gd name="T12" fmla="*/ 39 w 45"/>
                <a:gd name="T13" fmla="*/ 37 h 45"/>
                <a:gd name="T14" fmla="*/ 31 w 45"/>
                <a:gd name="T15" fmla="*/ 42 h 45"/>
                <a:gd name="T16" fmla="*/ 22 w 45"/>
                <a:gd name="T17" fmla="*/ 45 h 45"/>
                <a:gd name="T18" fmla="*/ 14 w 45"/>
                <a:gd name="T19" fmla="*/ 42 h 45"/>
                <a:gd name="T20" fmla="*/ 7 w 45"/>
                <a:gd name="T21" fmla="*/ 37 h 45"/>
                <a:gd name="T22" fmla="*/ 2 w 45"/>
                <a:gd name="T23" fmla="*/ 30 h 45"/>
                <a:gd name="T24" fmla="*/ 0 w 45"/>
                <a:gd name="T25" fmla="*/ 22 h 45"/>
                <a:gd name="T26" fmla="*/ 2 w 45"/>
                <a:gd name="T27" fmla="*/ 13 h 45"/>
                <a:gd name="T28" fmla="*/ 7 w 45"/>
                <a:gd name="T29" fmla="*/ 6 h 45"/>
                <a:gd name="T30" fmla="*/ 14 w 45"/>
                <a:gd name="T31" fmla="*/ 2 h 45"/>
                <a:gd name="T32" fmla="*/ 22 w 45"/>
                <a:gd name="T3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45">
                  <a:moveTo>
                    <a:pt x="22" y="0"/>
                  </a:moveTo>
                  <a:lnTo>
                    <a:pt x="31" y="2"/>
                  </a:lnTo>
                  <a:lnTo>
                    <a:pt x="39" y="6"/>
                  </a:lnTo>
                  <a:lnTo>
                    <a:pt x="44" y="13"/>
                  </a:lnTo>
                  <a:lnTo>
                    <a:pt x="45" y="22"/>
                  </a:lnTo>
                  <a:lnTo>
                    <a:pt x="44" y="30"/>
                  </a:lnTo>
                  <a:lnTo>
                    <a:pt x="39" y="37"/>
                  </a:lnTo>
                  <a:lnTo>
                    <a:pt x="31" y="42"/>
                  </a:lnTo>
                  <a:lnTo>
                    <a:pt x="22" y="45"/>
                  </a:lnTo>
                  <a:lnTo>
                    <a:pt x="14" y="42"/>
                  </a:lnTo>
                  <a:lnTo>
                    <a:pt x="7" y="37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3"/>
                  </a:lnTo>
                  <a:lnTo>
                    <a:pt x="7" y="6"/>
                  </a:lnTo>
                  <a:lnTo>
                    <a:pt x="14" y="2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1" name="Freeform 230">
              <a:extLst>
                <a:ext uri="{FF2B5EF4-FFF2-40B4-BE49-F238E27FC236}">
                  <a16:creationId xmlns:a16="http://schemas.microsoft.com/office/drawing/2014/main" id="{4D224D3A-521A-4943-A420-0D9DA5D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500" y="3420944"/>
              <a:ext cx="32523" cy="33727"/>
            </a:xfrm>
            <a:custGeom>
              <a:avLst/>
              <a:gdLst>
                <a:gd name="T0" fmla="*/ 13 w 27"/>
                <a:gd name="T1" fmla="*/ 0 h 28"/>
                <a:gd name="T2" fmla="*/ 18 w 27"/>
                <a:gd name="T3" fmla="*/ 1 h 28"/>
                <a:gd name="T4" fmla="*/ 21 w 27"/>
                <a:gd name="T5" fmla="*/ 3 h 28"/>
                <a:gd name="T6" fmla="*/ 24 w 27"/>
                <a:gd name="T7" fmla="*/ 6 h 28"/>
                <a:gd name="T8" fmla="*/ 26 w 27"/>
                <a:gd name="T9" fmla="*/ 9 h 28"/>
                <a:gd name="T10" fmla="*/ 27 w 27"/>
                <a:gd name="T11" fmla="*/ 14 h 28"/>
                <a:gd name="T12" fmla="*/ 26 w 27"/>
                <a:gd name="T13" fmla="*/ 18 h 28"/>
                <a:gd name="T14" fmla="*/ 24 w 27"/>
                <a:gd name="T15" fmla="*/ 22 h 28"/>
                <a:gd name="T16" fmla="*/ 21 w 27"/>
                <a:gd name="T17" fmla="*/ 25 h 28"/>
                <a:gd name="T18" fmla="*/ 18 w 27"/>
                <a:gd name="T19" fmla="*/ 28 h 28"/>
                <a:gd name="T20" fmla="*/ 13 w 27"/>
                <a:gd name="T21" fmla="*/ 28 h 28"/>
                <a:gd name="T22" fmla="*/ 9 w 27"/>
                <a:gd name="T23" fmla="*/ 28 h 28"/>
                <a:gd name="T24" fmla="*/ 5 w 27"/>
                <a:gd name="T25" fmla="*/ 25 h 28"/>
                <a:gd name="T26" fmla="*/ 2 w 27"/>
                <a:gd name="T27" fmla="*/ 22 h 28"/>
                <a:gd name="T28" fmla="*/ 1 w 27"/>
                <a:gd name="T29" fmla="*/ 18 h 28"/>
                <a:gd name="T30" fmla="*/ 0 w 27"/>
                <a:gd name="T31" fmla="*/ 14 h 28"/>
                <a:gd name="T32" fmla="*/ 1 w 27"/>
                <a:gd name="T33" fmla="*/ 9 h 28"/>
                <a:gd name="T34" fmla="*/ 2 w 27"/>
                <a:gd name="T35" fmla="*/ 6 h 28"/>
                <a:gd name="T36" fmla="*/ 5 w 27"/>
                <a:gd name="T37" fmla="*/ 3 h 28"/>
                <a:gd name="T38" fmla="*/ 9 w 27"/>
                <a:gd name="T39" fmla="*/ 1 h 28"/>
                <a:gd name="T40" fmla="*/ 13 w 27"/>
                <a:gd name="T4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" h="28">
                  <a:moveTo>
                    <a:pt x="13" y="0"/>
                  </a:moveTo>
                  <a:lnTo>
                    <a:pt x="18" y="1"/>
                  </a:lnTo>
                  <a:lnTo>
                    <a:pt x="21" y="3"/>
                  </a:lnTo>
                  <a:lnTo>
                    <a:pt x="24" y="6"/>
                  </a:lnTo>
                  <a:lnTo>
                    <a:pt x="26" y="9"/>
                  </a:lnTo>
                  <a:lnTo>
                    <a:pt x="27" y="14"/>
                  </a:lnTo>
                  <a:lnTo>
                    <a:pt x="26" y="18"/>
                  </a:lnTo>
                  <a:lnTo>
                    <a:pt x="24" y="22"/>
                  </a:lnTo>
                  <a:lnTo>
                    <a:pt x="21" y="25"/>
                  </a:lnTo>
                  <a:lnTo>
                    <a:pt x="18" y="28"/>
                  </a:lnTo>
                  <a:lnTo>
                    <a:pt x="13" y="28"/>
                  </a:lnTo>
                  <a:lnTo>
                    <a:pt x="9" y="28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1" y="18"/>
                  </a:lnTo>
                  <a:lnTo>
                    <a:pt x="0" y="14"/>
                  </a:lnTo>
                  <a:lnTo>
                    <a:pt x="1" y="9"/>
                  </a:lnTo>
                  <a:lnTo>
                    <a:pt x="2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C30FFC45-D2C7-4656-98AE-118A95F797C6}"/>
              </a:ext>
            </a:extLst>
          </p:cNvPr>
          <p:cNvSpPr/>
          <p:nvPr/>
        </p:nvSpPr>
        <p:spPr>
          <a:xfrm rot="20791290">
            <a:off x="6460508" y="2617447"/>
            <a:ext cx="1469319" cy="321586"/>
          </a:xfrm>
          <a:prstGeom prst="curved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239A918F-146E-4E24-ADED-7D4352FA4E62}"/>
              </a:ext>
            </a:extLst>
          </p:cNvPr>
          <p:cNvSpPr/>
          <p:nvPr/>
        </p:nvSpPr>
        <p:spPr>
          <a:xfrm rot="808710" flipH="1">
            <a:off x="4253757" y="2617447"/>
            <a:ext cx="1469319" cy="321586"/>
          </a:xfrm>
          <a:prstGeom prst="curved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4D8212E3-A782-499C-BEC3-66E7C36E9092}"/>
              </a:ext>
            </a:extLst>
          </p:cNvPr>
          <p:cNvSpPr/>
          <p:nvPr/>
        </p:nvSpPr>
        <p:spPr>
          <a:xfrm rot="1759364">
            <a:off x="6562818" y="3529780"/>
            <a:ext cx="1983769" cy="389031"/>
          </a:xfrm>
          <a:prstGeom prst="curved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C1C34DAB-7428-41FD-8B0D-CCFDA9A401E8}"/>
              </a:ext>
            </a:extLst>
          </p:cNvPr>
          <p:cNvSpPr/>
          <p:nvPr/>
        </p:nvSpPr>
        <p:spPr>
          <a:xfrm rot="19840636" flipH="1">
            <a:off x="3678029" y="3529779"/>
            <a:ext cx="1983769" cy="389031"/>
          </a:xfrm>
          <a:prstGeom prst="curved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957C642-6FC4-499A-9DA3-DE4612DD7409}"/>
              </a:ext>
            </a:extLst>
          </p:cNvPr>
          <p:cNvSpPr txBox="1"/>
          <p:nvPr/>
        </p:nvSpPr>
        <p:spPr>
          <a:xfrm>
            <a:off x="8867291" y="2875382"/>
            <a:ext cx="2276064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4ED5357-7B22-49F9-BB36-76624B946BB6}"/>
              </a:ext>
            </a:extLst>
          </p:cNvPr>
          <p:cNvSpPr txBox="1"/>
          <p:nvPr/>
        </p:nvSpPr>
        <p:spPr>
          <a:xfrm>
            <a:off x="8867290" y="2479435"/>
            <a:ext cx="1136273" cy="276999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000C26B-B477-41C5-A11A-A54FA6DE8650}"/>
              </a:ext>
            </a:extLst>
          </p:cNvPr>
          <p:cNvSpPr txBox="1"/>
          <p:nvPr/>
        </p:nvSpPr>
        <p:spPr>
          <a:xfrm>
            <a:off x="1035315" y="2871995"/>
            <a:ext cx="2276064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06B9141-B6A6-4A84-9848-DC6F1C20D046}"/>
              </a:ext>
            </a:extLst>
          </p:cNvPr>
          <p:cNvSpPr txBox="1"/>
          <p:nvPr/>
        </p:nvSpPr>
        <p:spPr>
          <a:xfrm>
            <a:off x="2150784" y="2476048"/>
            <a:ext cx="1136272" cy="276999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F71DCC3-25D0-4585-8CE3-78E520D3310E}"/>
              </a:ext>
            </a:extLst>
          </p:cNvPr>
          <p:cNvSpPr txBox="1"/>
          <p:nvPr/>
        </p:nvSpPr>
        <p:spPr>
          <a:xfrm>
            <a:off x="8867291" y="4904504"/>
            <a:ext cx="2276064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A19202-5320-4F6C-94ED-0808B33DAEAA}"/>
              </a:ext>
            </a:extLst>
          </p:cNvPr>
          <p:cNvSpPr txBox="1"/>
          <p:nvPr/>
        </p:nvSpPr>
        <p:spPr>
          <a:xfrm>
            <a:off x="8867290" y="4508557"/>
            <a:ext cx="1136273" cy="276999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9F9081A-50BD-4E37-9C90-A0B0EC047191}"/>
              </a:ext>
            </a:extLst>
          </p:cNvPr>
          <p:cNvSpPr txBox="1"/>
          <p:nvPr/>
        </p:nvSpPr>
        <p:spPr>
          <a:xfrm>
            <a:off x="1035315" y="4901117"/>
            <a:ext cx="2276064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7FEB0CE-562E-420B-A6F1-D510D7D039F2}"/>
              </a:ext>
            </a:extLst>
          </p:cNvPr>
          <p:cNvSpPr txBox="1"/>
          <p:nvPr/>
        </p:nvSpPr>
        <p:spPr>
          <a:xfrm>
            <a:off x="2150784" y="4505170"/>
            <a:ext cx="1136272" cy="276999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54" name="Freeform 201">
            <a:extLst>
              <a:ext uri="{FF2B5EF4-FFF2-40B4-BE49-F238E27FC236}">
                <a16:creationId xmlns:a16="http://schemas.microsoft.com/office/drawing/2014/main" id="{452DCB74-2D24-49F0-9307-A387ECA348D6}"/>
              </a:ext>
            </a:extLst>
          </p:cNvPr>
          <p:cNvSpPr>
            <a:spLocks/>
          </p:cNvSpPr>
          <p:nvPr/>
        </p:nvSpPr>
        <p:spPr bwMode="auto">
          <a:xfrm>
            <a:off x="5322414" y="3329894"/>
            <a:ext cx="1584188" cy="2294546"/>
          </a:xfrm>
          <a:custGeom>
            <a:avLst/>
            <a:gdLst>
              <a:gd name="T0" fmla="*/ 300 w 533"/>
              <a:gd name="T1" fmla="*/ 0 h 772"/>
              <a:gd name="T2" fmla="*/ 300 w 533"/>
              <a:gd name="T3" fmla="*/ 0 h 772"/>
              <a:gd name="T4" fmla="*/ 367 w 533"/>
              <a:gd name="T5" fmla="*/ 0 h 772"/>
              <a:gd name="T6" fmla="*/ 354 w 533"/>
              <a:gd name="T7" fmla="*/ 23 h 772"/>
              <a:gd name="T8" fmla="*/ 346 w 533"/>
              <a:gd name="T9" fmla="*/ 49 h 772"/>
              <a:gd name="T10" fmla="*/ 343 w 533"/>
              <a:gd name="T11" fmla="*/ 75 h 772"/>
              <a:gd name="T12" fmla="*/ 344 w 533"/>
              <a:gd name="T13" fmla="*/ 106 h 772"/>
              <a:gd name="T14" fmla="*/ 344 w 533"/>
              <a:gd name="T15" fmla="*/ 161 h 772"/>
              <a:gd name="T16" fmla="*/ 344 w 533"/>
              <a:gd name="T17" fmla="*/ 336 h 772"/>
              <a:gd name="T18" fmla="*/ 379 w 533"/>
              <a:gd name="T19" fmla="*/ 349 h 772"/>
              <a:gd name="T20" fmla="*/ 413 w 533"/>
              <a:gd name="T21" fmla="*/ 367 h 772"/>
              <a:gd name="T22" fmla="*/ 443 w 533"/>
              <a:gd name="T23" fmla="*/ 390 h 772"/>
              <a:gd name="T24" fmla="*/ 470 w 533"/>
              <a:gd name="T25" fmla="*/ 417 h 772"/>
              <a:gd name="T26" fmla="*/ 492 w 533"/>
              <a:gd name="T27" fmla="*/ 446 h 772"/>
              <a:gd name="T28" fmla="*/ 509 w 533"/>
              <a:gd name="T29" fmla="*/ 479 h 772"/>
              <a:gd name="T30" fmla="*/ 522 w 533"/>
              <a:gd name="T31" fmla="*/ 514 h 772"/>
              <a:gd name="T32" fmla="*/ 530 w 533"/>
              <a:gd name="T33" fmla="*/ 552 h 772"/>
              <a:gd name="T34" fmla="*/ 533 w 533"/>
              <a:gd name="T35" fmla="*/ 590 h 772"/>
              <a:gd name="T36" fmla="*/ 530 w 533"/>
              <a:gd name="T37" fmla="*/ 632 h 772"/>
              <a:gd name="T38" fmla="*/ 521 w 533"/>
              <a:gd name="T39" fmla="*/ 671 h 772"/>
              <a:gd name="T40" fmla="*/ 506 w 533"/>
              <a:gd name="T41" fmla="*/ 708 h 772"/>
              <a:gd name="T42" fmla="*/ 487 w 533"/>
              <a:gd name="T43" fmla="*/ 741 h 772"/>
              <a:gd name="T44" fmla="*/ 463 w 533"/>
              <a:gd name="T45" fmla="*/ 772 h 772"/>
              <a:gd name="T46" fmla="*/ 72 w 533"/>
              <a:gd name="T47" fmla="*/ 772 h 772"/>
              <a:gd name="T48" fmla="*/ 48 w 533"/>
              <a:gd name="T49" fmla="*/ 741 h 772"/>
              <a:gd name="T50" fmla="*/ 28 w 533"/>
              <a:gd name="T51" fmla="*/ 708 h 772"/>
              <a:gd name="T52" fmla="*/ 13 w 533"/>
              <a:gd name="T53" fmla="*/ 671 h 772"/>
              <a:gd name="T54" fmla="*/ 3 w 533"/>
              <a:gd name="T55" fmla="*/ 632 h 772"/>
              <a:gd name="T56" fmla="*/ 0 w 533"/>
              <a:gd name="T57" fmla="*/ 590 h 772"/>
              <a:gd name="T58" fmla="*/ 3 w 533"/>
              <a:gd name="T59" fmla="*/ 552 h 772"/>
              <a:gd name="T60" fmla="*/ 11 w 533"/>
              <a:gd name="T61" fmla="*/ 514 h 772"/>
              <a:gd name="T62" fmla="*/ 24 w 533"/>
              <a:gd name="T63" fmla="*/ 479 h 772"/>
              <a:gd name="T64" fmla="*/ 43 w 533"/>
              <a:gd name="T65" fmla="*/ 446 h 772"/>
              <a:gd name="T66" fmla="*/ 65 w 533"/>
              <a:gd name="T67" fmla="*/ 417 h 772"/>
              <a:gd name="T68" fmla="*/ 91 w 533"/>
              <a:gd name="T69" fmla="*/ 390 h 772"/>
              <a:gd name="T70" fmla="*/ 121 w 533"/>
              <a:gd name="T71" fmla="*/ 367 h 772"/>
              <a:gd name="T72" fmla="*/ 154 w 533"/>
              <a:gd name="T73" fmla="*/ 349 h 772"/>
              <a:gd name="T74" fmla="*/ 191 w 533"/>
              <a:gd name="T75" fmla="*/ 336 h 772"/>
              <a:gd name="T76" fmla="*/ 191 w 533"/>
              <a:gd name="T77" fmla="*/ 161 h 772"/>
              <a:gd name="T78" fmla="*/ 191 w 533"/>
              <a:gd name="T79" fmla="*/ 161 h 772"/>
              <a:gd name="T80" fmla="*/ 191 w 533"/>
              <a:gd name="T81" fmla="*/ 106 h 772"/>
              <a:gd name="T82" fmla="*/ 191 w 533"/>
              <a:gd name="T83" fmla="*/ 88 h 772"/>
              <a:gd name="T84" fmla="*/ 191 w 533"/>
              <a:gd name="T85" fmla="*/ 72 h 772"/>
              <a:gd name="T86" fmla="*/ 190 w 533"/>
              <a:gd name="T87" fmla="*/ 57 h 772"/>
              <a:gd name="T88" fmla="*/ 187 w 533"/>
              <a:gd name="T89" fmla="*/ 43 h 772"/>
              <a:gd name="T90" fmla="*/ 182 w 533"/>
              <a:gd name="T91" fmla="*/ 30 h 772"/>
              <a:gd name="T92" fmla="*/ 173 w 533"/>
              <a:gd name="T93" fmla="*/ 15 h 772"/>
              <a:gd name="T94" fmla="*/ 159 w 533"/>
              <a:gd name="T95" fmla="*/ 0 h 772"/>
              <a:gd name="T96" fmla="*/ 300 w 533"/>
              <a:gd name="T97" fmla="*/ 0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33" h="772">
                <a:moveTo>
                  <a:pt x="300" y="0"/>
                </a:moveTo>
                <a:lnTo>
                  <a:pt x="300" y="0"/>
                </a:lnTo>
                <a:lnTo>
                  <a:pt x="367" y="0"/>
                </a:lnTo>
                <a:lnTo>
                  <a:pt x="354" y="23"/>
                </a:lnTo>
                <a:lnTo>
                  <a:pt x="346" y="49"/>
                </a:lnTo>
                <a:lnTo>
                  <a:pt x="343" y="75"/>
                </a:lnTo>
                <a:lnTo>
                  <a:pt x="344" y="106"/>
                </a:lnTo>
                <a:lnTo>
                  <a:pt x="344" y="161"/>
                </a:lnTo>
                <a:lnTo>
                  <a:pt x="344" y="336"/>
                </a:lnTo>
                <a:lnTo>
                  <a:pt x="379" y="349"/>
                </a:lnTo>
                <a:lnTo>
                  <a:pt x="413" y="367"/>
                </a:lnTo>
                <a:lnTo>
                  <a:pt x="443" y="390"/>
                </a:lnTo>
                <a:lnTo>
                  <a:pt x="470" y="417"/>
                </a:lnTo>
                <a:lnTo>
                  <a:pt x="492" y="446"/>
                </a:lnTo>
                <a:lnTo>
                  <a:pt x="509" y="479"/>
                </a:lnTo>
                <a:lnTo>
                  <a:pt x="522" y="514"/>
                </a:lnTo>
                <a:lnTo>
                  <a:pt x="530" y="552"/>
                </a:lnTo>
                <a:lnTo>
                  <a:pt x="533" y="590"/>
                </a:lnTo>
                <a:lnTo>
                  <a:pt x="530" y="632"/>
                </a:lnTo>
                <a:lnTo>
                  <a:pt x="521" y="671"/>
                </a:lnTo>
                <a:lnTo>
                  <a:pt x="506" y="708"/>
                </a:lnTo>
                <a:lnTo>
                  <a:pt x="487" y="741"/>
                </a:lnTo>
                <a:lnTo>
                  <a:pt x="463" y="772"/>
                </a:lnTo>
                <a:lnTo>
                  <a:pt x="72" y="772"/>
                </a:lnTo>
                <a:lnTo>
                  <a:pt x="48" y="741"/>
                </a:lnTo>
                <a:lnTo>
                  <a:pt x="28" y="708"/>
                </a:lnTo>
                <a:lnTo>
                  <a:pt x="13" y="671"/>
                </a:lnTo>
                <a:lnTo>
                  <a:pt x="3" y="632"/>
                </a:lnTo>
                <a:lnTo>
                  <a:pt x="0" y="590"/>
                </a:lnTo>
                <a:lnTo>
                  <a:pt x="3" y="552"/>
                </a:lnTo>
                <a:lnTo>
                  <a:pt x="11" y="514"/>
                </a:lnTo>
                <a:lnTo>
                  <a:pt x="24" y="479"/>
                </a:lnTo>
                <a:lnTo>
                  <a:pt x="43" y="446"/>
                </a:lnTo>
                <a:lnTo>
                  <a:pt x="65" y="417"/>
                </a:lnTo>
                <a:lnTo>
                  <a:pt x="91" y="390"/>
                </a:lnTo>
                <a:lnTo>
                  <a:pt x="121" y="367"/>
                </a:lnTo>
                <a:lnTo>
                  <a:pt x="154" y="349"/>
                </a:lnTo>
                <a:lnTo>
                  <a:pt x="191" y="336"/>
                </a:lnTo>
                <a:lnTo>
                  <a:pt x="191" y="161"/>
                </a:lnTo>
                <a:lnTo>
                  <a:pt x="191" y="161"/>
                </a:lnTo>
                <a:lnTo>
                  <a:pt x="191" y="106"/>
                </a:lnTo>
                <a:lnTo>
                  <a:pt x="191" y="88"/>
                </a:lnTo>
                <a:lnTo>
                  <a:pt x="191" y="72"/>
                </a:lnTo>
                <a:lnTo>
                  <a:pt x="190" y="57"/>
                </a:lnTo>
                <a:lnTo>
                  <a:pt x="187" y="43"/>
                </a:lnTo>
                <a:lnTo>
                  <a:pt x="182" y="30"/>
                </a:lnTo>
                <a:lnTo>
                  <a:pt x="173" y="15"/>
                </a:lnTo>
                <a:lnTo>
                  <a:pt x="159" y="0"/>
                </a:lnTo>
                <a:lnTo>
                  <a:pt x="300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5" name="Freeform 204">
            <a:extLst>
              <a:ext uri="{FF2B5EF4-FFF2-40B4-BE49-F238E27FC236}">
                <a16:creationId xmlns:a16="http://schemas.microsoft.com/office/drawing/2014/main" id="{C0454566-1764-4ED2-9F2C-3B6E17225ECA}"/>
              </a:ext>
            </a:extLst>
          </p:cNvPr>
          <p:cNvSpPr>
            <a:spLocks/>
          </p:cNvSpPr>
          <p:nvPr/>
        </p:nvSpPr>
        <p:spPr bwMode="auto">
          <a:xfrm>
            <a:off x="5836592" y="2833606"/>
            <a:ext cx="258583" cy="255610"/>
          </a:xfrm>
          <a:custGeom>
            <a:avLst/>
            <a:gdLst>
              <a:gd name="T0" fmla="*/ 43 w 87"/>
              <a:gd name="T1" fmla="*/ 0 h 86"/>
              <a:gd name="T2" fmla="*/ 57 w 87"/>
              <a:gd name="T3" fmla="*/ 2 h 86"/>
              <a:gd name="T4" fmla="*/ 68 w 87"/>
              <a:gd name="T5" fmla="*/ 8 h 86"/>
              <a:gd name="T6" fmla="*/ 79 w 87"/>
              <a:gd name="T7" fmla="*/ 17 h 86"/>
              <a:gd name="T8" fmla="*/ 85 w 87"/>
              <a:gd name="T9" fmla="*/ 29 h 86"/>
              <a:gd name="T10" fmla="*/ 87 w 87"/>
              <a:gd name="T11" fmla="*/ 43 h 86"/>
              <a:gd name="T12" fmla="*/ 85 w 87"/>
              <a:gd name="T13" fmla="*/ 57 h 86"/>
              <a:gd name="T14" fmla="*/ 79 w 87"/>
              <a:gd name="T15" fmla="*/ 69 h 86"/>
              <a:gd name="T16" fmla="*/ 68 w 87"/>
              <a:gd name="T17" fmla="*/ 78 h 86"/>
              <a:gd name="T18" fmla="*/ 57 w 87"/>
              <a:gd name="T19" fmla="*/ 84 h 86"/>
              <a:gd name="T20" fmla="*/ 43 w 87"/>
              <a:gd name="T21" fmla="*/ 86 h 86"/>
              <a:gd name="T22" fmla="*/ 30 w 87"/>
              <a:gd name="T23" fmla="*/ 84 h 86"/>
              <a:gd name="T24" fmla="*/ 18 w 87"/>
              <a:gd name="T25" fmla="*/ 78 h 86"/>
              <a:gd name="T26" fmla="*/ 8 w 87"/>
              <a:gd name="T27" fmla="*/ 69 h 86"/>
              <a:gd name="T28" fmla="*/ 2 w 87"/>
              <a:gd name="T29" fmla="*/ 57 h 86"/>
              <a:gd name="T30" fmla="*/ 0 w 87"/>
              <a:gd name="T31" fmla="*/ 43 h 86"/>
              <a:gd name="T32" fmla="*/ 2 w 87"/>
              <a:gd name="T33" fmla="*/ 29 h 86"/>
              <a:gd name="T34" fmla="*/ 8 w 87"/>
              <a:gd name="T35" fmla="*/ 17 h 86"/>
              <a:gd name="T36" fmla="*/ 18 w 87"/>
              <a:gd name="T37" fmla="*/ 8 h 86"/>
              <a:gd name="T38" fmla="*/ 30 w 87"/>
              <a:gd name="T39" fmla="*/ 2 h 86"/>
              <a:gd name="T40" fmla="*/ 43 w 87"/>
              <a:gd name="T41" fmla="*/ 0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7" h="86">
                <a:moveTo>
                  <a:pt x="43" y="0"/>
                </a:moveTo>
                <a:lnTo>
                  <a:pt x="57" y="2"/>
                </a:lnTo>
                <a:lnTo>
                  <a:pt x="68" y="8"/>
                </a:lnTo>
                <a:lnTo>
                  <a:pt x="79" y="17"/>
                </a:lnTo>
                <a:lnTo>
                  <a:pt x="85" y="29"/>
                </a:lnTo>
                <a:lnTo>
                  <a:pt x="87" y="43"/>
                </a:lnTo>
                <a:lnTo>
                  <a:pt x="85" y="57"/>
                </a:lnTo>
                <a:lnTo>
                  <a:pt x="79" y="69"/>
                </a:lnTo>
                <a:lnTo>
                  <a:pt x="68" y="78"/>
                </a:lnTo>
                <a:lnTo>
                  <a:pt x="57" y="84"/>
                </a:lnTo>
                <a:lnTo>
                  <a:pt x="43" y="86"/>
                </a:lnTo>
                <a:lnTo>
                  <a:pt x="30" y="84"/>
                </a:lnTo>
                <a:lnTo>
                  <a:pt x="18" y="78"/>
                </a:lnTo>
                <a:lnTo>
                  <a:pt x="8" y="69"/>
                </a:lnTo>
                <a:lnTo>
                  <a:pt x="2" y="57"/>
                </a:lnTo>
                <a:lnTo>
                  <a:pt x="0" y="43"/>
                </a:lnTo>
                <a:lnTo>
                  <a:pt x="2" y="29"/>
                </a:lnTo>
                <a:lnTo>
                  <a:pt x="8" y="17"/>
                </a:lnTo>
                <a:lnTo>
                  <a:pt x="18" y="8"/>
                </a:lnTo>
                <a:lnTo>
                  <a:pt x="30" y="2"/>
                </a:lnTo>
                <a:lnTo>
                  <a:pt x="43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6" name="Freeform 207">
            <a:extLst>
              <a:ext uri="{FF2B5EF4-FFF2-40B4-BE49-F238E27FC236}">
                <a16:creationId xmlns:a16="http://schemas.microsoft.com/office/drawing/2014/main" id="{C6DEBFF8-3E46-4F6F-87AF-B15D60700768}"/>
              </a:ext>
            </a:extLst>
          </p:cNvPr>
          <p:cNvSpPr>
            <a:spLocks/>
          </p:cNvSpPr>
          <p:nvPr/>
        </p:nvSpPr>
        <p:spPr bwMode="auto">
          <a:xfrm>
            <a:off x="5536556" y="2226586"/>
            <a:ext cx="448805" cy="448803"/>
          </a:xfrm>
          <a:custGeom>
            <a:avLst/>
            <a:gdLst>
              <a:gd name="T0" fmla="*/ 76 w 151"/>
              <a:gd name="T1" fmla="*/ 0 h 151"/>
              <a:gd name="T2" fmla="*/ 95 w 151"/>
              <a:gd name="T3" fmla="*/ 3 h 151"/>
              <a:gd name="T4" fmla="*/ 114 w 151"/>
              <a:gd name="T5" fmla="*/ 10 h 151"/>
              <a:gd name="T6" fmla="*/ 129 w 151"/>
              <a:gd name="T7" fmla="*/ 23 h 151"/>
              <a:gd name="T8" fmla="*/ 141 w 151"/>
              <a:gd name="T9" fmla="*/ 38 h 151"/>
              <a:gd name="T10" fmla="*/ 148 w 151"/>
              <a:gd name="T11" fmla="*/ 56 h 151"/>
              <a:gd name="T12" fmla="*/ 151 w 151"/>
              <a:gd name="T13" fmla="*/ 76 h 151"/>
              <a:gd name="T14" fmla="*/ 148 w 151"/>
              <a:gd name="T15" fmla="*/ 96 h 151"/>
              <a:gd name="T16" fmla="*/ 141 w 151"/>
              <a:gd name="T17" fmla="*/ 114 h 151"/>
              <a:gd name="T18" fmla="*/ 129 w 151"/>
              <a:gd name="T19" fmla="*/ 129 h 151"/>
              <a:gd name="T20" fmla="*/ 114 w 151"/>
              <a:gd name="T21" fmla="*/ 141 h 151"/>
              <a:gd name="T22" fmla="*/ 95 w 151"/>
              <a:gd name="T23" fmla="*/ 148 h 151"/>
              <a:gd name="T24" fmla="*/ 76 w 151"/>
              <a:gd name="T25" fmla="*/ 151 h 151"/>
              <a:gd name="T26" fmla="*/ 56 w 151"/>
              <a:gd name="T27" fmla="*/ 148 h 151"/>
              <a:gd name="T28" fmla="*/ 38 w 151"/>
              <a:gd name="T29" fmla="*/ 141 h 151"/>
              <a:gd name="T30" fmla="*/ 22 w 151"/>
              <a:gd name="T31" fmla="*/ 129 h 151"/>
              <a:gd name="T32" fmla="*/ 10 w 151"/>
              <a:gd name="T33" fmla="*/ 114 h 151"/>
              <a:gd name="T34" fmla="*/ 3 w 151"/>
              <a:gd name="T35" fmla="*/ 96 h 151"/>
              <a:gd name="T36" fmla="*/ 0 w 151"/>
              <a:gd name="T37" fmla="*/ 76 h 151"/>
              <a:gd name="T38" fmla="*/ 3 w 151"/>
              <a:gd name="T39" fmla="*/ 56 h 151"/>
              <a:gd name="T40" fmla="*/ 10 w 151"/>
              <a:gd name="T41" fmla="*/ 38 h 151"/>
              <a:gd name="T42" fmla="*/ 22 w 151"/>
              <a:gd name="T43" fmla="*/ 23 h 151"/>
              <a:gd name="T44" fmla="*/ 38 w 151"/>
              <a:gd name="T45" fmla="*/ 10 h 151"/>
              <a:gd name="T46" fmla="*/ 56 w 151"/>
              <a:gd name="T47" fmla="*/ 3 h 151"/>
              <a:gd name="T48" fmla="*/ 76 w 151"/>
              <a:gd name="T49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51" h="151">
                <a:moveTo>
                  <a:pt x="76" y="0"/>
                </a:moveTo>
                <a:lnTo>
                  <a:pt x="95" y="3"/>
                </a:lnTo>
                <a:lnTo>
                  <a:pt x="114" y="10"/>
                </a:lnTo>
                <a:lnTo>
                  <a:pt x="129" y="23"/>
                </a:lnTo>
                <a:lnTo>
                  <a:pt x="141" y="38"/>
                </a:lnTo>
                <a:lnTo>
                  <a:pt x="148" y="56"/>
                </a:lnTo>
                <a:lnTo>
                  <a:pt x="151" y="76"/>
                </a:lnTo>
                <a:lnTo>
                  <a:pt x="148" y="96"/>
                </a:lnTo>
                <a:lnTo>
                  <a:pt x="141" y="114"/>
                </a:lnTo>
                <a:lnTo>
                  <a:pt x="129" y="129"/>
                </a:lnTo>
                <a:lnTo>
                  <a:pt x="114" y="141"/>
                </a:lnTo>
                <a:lnTo>
                  <a:pt x="95" y="148"/>
                </a:lnTo>
                <a:lnTo>
                  <a:pt x="76" y="151"/>
                </a:lnTo>
                <a:lnTo>
                  <a:pt x="56" y="148"/>
                </a:lnTo>
                <a:lnTo>
                  <a:pt x="38" y="141"/>
                </a:lnTo>
                <a:lnTo>
                  <a:pt x="22" y="129"/>
                </a:lnTo>
                <a:lnTo>
                  <a:pt x="10" y="114"/>
                </a:lnTo>
                <a:lnTo>
                  <a:pt x="3" y="96"/>
                </a:lnTo>
                <a:lnTo>
                  <a:pt x="0" y="76"/>
                </a:lnTo>
                <a:lnTo>
                  <a:pt x="3" y="56"/>
                </a:lnTo>
                <a:lnTo>
                  <a:pt x="10" y="38"/>
                </a:lnTo>
                <a:lnTo>
                  <a:pt x="22" y="23"/>
                </a:lnTo>
                <a:lnTo>
                  <a:pt x="38" y="10"/>
                </a:lnTo>
                <a:lnTo>
                  <a:pt x="56" y="3"/>
                </a:lnTo>
                <a:lnTo>
                  <a:pt x="76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7" name="Freeform 224">
            <a:extLst>
              <a:ext uri="{FF2B5EF4-FFF2-40B4-BE49-F238E27FC236}">
                <a16:creationId xmlns:a16="http://schemas.microsoft.com/office/drawing/2014/main" id="{C216DCA3-CE37-4B4C-91D9-07E9DA7C6C28}"/>
              </a:ext>
            </a:extLst>
          </p:cNvPr>
          <p:cNvSpPr>
            <a:spLocks/>
          </p:cNvSpPr>
          <p:nvPr/>
        </p:nvSpPr>
        <p:spPr bwMode="auto">
          <a:xfrm>
            <a:off x="5482915" y="4477167"/>
            <a:ext cx="636053" cy="998663"/>
          </a:xfrm>
          <a:custGeom>
            <a:avLst/>
            <a:gdLst>
              <a:gd name="T0" fmla="*/ 213 w 214"/>
              <a:gd name="T1" fmla="*/ 0 h 336"/>
              <a:gd name="T2" fmla="*/ 214 w 214"/>
              <a:gd name="T3" fmla="*/ 0 h 336"/>
              <a:gd name="T4" fmla="*/ 214 w 214"/>
              <a:gd name="T5" fmla="*/ 336 h 336"/>
              <a:gd name="T6" fmla="*/ 39 w 214"/>
              <a:gd name="T7" fmla="*/ 336 h 336"/>
              <a:gd name="T8" fmla="*/ 23 w 214"/>
              <a:gd name="T9" fmla="*/ 309 h 336"/>
              <a:gd name="T10" fmla="*/ 11 w 214"/>
              <a:gd name="T11" fmla="*/ 279 h 336"/>
              <a:gd name="T12" fmla="*/ 3 w 214"/>
              <a:gd name="T13" fmla="*/ 247 h 336"/>
              <a:gd name="T14" fmla="*/ 0 w 214"/>
              <a:gd name="T15" fmla="*/ 213 h 336"/>
              <a:gd name="T16" fmla="*/ 3 w 214"/>
              <a:gd name="T17" fmla="*/ 179 h 336"/>
              <a:gd name="T18" fmla="*/ 11 w 214"/>
              <a:gd name="T19" fmla="*/ 145 h 336"/>
              <a:gd name="T20" fmla="*/ 24 w 214"/>
              <a:gd name="T21" fmla="*/ 115 h 336"/>
              <a:gd name="T22" fmla="*/ 41 w 214"/>
              <a:gd name="T23" fmla="*/ 88 h 336"/>
              <a:gd name="T24" fmla="*/ 63 w 214"/>
              <a:gd name="T25" fmla="*/ 62 h 336"/>
              <a:gd name="T26" fmla="*/ 87 w 214"/>
              <a:gd name="T27" fmla="*/ 41 h 336"/>
              <a:gd name="T28" fmla="*/ 115 w 214"/>
              <a:gd name="T29" fmla="*/ 24 h 336"/>
              <a:gd name="T30" fmla="*/ 146 w 214"/>
              <a:gd name="T31" fmla="*/ 12 h 336"/>
              <a:gd name="T32" fmla="*/ 178 w 214"/>
              <a:gd name="T33" fmla="*/ 3 h 336"/>
              <a:gd name="T34" fmla="*/ 213 w 214"/>
              <a:gd name="T3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14" h="336">
                <a:moveTo>
                  <a:pt x="213" y="0"/>
                </a:moveTo>
                <a:lnTo>
                  <a:pt x="214" y="0"/>
                </a:lnTo>
                <a:lnTo>
                  <a:pt x="214" y="336"/>
                </a:lnTo>
                <a:lnTo>
                  <a:pt x="39" y="336"/>
                </a:lnTo>
                <a:lnTo>
                  <a:pt x="23" y="309"/>
                </a:lnTo>
                <a:lnTo>
                  <a:pt x="11" y="279"/>
                </a:lnTo>
                <a:lnTo>
                  <a:pt x="3" y="247"/>
                </a:lnTo>
                <a:lnTo>
                  <a:pt x="0" y="213"/>
                </a:lnTo>
                <a:lnTo>
                  <a:pt x="3" y="179"/>
                </a:lnTo>
                <a:lnTo>
                  <a:pt x="11" y="145"/>
                </a:lnTo>
                <a:lnTo>
                  <a:pt x="24" y="115"/>
                </a:lnTo>
                <a:lnTo>
                  <a:pt x="41" y="88"/>
                </a:lnTo>
                <a:lnTo>
                  <a:pt x="63" y="62"/>
                </a:lnTo>
                <a:lnTo>
                  <a:pt x="87" y="41"/>
                </a:lnTo>
                <a:lnTo>
                  <a:pt x="115" y="24"/>
                </a:lnTo>
                <a:lnTo>
                  <a:pt x="146" y="12"/>
                </a:lnTo>
                <a:lnTo>
                  <a:pt x="178" y="3"/>
                </a:lnTo>
                <a:lnTo>
                  <a:pt x="213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8" name="Freeform 225">
            <a:extLst>
              <a:ext uri="{FF2B5EF4-FFF2-40B4-BE49-F238E27FC236}">
                <a16:creationId xmlns:a16="http://schemas.microsoft.com/office/drawing/2014/main" id="{E83540DA-C7E0-402C-91AD-8E8501E58CF8}"/>
              </a:ext>
            </a:extLst>
          </p:cNvPr>
          <p:cNvSpPr>
            <a:spLocks/>
          </p:cNvSpPr>
          <p:nvPr/>
        </p:nvSpPr>
        <p:spPr bwMode="auto">
          <a:xfrm>
            <a:off x="6118968" y="4477167"/>
            <a:ext cx="630108" cy="998663"/>
          </a:xfrm>
          <a:custGeom>
            <a:avLst/>
            <a:gdLst>
              <a:gd name="T0" fmla="*/ 0 w 212"/>
              <a:gd name="T1" fmla="*/ 0 h 336"/>
              <a:gd name="T2" fmla="*/ 34 w 212"/>
              <a:gd name="T3" fmla="*/ 3 h 336"/>
              <a:gd name="T4" fmla="*/ 67 w 212"/>
              <a:gd name="T5" fmla="*/ 12 h 336"/>
              <a:gd name="T6" fmla="*/ 97 w 212"/>
              <a:gd name="T7" fmla="*/ 25 h 336"/>
              <a:gd name="T8" fmla="*/ 125 w 212"/>
              <a:gd name="T9" fmla="*/ 42 h 336"/>
              <a:gd name="T10" fmla="*/ 150 w 212"/>
              <a:gd name="T11" fmla="*/ 63 h 336"/>
              <a:gd name="T12" fmla="*/ 171 w 212"/>
              <a:gd name="T13" fmla="*/ 88 h 336"/>
              <a:gd name="T14" fmla="*/ 188 w 212"/>
              <a:gd name="T15" fmla="*/ 115 h 336"/>
              <a:gd name="T16" fmla="*/ 201 w 212"/>
              <a:gd name="T17" fmla="*/ 146 h 336"/>
              <a:gd name="T18" fmla="*/ 209 w 212"/>
              <a:gd name="T19" fmla="*/ 179 h 336"/>
              <a:gd name="T20" fmla="*/ 212 w 212"/>
              <a:gd name="T21" fmla="*/ 213 h 336"/>
              <a:gd name="T22" fmla="*/ 209 w 212"/>
              <a:gd name="T23" fmla="*/ 247 h 336"/>
              <a:gd name="T24" fmla="*/ 202 w 212"/>
              <a:gd name="T25" fmla="*/ 279 h 336"/>
              <a:gd name="T26" fmla="*/ 189 w 212"/>
              <a:gd name="T27" fmla="*/ 309 h 336"/>
              <a:gd name="T28" fmla="*/ 172 w 212"/>
              <a:gd name="T29" fmla="*/ 336 h 336"/>
              <a:gd name="T30" fmla="*/ 0 w 212"/>
              <a:gd name="T31" fmla="*/ 336 h 336"/>
              <a:gd name="T32" fmla="*/ 0 w 212"/>
              <a:gd name="T33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12" h="336">
                <a:moveTo>
                  <a:pt x="0" y="0"/>
                </a:moveTo>
                <a:lnTo>
                  <a:pt x="34" y="3"/>
                </a:lnTo>
                <a:lnTo>
                  <a:pt x="67" y="12"/>
                </a:lnTo>
                <a:lnTo>
                  <a:pt x="97" y="25"/>
                </a:lnTo>
                <a:lnTo>
                  <a:pt x="125" y="42"/>
                </a:lnTo>
                <a:lnTo>
                  <a:pt x="150" y="63"/>
                </a:lnTo>
                <a:lnTo>
                  <a:pt x="171" y="88"/>
                </a:lnTo>
                <a:lnTo>
                  <a:pt x="188" y="115"/>
                </a:lnTo>
                <a:lnTo>
                  <a:pt x="201" y="146"/>
                </a:lnTo>
                <a:lnTo>
                  <a:pt x="209" y="179"/>
                </a:lnTo>
                <a:lnTo>
                  <a:pt x="212" y="213"/>
                </a:lnTo>
                <a:lnTo>
                  <a:pt x="209" y="247"/>
                </a:lnTo>
                <a:lnTo>
                  <a:pt x="202" y="279"/>
                </a:lnTo>
                <a:lnTo>
                  <a:pt x="189" y="309"/>
                </a:lnTo>
                <a:lnTo>
                  <a:pt x="172" y="336"/>
                </a:lnTo>
                <a:lnTo>
                  <a:pt x="0" y="3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" name="Freeform 226">
            <a:extLst>
              <a:ext uri="{FF2B5EF4-FFF2-40B4-BE49-F238E27FC236}">
                <a16:creationId xmlns:a16="http://schemas.microsoft.com/office/drawing/2014/main" id="{6CEB74D4-08D8-4C06-B8EB-A69548CB347B}"/>
              </a:ext>
            </a:extLst>
          </p:cNvPr>
          <p:cNvSpPr>
            <a:spLocks/>
          </p:cNvSpPr>
          <p:nvPr/>
        </p:nvSpPr>
        <p:spPr bwMode="auto">
          <a:xfrm>
            <a:off x="5943607" y="4602000"/>
            <a:ext cx="166444" cy="166444"/>
          </a:xfrm>
          <a:custGeom>
            <a:avLst/>
            <a:gdLst>
              <a:gd name="T0" fmla="*/ 27 w 56"/>
              <a:gd name="T1" fmla="*/ 0 h 56"/>
              <a:gd name="T2" fmla="*/ 39 w 56"/>
              <a:gd name="T3" fmla="*/ 2 h 56"/>
              <a:gd name="T4" fmla="*/ 48 w 56"/>
              <a:gd name="T5" fmla="*/ 8 h 56"/>
              <a:gd name="T6" fmla="*/ 54 w 56"/>
              <a:gd name="T7" fmla="*/ 17 h 56"/>
              <a:gd name="T8" fmla="*/ 56 w 56"/>
              <a:gd name="T9" fmla="*/ 28 h 56"/>
              <a:gd name="T10" fmla="*/ 54 w 56"/>
              <a:gd name="T11" fmla="*/ 40 h 56"/>
              <a:gd name="T12" fmla="*/ 48 w 56"/>
              <a:gd name="T13" fmla="*/ 48 h 56"/>
              <a:gd name="T14" fmla="*/ 39 w 56"/>
              <a:gd name="T15" fmla="*/ 54 h 56"/>
              <a:gd name="T16" fmla="*/ 27 w 56"/>
              <a:gd name="T17" fmla="*/ 56 h 56"/>
              <a:gd name="T18" fmla="*/ 16 w 56"/>
              <a:gd name="T19" fmla="*/ 54 h 56"/>
              <a:gd name="T20" fmla="*/ 8 w 56"/>
              <a:gd name="T21" fmla="*/ 48 h 56"/>
              <a:gd name="T22" fmla="*/ 2 w 56"/>
              <a:gd name="T23" fmla="*/ 40 h 56"/>
              <a:gd name="T24" fmla="*/ 0 w 56"/>
              <a:gd name="T25" fmla="*/ 28 h 56"/>
              <a:gd name="T26" fmla="*/ 2 w 56"/>
              <a:gd name="T27" fmla="*/ 17 h 56"/>
              <a:gd name="T28" fmla="*/ 8 w 56"/>
              <a:gd name="T29" fmla="*/ 8 h 56"/>
              <a:gd name="T30" fmla="*/ 16 w 56"/>
              <a:gd name="T31" fmla="*/ 2 h 56"/>
              <a:gd name="T32" fmla="*/ 27 w 56"/>
              <a:gd name="T33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" h="56">
                <a:moveTo>
                  <a:pt x="27" y="0"/>
                </a:moveTo>
                <a:lnTo>
                  <a:pt x="39" y="2"/>
                </a:lnTo>
                <a:lnTo>
                  <a:pt x="48" y="8"/>
                </a:lnTo>
                <a:lnTo>
                  <a:pt x="54" y="17"/>
                </a:lnTo>
                <a:lnTo>
                  <a:pt x="56" y="28"/>
                </a:lnTo>
                <a:lnTo>
                  <a:pt x="54" y="40"/>
                </a:lnTo>
                <a:lnTo>
                  <a:pt x="48" y="48"/>
                </a:lnTo>
                <a:lnTo>
                  <a:pt x="39" y="54"/>
                </a:lnTo>
                <a:lnTo>
                  <a:pt x="27" y="56"/>
                </a:lnTo>
                <a:lnTo>
                  <a:pt x="16" y="54"/>
                </a:lnTo>
                <a:lnTo>
                  <a:pt x="8" y="48"/>
                </a:lnTo>
                <a:lnTo>
                  <a:pt x="2" y="40"/>
                </a:lnTo>
                <a:lnTo>
                  <a:pt x="0" y="28"/>
                </a:lnTo>
                <a:lnTo>
                  <a:pt x="2" y="17"/>
                </a:lnTo>
                <a:lnTo>
                  <a:pt x="8" y="8"/>
                </a:lnTo>
                <a:lnTo>
                  <a:pt x="16" y="2"/>
                </a:lnTo>
                <a:lnTo>
                  <a:pt x="27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0" name="Freeform 227">
            <a:extLst>
              <a:ext uri="{FF2B5EF4-FFF2-40B4-BE49-F238E27FC236}">
                <a16:creationId xmlns:a16="http://schemas.microsoft.com/office/drawing/2014/main" id="{A13C24C2-1B9A-4592-ADB1-90A0766CE402}"/>
              </a:ext>
            </a:extLst>
          </p:cNvPr>
          <p:cNvSpPr>
            <a:spLocks/>
          </p:cNvSpPr>
          <p:nvPr/>
        </p:nvSpPr>
        <p:spPr bwMode="auto">
          <a:xfrm>
            <a:off x="6083302" y="4765470"/>
            <a:ext cx="130777" cy="130777"/>
          </a:xfrm>
          <a:custGeom>
            <a:avLst/>
            <a:gdLst>
              <a:gd name="T0" fmla="*/ 22 w 44"/>
              <a:gd name="T1" fmla="*/ 0 h 44"/>
              <a:gd name="T2" fmla="*/ 31 w 44"/>
              <a:gd name="T3" fmla="*/ 2 h 44"/>
              <a:gd name="T4" fmla="*/ 38 w 44"/>
              <a:gd name="T5" fmla="*/ 7 h 44"/>
              <a:gd name="T6" fmla="*/ 42 w 44"/>
              <a:gd name="T7" fmla="*/ 14 h 44"/>
              <a:gd name="T8" fmla="*/ 44 w 44"/>
              <a:gd name="T9" fmla="*/ 22 h 44"/>
              <a:gd name="T10" fmla="*/ 42 w 44"/>
              <a:gd name="T11" fmla="*/ 31 h 44"/>
              <a:gd name="T12" fmla="*/ 38 w 44"/>
              <a:gd name="T13" fmla="*/ 38 h 44"/>
              <a:gd name="T14" fmla="*/ 31 w 44"/>
              <a:gd name="T15" fmla="*/ 42 h 44"/>
              <a:gd name="T16" fmla="*/ 22 w 44"/>
              <a:gd name="T17" fmla="*/ 44 h 44"/>
              <a:gd name="T18" fmla="*/ 14 w 44"/>
              <a:gd name="T19" fmla="*/ 42 h 44"/>
              <a:gd name="T20" fmla="*/ 7 w 44"/>
              <a:gd name="T21" fmla="*/ 38 h 44"/>
              <a:gd name="T22" fmla="*/ 2 w 44"/>
              <a:gd name="T23" fmla="*/ 31 h 44"/>
              <a:gd name="T24" fmla="*/ 0 w 44"/>
              <a:gd name="T25" fmla="*/ 22 h 44"/>
              <a:gd name="T26" fmla="*/ 2 w 44"/>
              <a:gd name="T27" fmla="*/ 14 h 44"/>
              <a:gd name="T28" fmla="*/ 7 w 44"/>
              <a:gd name="T29" fmla="*/ 7 h 44"/>
              <a:gd name="T30" fmla="*/ 14 w 44"/>
              <a:gd name="T31" fmla="*/ 2 h 44"/>
              <a:gd name="T32" fmla="*/ 22 w 44"/>
              <a:gd name="T33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" h="44">
                <a:moveTo>
                  <a:pt x="22" y="0"/>
                </a:moveTo>
                <a:lnTo>
                  <a:pt x="31" y="2"/>
                </a:lnTo>
                <a:lnTo>
                  <a:pt x="38" y="7"/>
                </a:lnTo>
                <a:lnTo>
                  <a:pt x="42" y="14"/>
                </a:lnTo>
                <a:lnTo>
                  <a:pt x="44" y="22"/>
                </a:lnTo>
                <a:lnTo>
                  <a:pt x="42" y="31"/>
                </a:lnTo>
                <a:lnTo>
                  <a:pt x="38" y="38"/>
                </a:lnTo>
                <a:lnTo>
                  <a:pt x="31" y="42"/>
                </a:lnTo>
                <a:lnTo>
                  <a:pt x="22" y="44"/>
                </a:lnTo>
                <a:lnTo>
                  <a:pt x="14" y="42"/>
                </a:lnTo>
                <a:lnTo>
                  <a:pt x="7" y="38"/>
                </a:lnTo>
                <a:lnTo>
                  <a:pt x="2" y="31"/>
                </a:lnTo>
                <a:lnTo>
                  <a:pt x="0" y="22"/>
                </a:lnTo>
                <a:lnTo>
                  <a:pt x="2" y="14"/>
                </a:lnTo>
                <a:lnTo>
                  <a:pt x="7" y="7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" name="Freeform 228">
            <a:extLst>
              <a:ext uri="{FF2B5EF4-FFF2-40B4-BE49-F238E27FC236}">
                <a16:creationId xmlns:a16="http://schemas.microsoft.com/office/drawing/2014/main" id="{9AA5274B-629A-48F7-AC63-803EDE12248F}"/>
              </a:ext>
            </a:extLst>
          </p:cNvPr>
          <p:cNvSpPr>
            <a:spLocks/>
          </p:cNvSpPr>
          <p:nvPr/>
        </p:nvSpPr>
        <p:spPr bwMode="auto">
          <a:xfrm>
            <a:off x="6032773" y="4982443"/>
            <a:ext cx="83222" cy="80249"/>
          </a:xfrm>
          <a:custGeom>
            <a:avLst/>
            <a:gdLst>
              <a:gd name="T0" fmla="*/ 14 w 28"/>
              <a:gd name="T1" fmla="*/ 0 h 27"/>
              <a:gd name="T2" fmla="*/ 18 w 28"/>
              <a:gd name="T3" fmla="*/ 1 h 27"/>
              <a:gd name="T4" fmla="*/ 22 w 28"/>
              <a:gd name="T5" fmla="*/ 3 h 27"/>
              <a:gd name="T6" fmla="*/ 25 w 28"/>
              <a:gd name="T7" fmla="*/ 5 h 27"/>
              <a:gd name="T8" fmla="*/ 27 w 28"/>
              <a:gd name="T9" fmla="*/ 9 h 27"/>
              <a:gd name="T10" fmla="*/ 28 w 28"/>
              <a:gd name="T11" fmla="*/ 14 h 27"/>
              <a:gd name="T12" fmla="*/ 27 w 28"/>
              <a:gd name="T13" fmla="*/ 18 h 27"/>
              <a:gd name="T14" fmla="*/ 25 w 28"/>
              <a:gd name="T15" fmla="*/ 22 h 27"/>
              <a:gd name="T16" fmla="*/ 22 w 28"/>
              <a:gd name="T17" fmla="*/ 24 h 27"/>
              <a:gd name="T18" fmla="*/ 18 w 28"/>
              <a:gd name="T19" fmla="*/ 26 h 27"/>
              <a:gd name="T20" fmla="*/ 14 w 28"/>
              <a:gd name="T21" fmla="*/ 27 h 27"/>
              <a:gd name="T22" fmla="*/ 10 w 28"/>
              <a:gd name="T23" fmla="*/ 26 h 27"/>
              <a:gd name="T24" fmla="*/ 6 w 28"/>
              <a:gd name="T25" fmla="*/ 24 h 27"/>
              <a:gd name="T26" fmla="*/ 2 w 28"/>
              <a:gd name="T27" fmla="*/ 22 h 27"/>
              <a:gd name="T28" fmla="*/ 0 w 28"/>
              <a:gd name="T29" fmla="*/ 18 h 27"/>
              <a:gd name="T30" fmla="*/ 0 w 28"/>
              <a:gd name="T31" fmla="*/ 14 h 27"/>
              <a:gd name="T32" fmla="*/ 0 w 28"/>
              <a:gd name="T33" fmla="*/ 9 h 27"/>
              <a:gd name="T34" fmla="*/ 2 w 28"/>
              <a:gd name="T35" fmla="*/ 5 h 27"/>
              <a:gd name="T36" fmla="*/ 6 w 28"/>
              <a:gd name="T37" fmla="*/ 3 h 27"/>
              <a:gd name="T38" fmla="*/ 10 w 28"/>
              <a:gd name="T39" fmla="*/ 1 h 27"/>
              <a:gd name="T40" fmla="*/ 14 w 28"/>
              <a:gd name="T41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" h="27">
                <a:moveTo>
                  <a:pt x="14" y="0"/>
                </a:moveTo>
                <a:lnTo>
                  <a:pt x="18" y="1"/>
                </a:lnTo>
                <a:lnTo>
                  <a:pt x="22" y="3"/>
                </a:lnTo>
                <a:lnTo>
                  <a:pt x="25" y="5"/>
                </a:lnTo>
                <a:lnTo>
                  <a:pt x="27" y="9"/>
                </a:lnTo>
                <a:lnTo>
                  <a:pt x="28" y="14"/>
                </a:lnTo>
                <a:lnTo>
                  <a:pt x="27" y="18"/>
                </a:lnTo>
                <a:lnTo>
                  <a:pt x="25" y="22"/>
                </a:lnTo>
                <a:lnTo>
                  <a:pt x="22" y="24"/>
                </a:lnTo>
                <a:lnTo>
                  <a:pt x="18" y="26"/>
                </a:lnTo>
                <a:lnTo>
                  <a:pt x="14" y="27"/>
                </a:lnTo>
                <a:lnTo>
                  <a:pt x="10" y="26"/>
                </a:lnTo>
                <a:lnTo>
                  <a:pt x="6" y="24"/>
                </a:lnTo>
                <a:lnTo>
                  <a:pt x="2" y="22"/>
                </a:lnTo>
                <a:lnTo>
                  <a:pt x="0" y="18"/>
                </a:lnTo>
                <a:lnTo>
                  <a:pt x="0" y="14"/>
                </a:lnTo>
                <a:lnTo>
                  <a:pt x="0" y="9"/>
                </a:lnTo>
                <a:lnTo>
                  <a:pt x="2" y="5"/>
                </a:lnTo>
                <a:lnTo>
                  <a:pt x="6" y="3"/>
                </a:lnTo>
                <a:lnTo>
                  <a:pt x="10" y="1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2" name="Freeform 229">
            <a:extLst>
              <a:ext uri="{FF2B5EF4-FFF2-40B4-BE49-F238E27FC236}">
                <a16:creationId xmlns:a16="http://schemas.microsoft.com/office/drawing/2014/main" id="{C694032C-1C20-451A-A7FE-BDE208805333}"/>
              </a:ext>
            </a:extLst>
          </p:cNvPr>
          <p:cNvSpPr>
            <a:spLocks/>
          </p:cNvSpPr>
          <p:nvPr/>
        </p:nvSpPr>
        <p:spPr bwMode="auto">
          <a:xfrm>
            <a:off x="6166523" y="5229135"/>
            <a:ext cx="133750" cy="133749"/>
          </a:xfrm>
          <a:custGeom>
            <a:avLst/>
            <a:gdLst>
              <a:gd name="T0" fmla="*/ 22 w 45"/>
              <a:gd name="T1" fmla="*/ 0 h 45"/>
              <a:gd name="T2" fmla="*/ 31 w 45"/>
              <a:gd name="T3" fmla="*/ 2 h 45"/>
              <a:gd name="T4" fmla="*/ 39 w 45"/>
              <a:gd name="T5" fmla="*/ 6 h 45"/>
              <a:gd name="T6" fmla="*/ 44 w 45"/>
              <a:gd name="T7" fmla="*/ 13 h 45"/>
              <a:gd name="T8" fmla="*/ 45 w 45"/>
              <a:gd name="T9" fmla="*/ 22 h 45"/>
              <a:gd name="T10" fmla="*/ 44 w 45"/>
              <a:gd name="T11" fmla="*/ 30 h 45"/>
              <a:gd name="T12" fmla="*/ 39 w 45"/>
              <a:gd name="T13" fmla="*/ 37 h 45"/>
              <a:gd name="T14" fmla="*/ 31 w 45"/>
              <a:gd name="T15" fmla="*/ 42 h 45"/>
              <a:gd name="T16" fmla="*/ 22 w 45"/>
              <a:gd name="T17" fmla="*/ 45 h 45"/>
              <a:gd name="T18" fmla="*/ 14 w 45"/>
              <a:gd name="T19" fmla="*/ 42 h 45"/>
              <a:gd name="T20" fmla="*/ 7 w 45"/>
              <a:gd name="T21" fmla="*/ 37 h 45"/>
              <a:gd name="T22" fmla="*/ 2 w 45"/>
              <a:gd name="T23" fmla="*/ 30 h 45"/>
              <a:gd name="T24" fmla="*/ 0 w 45"/>
              <a:gd name="T25" fmla="*/ 22 h 45"/>
              <a:gd name="T26" fmla="*/ 2 w 45"/>
              <a:gd name="T27" fmla="*/ 13 h 45"/>
              <a:gd name="T28" fmla="*/ 7 w 45"/>
              <a:gd name="T29" fmla="*/ 6 h 45"/>
              <a:gd name="T30" fmla="*/ 14 w 45"/>
              <a:gd name="T31" fmla="*/ 2 h 45"/>
              <a:gd name="T32" fmla="*/ 22 w 45"/>
              <a:gd name="T3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" h="45">
                <a:moveTo>
                  <a:pt x="22" y="0"/>
                </a:moveTo>
                <a:lnTo>
                  <a:pt x="31" y="2"/>
                </a:lnTo>
                <a:lnTo>
                  <a:pt x="39" y="6"/>
                </a:lnTo>
                <a:lnTo>
                  <a:pt x="44" y="13"/>
                </a:lnTo>
                <a:lnTo>
                  <a:pt x="45" y="22"/>
                </a:lnTo>
                <a:lnTo>
                  <a:pt x="44" y="30"/>
                </a:lnTo>
                <a:lnTo>
                  <a:pt x="39" y="37"/>
                </a:lnTo>
                <a:lnTo>
                  <a:pt x="31" y="42"/>
                </a:lnTo>
                <a:lnTo>
                  <a:pt x="22" y="45"/>
                </a:lnTo>
                <a:lnTo>
                  <a:pt x="14" y="42"/>
                </a:lnTo>
                <a:lnTo>
                  <a:pt x="7" y="37"/>
                </a:lnTo>
                <a:lnTo>
                  <a:pt x="2" y="30"/>
                </a:lnTo>
                <a:lnTo>
                  <a:pt x="0" y="22"/>
                </a:lnTo>
                <a:lnTo>
                  <a:pt x="2" y="13"/>
                </a:lnTo>
                <a:lnTo>
                  <a:pt x="7" y="6"/>
                </a:lnTo>
                <a:lnTo>
                  <a:pt x="14" y="2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3" name="Freeform 230">
            <a:extLst>
              <a:ext uri="{FF2B5EF4-FFF2-40B4-BE49-F238E27FC236}">
                <a16:creationId xmlns:a16="http://schemas.microsoft.com/office/drawing/2014/main" id="{153836AE-7FCB-4456-A45F-EB455C70FDB7}"/>
              </a:ext>
            </a:extLst>
          </p:cNvPr>
          <p:cNvSpPr>
            <a:spLocks/>
          </p:cNvSpPr>
          <p:nvPr/>
        </p:nvSpPr>
        <p:spPr bwMode="auto">
          <a:xfrm>
            <a:off x="6270550" y="5062691"/>
            <a:ext cx="80251" cy="83222"/>
          </a:xfrm>
          <a:custGeom>
            <a:avLst/>
            <a:gdLst>
              <a:gd name="T0" fmla="*/ 13 w 27"/>
              <a:gd name="T1" fmla="*/ 0 h 28"/>
              <a:gd name="T2" fmla="*/ 18 w 27"/>
              <a:gd name="T3" fmla="*/ 1 h 28"/>
              <a:gd name="T4" fmla="*/ 21 w 27"/>
              <a:gd name="T5" fmla="*/ 3 h 28"/>
              <a:gd name="T6" fmla="*/ 24 w 27"/>
              <a:gd name="T7" fmla="*/ 6 h 28"/>
              <a:gd name="T8" fmla="*/ 26 w 27"/>
              <a:gd name="T9" fmla="*/ 9 h 28"/>
              <a:gd name="T10" fmla="*/ 27 w 27"/>
              <a:gd name="T11" fmla="*/ 14 h 28"/>
              <a:gd name="T12" fmla="*/ 26 w 27"/>
              <a:gd name="T13" fmla="*/ 18 h 28"/>
              <a:gd name="T14" fmla="*/ 24 w 27"/>
              <a:gd name="T15" fmla="*/ 22 h 28"/>
              <a:gd name="T16" fmla="*/ 21 w 27"/>
              <a:gd name="T17" fmla="*/ 25 h 28"/>
              <a:gd name="T18" fmla="*/ 18 w 27"/>
              <a:gd name="T19" fmla="*/ 28 h 28"/>
              <a:gd name="T20" fmla="*/ 13 w 27"/>
              <a:gd name="T21" fmla="*/ 28 h 28"/>
              <a:gd name="T22" fmla="*/ 9 w 27"/>
              <a:gd name="T23" fmla="*/ 28 h 28"/>
              <a:gd name="T24" fmla="*/ 5 w 27"/>
              <a:gd name="T25" fmla="*/ 25 h 28"/>
              <a:gd name="T26" fmla="*/ 2 w 27"/>
              <a:gd name="T27" fmla="*/ 22 h 28"/>
              <a:gd name="T28" fmla="*/ 1 w 27"/>
              <a:gd name="T29" fmla="*/ 18 h 28"/>
              <a:gd name="T30" fmla="*/ 0 w 27"/>
              <a:gd name="T31" fmla="*/ 14 h 28"/>
              <a:gd name="T32" fmla="*/ 1 w 27"/>
              <a:gd name="T33" fmla="*/ 9 h 28"/>
              <a:gd name="T34" fmla="*/ 2 w 27"/>
              <a:gd name="T35" fmla="*/ 6 h 28"/>
              <a:gd name="T36" fmla="*/ 5 w 27"/>
              <a:gd name="T37" fmla="*/ 3 h 28"/>
              <a:gd name="T38" fmla="*/ 9 w 27"/>
              <a:gd name="T39" fmla="*/ 1 h 28"/>
              <a:gd name="T40" fmla="*/ 13 w 27"/>
              <a:gd name="T41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7" h="28">
                <a:moveTo>
                  <a:pt x="13" y="0"/>
                </a:moveTo>
                <a:lnTo>
                  <a:pt x="18" y="1"/>
                </a:lnTo>
                <a:lnTo>
                  <a:pt x="21" y="3"/>
                </a:lnTo>
                <a:lnTo>
                  <a:pt x="24" y="6"/>
                </a:lnTo>
                <a:lnTo>
                  <a:pt x="26" y="9"/>
                </a:lnTo>
                <a:lnTo>
                  <a:pt x="27" y="14"/>
                </a:lnTo>
                <a:lnTo>
                  <a:pt x="26" y="18"/>
                </a:lnTo>
                <a:lnTo>
                  <a:pt x="24" y="22"/>
                </a:lnTo>
                <a:lnTo>
                  <a:pt x="21" y="25"/>
                </a:lnTo>
                <a:lnTo>
                  <a:pt x="18" y="28"/>
                </a:lnTo>
                <a:lnTo>
                  <a:pt x="13" y="28"/>
                </a:lnTo>
                <a:lnTo>
                  <a:pt x="9" y="28"/>
                </a:lnTo>
                <a:lnTo>
                  <a:pt x="5" y="25"/>
                </a:lnTo>
                <a:lnTo>
                  <a:pt x="2" y="22"/>
                </a:lnTo>
                <a:lnTo>
                  <a:pt x="1" y="18"/>
                </a:lnTo>
                <a:lnTo>
                  <a:pt x="0" y="14"/>
                </a:lnTo>
                <a:lnTo>
                  <a:pt x="1" y="9"/>
                </a:lnTo>
                <a:lnTo>
                  <a:pt x="2" y="6"/>
                </a:lnTo>
                <a:lnTo>
                  <a:pt x="5" y="3"/>
                </a:lnTo>
                <a:lnTo>
                  <a:pt x="9" y="1"/>
                </a:lnTo>
                <a:lnTo>
                  <a:pt x="13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4" name="Freeform 237">
            <a:extLst>
              <a:ext uri="{FF2B5EF4-FFF2-40B4-BE49-F238E27FC236}">
                <a16:creationId xmlns:a16="http://schemas.microsoft.com/office/drawing/2014/main" id="{88D21C08-4AAF-4FB9-BEA5-0D6073F0ECCF}"/>
              </a:ext>
            </a:extLst>
          </p:cNvPr>
          <p:cNvSpPr>
            <a:spLocks/>
          </p:cNvSpPr>
          <p:nvPr/>
        </p:nvSpPr>
        <p:spPr bwMode="auto">
          <a:xfrm>
            <a:off x="6126110" y="2329437"/>
            <a:ext cx="448805" cy="448803"/>
          </a:xfrm>
          <a:custGeom>
            <a:avLst/>
            <a:gdLst>
              <a:gd name="T0" fmla="*/ 76 w 151"/>
              <a:gd name="T1" fmla="*/ 0 h 151"/>
              <a:gd name="T2" fmla="*/ 95 w 151"/>
              <a:gd name="T3" fmla="*/ 3 h 151"/>
              <a:gd name="T4" fmla="*/ 114 w 151"/>
              <a:gd name="T5" fmla="*/ 10 h 151"/>
              <a:gd name="T6" fmla="*/ 129 w 151"/>
              <a:gd name="T7" fmla="*/ 23 h 151"/>
              <a:gd name="T8" fmla="*/ 141 w 151"/>
              <a:gd name="T9" fmla="*/ 38 h 151"/>
              <a:gd name="T10" fmla="*/ 148 w 151"/>
              <a:gd name="T11" fmla="*/ 56 h 151"/>
              <a:gd name="T12" fmla="*/ 151 w 151"/>
              <a:gd name="T13" fmla="*/ 76 h 151"/>
              <a:gd name="T14" fmla="*/ 148 w 151"/>
              <a:gd name="T15" fmla="*/ 96 h 151"/>
              <a:gd name="T16" fmla="*/ 141 w 151"/>
              <a:gd name="T17" fmla="*/ 114 h 151"/>
              <a:gd name="T18" fmla="*/ 129 w 151"/>
              <a:gd name="T19" fmla="*/ 129 h 151"/>
              <a:gd name="T20" fmla="*/ 114 w 151"/>
              <a:gd name="T21" fmla="*/ 141 h 151"/>
              <a:gd name="T22" fmla="*/ 95 w 151"/>
              <a:gd name="T23" fmla="*/ 148 h 151"/>
              <a:gd name="T24" fmla="*/ 76 w 151"/>
              <a:gd name="T25" fmla="*/ 151 h 151"/>
              <a:gd name="T26" fmla="*/ 56 w 151"/>
              <a:gd name="T27" fmla="*/ 148 h 151"/>
              <a:gd name="T28" fmla="*/ 38 w 151"/>
              <a:gd name="T29" fmla="*/ 141 h 151"/>
              <a:gd name="T30" fmla="*/ 22 w 151"/>
              <a:gd name="T31" fmla="*/ 129 h 151"/>
              <a:gd name="T32" fmla="*/ 10 w 151"/>
              <a:gd name="T33" fmla="*/ 114 h 151"/>
              <a:gd name="T34" fmla="*/ 3 w 151"/>
              <a:gd name="T35" fmla="*/ 96 h 151"/>
              <a:gd name="T36" fmla="*/ 0 w 151"/>
              <a:gd name="T37" fmla="*/ 76 h 151"/>
              <a:gd name="T38" fmla="*/ 3 w 151"/>
              <a:gd name="T39" fmla="*/ 56 h 151"/>
              <a:gd name="T40" fmla="*/ 10 w 151"/>
              <a:gd name="T41" fmla="*/ 38 h 151"/>
              <a:gd name="T42" fmla="*/ 22 w 151"/>
              <a:gd name="T43" fmla="*/ 23 h 151"/>
              <a:gd name="T44" fmla="*/ 38 w 151"/>
              <a:gd name="T45" fmla="*/ 10 h 151"/>
              <a:gd name="T46" fmla="*/ 56 w 151"/>
              <a:gd name="T47" fmla="*/ 3 h 151"/>
              <a:gd name="T48" fmla="*/ 76 w 151"/>
              <a:gd name="T49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51" h="151">
                <a:moveTo>
                  <a:pt x="76" y="0"/>
                </a:moveTo>
                <a:lnTo>
                  <a:pt x="95" y="3"/>
                </a:lnTo>
                <a:lnTo>
                  <a:pt x="114" y="10"/>
                </a:lnTo>
                <a:lnTo>
                  <a:pt x="129" y="23"/>
                </a:lnTo>
                <a:lnTo>
                  <a:pt x="141" y="38"/>
                </a:lnTo>
                <a:lnTo>
                  <a:pt x="148" y="56"/>
                </a:lnTo>
                <a:lnTo>
                  <a:pt x="151" y="76"/>
                </a:lnTo>
                <a:lnTo>
                  <a:pt x="148" y="96"/>
                </a:lnTo>
                <a:lnTo>
                  <a:pt x="141" y="114"/>
                </a:lnTo>
                <a:lnTo>
                  <a:pt x="129" y="129"/>
                </a:lnTo>
                <a:lnTo>
                  <a:pt x="114" y="141"/>
                </a:lnTo>
                <a:lnTo>
                  <a:pt x="95" y="148"/>
                </a:lnTo>
                <a:lnTo>
                  <a:pt x="76" y="151"/>
                </a:lnTo>
                <a:lnTo>
                  <a:pt x="56" y="148"/>
                </a:lnTo>
                <a:lnTo>
                  <a:pt x="38" y="141"/>
                </a:lnTo>
                <a:lnTo>
                  <a:pt x="22" y="129"/>
                </a:lnTo>
                <a:lnTo>
                  <a:pt x="10" y="114"/>
                </a:lnTo>
                <a:lnTo>
                  <a:pt x="3" y="96"/>
                </a:lnTo>
                <a:lnTo>
                  <a:pt x="0" y="76"/>
                </a:lnTo>
                <a:lnTo>
                  <a:pt x="3" y="56"/>
                </a:lnTo>
                <a:lnTo>
                  <a:pt x="10" y="38"/>
                </a:lnTo>
                <a:lnTo>
                  <a:pt x="22" y="23"/>
                </a:lnTo>
                <a:lnTo>
                  <a:pt x="38" y="10"/>
                </a:lnTo>
                <a:lnTo>
                  <a:pt x="56" y="3"/>
                </a:lnTo>
                <a:lnTo>
                  <a:pt x="76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DBDFCF5-B37A-47BD-96D6-65595CA1E9D5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/>
          </a:p>
        </p:txBody>
      </p:sp>
      <p:sp>
        <p:nvSpPr>
          <p:cNvPr id="66" name="Circle: Hollow 65">
            <a:extLst>
              <a:ext uri="{FF2B5EF4-FFF2-40B4-BE49-F238E27FC236}">
                <a16:creationId xmlns:a16="http://schemas.microsoft.com/office/drawing/2014/main" id="{A88651BE-D693-472D-80B2-49F8AC663270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67" name="Circle: Hollow 66">
            <a:extLst>
              <a:ext uri="{FF2B5EF4-FFF2-40B4-BE49-F238E27FC236}">
                <a16:creationId xmlns:a16="http://schemas.microsoft.com/office/drawing/2014/main" id="{2C6989FE-7446-4FDF-8293-28F79FB8AB4B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895362A-70A0-43DE-902C-D83A2BE7887F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0CD34AC-3128-44B4-BC27-26056FDAB77D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9709F01-1022-4C18-B841-A1A3A507902D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</p:spTree>
    <p:extLst>
      <p:ext uri="{BB962C8B-B14F-4D97-AF65-F5344CB8AC3E}">
        <p14:creationId xmlns:p14="http://schemas.microsoft.com/office/powerpoint/2010/main" val="1465124320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26">
            <a:extLst>
              <a:ext uri="{FF2B5EF4-FFF2-40B4-BE49-F238E27FC236}">
                <a16:creationId xmlns:a16="http://schemas.microsoft.com/office/drawing/2014/main" id="{7D4772A8-9173-44A8-A8FC-8BA3C42B86C9}"/>
              </a:ext>
            </a:extLst>
          </p:cNvPr>
          <p:cNvSpPr>
            <a:spLocks/>
          </p:cNvSpPr>
          <p:nvPr/>
        </p:nvSpPr>
        <p:spPr bwMode="auto">
          <a:xfrm>
            <a:off x="1348057" y="4400749"/>
            <a:ext cx="3004130" cy="628088"/>
          </a:xfrm>
          <a:custGeom>
            <a:avLst/>
            <a:gdLst>
              <a:gd name="T0" fmla="*/ 1 w 1396"/>
              <a:gd name="T1" fmla="*/ 0 h 257"/>
              <a:gd name="T2" fmla="*/ 1243 w 1396"/>
              <a:gd name="T3" fmla="*/ 0 h 257"/>
              <a:gd name="T4" fmla="*/ 1396 w 1396"/>
              <a:gd name="T5" fmla="*/ 129 h 257"/>
              <a:gd name="T6" fmla="*/ 1243 w 1396"/>
              <a:gd name="T7" fmla="*/ 257 h 257"/>
              <a:gd name="T8" fmla="*/ 0 w 1396"/>
              <a:gd name="T9" fmla="*/ 257 h 257"/>
              <a:gd name="T10" fmla="*/ 0 w 1396"/>
              <a:gd name="T11" fmla="*/ 1 h 257"/>
              <a:gd name="T12" fmla="*/ 1 w 1396"/>
              <a:gd name="T13" fmla="*/ 0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96" h="257">
                <a:moveTo>
                  <a:pt x="1" y="0"/>
                </a:moveTo>
                <a:lnTo>
                  <a:pt x="1243" y="0"/>
                </a:lnTo>
                <a:lnTo>
                  <a:pt x="1396" y="129"/>
                </a:lnTo>
                <a:lnTo>
                  <a:pt x="1243" y="257"/>
                </a:lnTo>
                <a:lnTo>
                  <a:pt x="0" y="257"/>
                </a:lnTo>
                <a:lnTo>
                  <a:pt x="0" y="1"/>
                </a:lnTo>
                <a:lnTo>
                  <a:pt x="1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Freeform 27">
            <a:extLst>
              <a:ext uri="{FF2B5EF4-FFF2-40B4-BE49-F238E27FC236}">
                <a16:creationId xmlns:a16="http://schemas.microsoft.com/office/drawing/2014/main" id="{AC61E2FC-AC7C-4F21-A83A-E74A8FBD0719}"/>
              </a:ext>
            </a:extLst>
          </p:cNvPr>
          <p:cNvSpPr>
            <a:spLocks/>
          </p:cNvSpPr>
          <p:nvPr/>
        </p:nvSpPr>
        <p:spPr bwMode="auto">
          <a:xfrm>
            <a:off x="-1" y="4400749"/>
            <a:ext cx="1348058" cy="1425918"/>
          </a:xfrm>
          <a:custGeom>
            <a:avLst/>
            <a:gdLst>
              <a:gd name="T0" fmla="*/ 634 w 634"/>
              <a:gd name="T1" fmla="*/ 0 h 591"/>
              <a:gd name="T2" fmla="*/ 634 w 634"/>
              <a:gd name="T3" fmla="*/ 256 h 591"/>
              <a:gd name="T4" fmla="*/ 630 w 634"/>
              <a:gd name="T5" fmla="*/ 256 h 591"/>
              <a:gd name="T6" fmla="*/ 0 w 634"/>
              <a:gd name="T7" fmla="*/ 591 h 591"/>
              <a:gd name="T8" fmla="*/ 0 w 634"/>
              <a:gd name="T9" fmla="*/ 130 h 591"/>
              <a:gd name="T10" fmla="*/ 634 w 634"/>
              <a:gd name="T11" fmla="*/ 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4" h="591">
                <a:moveTo>
                  <a:pt x="634" y="0"/>
                </a:moveTo>
                <a:lnTo>
                  <a:pt x="634" y="256"/>
                </a:lnTo>
                <a:lnTo>
                  <a:pt x="630" y="256"/>
                </a:lnTo>
                <a:lnTo>
                  <a:pt x="0" y="591"/>
                </a:lnTo>
                <a:lnTo>
                  <a:pt x="0" y="130"/>
                </a:lnTo>
                <a:lnTo>
                  <a:pt x="634" y="0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12466B40-4C97-44FC-899C-990A69F07466}"/>
              </a:ext>
            </a:extLst>
          </p:cNvPr>
          <p:cNvSpPr>
            <a:spLocks/>
          </p:cNvSpPr>
          <p:nvPr/>
        </p:nvSpPr>
        <p:spPr bwMode="auto">
          <a:xfrm>
            <a:off x="1348057" y="3495805"/>
            <a:ext cx="3504952" cy="611108"/>
          </a:xfrm>
          <a:custGeom>
            <a:avLst/>
            <a:gdLst>
              <a:gd name="T0" fmla="*/ 0 w 1635"/>
              <a:gd name="T1" fmla="*/ 0 h 257"/>
              <a:gd name="T2" fmla="*/ 1482 w 1635"/>
              <a:gd name="T3" fmla="*/ 0 h 257"/>
              <a:gd name="T4" fmla="*/ 1635 w 1635"/>
              <a:gd name="T5" fmla="*/ 128 h 257"/>
              <a:gd name="T6" fmla="*/ 1482 w 1635"/>
              <a:gd name="T7" fmla="*/ 257 h 257"/>
              <a:gd name="T8" fmla="*/ 0 w 1635"/>
              <a:gd name="T9" fmla="*/ 257 h 257"/>
              <a:gd name="T10" fmla="*/ 0 w 1635"/>
              <a:gd name="T11" fmla="*/ 0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5" h="257">
                <a:moveTo>
                  <a:pt x="0" y="0"/>
                </a:moveTo>
                <a:lnTo>
                  <a:pt x="1482" y="0"/>
                </a:lnTo>
                <a:lnTo>
                  <a:pt x="1635" y="128"/>
                </a:lnTo>
                <a:lnTo>
                  <a:pt x="1482" y="257"/>
                </a:lnTo>
                <a:lnTo>
                  <a:pt x="0" y="2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Freeform 29">
            <a:extLst>
              <a:ext uri="{FF2B5EF4-FFF2-40B4-BE49-F238E27FC236}">
                <a16:creationId xmlns:a16="http://schemas.microsoft.com/office/drawing/2014/main" id="{7BEB87DC-5DBF-4918-9FAF-898E22BB2941}"/>
              </a:ext>
            </a:extLst>
          </p:cNvPr>
          <p:cNvSpPr>
            <a:spLocks/>
          </p:cNvSpPr>
          <p:nvPr/>
        </p:nvSpPr>
        <p:spPr bwMode="auto">
          <a:xfrm>
            <a:off x="-1" y="3241183"/>
            <a:ext cx="1348058" cy="1120364"/>
          </a:xfrm>
          <a:custGeom>
            <a:avLst/>
            <a:gdLst>
              <a:gd name="T0" fmla="*/ 0 w 634"/>
              <a:gd name="T1" fmla="*/ 0 h 464"/>
              <a:gd name="T2" fmla="*/ 632 w 634"/>
              <a:gd name="T3" fmla="*/ 104 h 464"/>
              <a:gd name="T4" fmla="*/ 634 w 634"/>
              <a:gd name="T5" fmla="*/ 104 h 464"/>
              <a:gd name="T6" fmla="*/ 634 w 634"/>
              <a:gd name="T7" fmla="*/ 361 h 464"/>
              <a:gd name="T8" fmla="*/ 632 w 634"/>
              <a:gd name="T9" fmla="*/ 361 h 464"/>
              <a:gd name="T10" fmla="*/ 0 w 634"/>
              <a:gd name="T11" fmla="*/ 464 h 464"/>
              <a:gd name="T12" fmla="*/ 0 w 634"/>
              <a:gd name="T13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4" h="464">
                <a:moveTo>
                  <a:pt x="0" y="0"/>
                </a:moveTo>
                <a:lnTo>
                  <a:pt x="632" y="104"/>
                </a:lnTo>
                <a:lnTo>
                  <a:pt x="634" y="104"/>
                </a:lnTo>
                <a:lnTo>
                  <a:pt x="634" y="361"/>
                </a:lnTo>
                <a:lnTo>
                  <a:pt x="632" y="361"/>
                </a:lnTo>
                <a:lnTo>
                  <a:pt x="0" y="46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30">
            <a:extLst>
              <a:ext uri="{FF2B5EF4-FFF2-40B4-BE49-F238E27FC236}">
                <a16:creationId xmlns:a16="http://schemas.microsoft.com/office/drawing/2014/main" id="{C48BEB16-53B9-4999-930E-D81A56EE6BC2}"/>
              </a:ext>
            </a:extLst>
          </p:cNvPr>
          <p:cNvSpPr>
            <a:spLocks/>
          </p:cNvSpPr>
          <p:nvPr/>
        </p:nvSpPr>
        <p:spPr bwMode="auto">
          <a:xfrm>
            <a:off x="1348057" y="2573892"/>
            <a:ext cx="4014218" cy="628088"/>
          </a:xfrm>
          <a:custGeom>
            <a:avLst/>
            <a:gdLst>
              <a:gd name="T0" fmla="*/ 0 w 1873"/>
              <a:gd name="T1" fmla="*/ 0 h 257"/>
              <a:gd name="T2" fmla="*/ 1719 w 1873"/>
              <a:gd name="T3" fmla="*/ 0 h 257"/>
              <a:gd name="T4" fmla="*/ 1873 w 1873"/>
              <a:gd name="T5" fmla="*/ 129 h 257"/>
              <a:gd name="T6" fmla="*/ 1719 w 1873"/>
              <a:gd name="T7" fmla="*/ 257 h 257"/>
              <a:gd name="T8" fmla="*/ 1 w 1873"/>
              <a:gd name="T9" fmla="*/ 257 h 257"/>
              <a:gd name="T10" fmla="*/ 0 w 1873"/>
              <a:gd name="T11" fmla="*/ 257 h 257"/>
              <a:gd name="T12" fmla="*/ 0 w 1873"/>
              <a:gd name="T13" fmla="*/ 0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73" h="257">
                <a:moveTo>
                  <a:pt x="0" y="0"/>
                </a:moveTo>
                <a:lnTo>
                  <a:pt x="1719" y="0"/>
                </a:lnTo>
                <a:lnTo>
                  <a:pt x="1873" y="129"/>
                </a:lnTo>
                <a:lnTo>
                  <a:pt x="1719" y="257"/>
                </a:lnTo>
                <a:lnTo>
                  <a:pt x="1" y="257"/>
                </a:lnTo>
                <a:lnTo>
                  <a:pt x="0" y="2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Freeform 31">
            <a:extLst>
              <a:ext uri="{FF2B5EF4-FFF2-40B4-BE49-F238E27FC236}">
                <a16:creationId xmlns:a16="http://schemas.microsoft.com/office/drawing/2014/main" id="{EA7B92B2-4BA4-4FE2-A8D9-665B54DDAAD5}"/>
              </a:ext>
            </a:extLst>
          </p:cNvPr>
          <p:cNvSpPr>
            <a:spLocks/>
          </p:cNvSpPr>
          <p:nvPr/>
        </p:nvSpPr>
        <p:spPr bwMode="auto">
          <a:xfrm>
            <a:off x="-1" y="1776062"/>
            <a:ext cx="1348058" cy="1425918"/>
          </a:xfrm>
          <a:custGeom>
            <a:avLst/>
            <a:gdLst>
              <a:gd name="T0" fmla="*/ 0 w 634"/>
              <a:gd name="T1" fmla="*/ 0 h 591"/>
              <a:gd name="T2" fmla="*/ 630 w 634"/>
              <a:gd name="T3" fmla="*/ 334 h 591"/>
              <a:gd name="T4" fmla="*/ 634 w 634"/>
              <a:gd name="T5" fmla="*/ 334 h 591"/>
              <a:gd name="T6" fmla="*/ 634 w 634"/>
              <a:gd name="T7" fmla="*/ 591 h 591"/>
              <a:gd name="T8" fmla="*/ 0 w 634"/>
              <a:gd name="T9" fmla="*/ 461 h 591"/>
              <a:gd name="T10" fmla="*/ 0 w 634"/>
              <a:gd name="T11" fmla="*/ 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4" h="591">
                <a:moveTo>
                  <a:pt x="0" y="0"/>
                </a:moveTo>
                <a:lnTo>
                  <a:pt x="630" y="334"/>
                </a:lnTo>
                <a:lnTo>
                  <a:pt x="634" y="334"/>
                </a:lnTo>
                <a:lnTo>
                  <a:pt x="634" y="591"/>
                </a:lnTo>
                <a:lnTo>
                  <a:pt x="0" y="46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1F728CE-A2A3-4768-9519-98CD474017B4}"/>
              </a:ext>
            </a:extLst>
          </p:cNvPr>
          <p:cNvGrpSpPr/>
          <p:nvPr/>
        </p:nvGrpSpPr>
        <p:grpSpPr>
          <a:xfrm>
            <a:off x="6385094" y="2611074"/>
            <a:ext cx="3961430" cy="611899"/>
            <a:chOff x="7687733" y="1996307"/>
            <a:chExt cx="3961430" cy="61189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075B458-D0B2-4997-81B4-E86AE40EF417}"/>
                </a:ext>
              </a:extLst>
            </p:cNvPr>
            <p:cNvSpPr/>
            <p:nvPr/>
          </p:nvSpPr>
          <p:spPr>
            <a:xfrm>
              <a:off x="7687733" y="2145736"/>
              <a:ext cx="203200" cy="203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832E3C7-878A-4663-8CE1-A82620E48AB2}"/>
                </a:ext>
              </a:extLst>
            </p:cNvPr>
            <p:cNvSpPr/>
            <p:nvPr/>
          </p:nvSpPr>
          <p:spPr>
            <a:xfrm>
              <a:off x="7953665" y="1996307"/>
              <a:ext cx="3695498" cy="6118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Lorem ipsum dolor sit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amet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,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conse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ctetur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adipis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cing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elit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,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sed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eius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conse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ctetur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adipis</a:t>
              </a:r>
              <a:endParaRPr lang="en-US" sz="12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B7A81D6-E255-413E-B644-EE63F0433437}"/>
              </a:ext>
            </a:extLst>
          </p:cNvPr>
          <p:cNvGrpSpPr/>
          <p:nvPr/>
        </p:nvGrpSpPr>
        <p:grpSpPr>
          <a:xfrm>
            <a:off x="5989584" y="3543652"/>
            <a:ext cx="3961430" cy="611899"/>
            <a:chOff x="7687733" y="1996307"/>
            <a:chExt cx="3961430" cy="61189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D3C82FA-C4B7-42FA-AF28-FC823000E3C5}"/>
                </a:ext>
              </a:extLst>
            </p:cNvPr>
            <p:cNvSpPr/>
            <p:nvPr/>
          </p:nvSpPr>
          <p:spPr>
            <a:xfrm>
              <a:off x="7687733" y="2145736"/>
              <a:ext cx="203200" cy="203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DBFA68A-66C5-442B-911A-10404F1937C4}"/>
                </a:ext>
              </a:extLst>
            </p:cNvPr>
            <p:cNvSpPr/>
            <p:nvPr/>
          </p:nvSpPr>
          <p:spPr>
            <a:xfrm>
              <a:off x="7953665" y="1996307"/>
              <a:ext cx="3695498" cy="6118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Lorem ipsum dolor sit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amet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,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conse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ctetur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adipis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cing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elit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,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sed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eius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conse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ctetur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adipis</a:t>
              </a:r>
              <a:endParaRPr lang="en-US" sz="12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54E4D1C-FF13-447F-B1E6-FB20FF519002}"/>
              </a:ext>
            </a:extLst>
          </p:cNvPr>
          <p:cNvGrpSpPr/>
          <p:nvPr/>
        </p:nvGrpSpPr>
        <p:grpSpPr>
          <a:xfrm>
            <a:off x="5594073" y="4476230"/>
            <a:ext cx="3961430" cy="611899"/>
            <a:chOff x="7687733" y="1996307"/>
            <a:chExt cx="3961430" cy="6118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42F2C454-A1AC-4D34-9015-C66BF81D78FA}"/>
                </a:ext>
              </a:extLst>
            </p:cNvPr>
            <p:cNvSpPr/>
            <p:nvPr/>
          </p:nvSpPr>
          <p:spPr>
            <a:xfrm>
              <a:off x="7687733" y="2145736"/>
              <a:ext cx="203200" cy="203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2E435DE-73D1-456F-B37C-D92004DCD352}"/>
                </a:ext>
              </a:extLst>
            </p:cNvPr>
            <p:cNvSpPr/>
            <p:nvPr/>
          </p:nvSpPr>
          <p:spPr>
            <a:xfrm>
              <a:off x="7953665" y="1996307"/>
              <a:ext cx="3695498" cy="6118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Lorem ipsum dolor sit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amet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,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conse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ctetur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adipis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cing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elit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,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sed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eius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conse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ctetur</a:t>
              </a:r>
              <a:r>
                <a:rPr lang="en-US" sz="1200" dirty="0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 </a:t>
              </a:r>
              <a:r>
                <a:rPr lang="en-US" sz="1200" dirty="0" err="1">
                  <a:latin typeface="Segoe UI" panose="020B0502040204020203" pitchFamily="34" charset="0"/>
                  <a:ea typeface="Adobe Fan Heiti Std B" panose="020B0700000000000000" pitchFamily="34" charset="-128"/>
                  <a:cs typeface="Segoe UI" panose="020B0502040204020203" pitchFamily="34" charset="0"/>
                </a:rPr>
                <a:t>adipis</a:t>
              </a:r>
              <a:endParaRPr lang="en-US" sz="12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24F1518-8996-456A-A4A1-15BBD8EF88B7}"/>
              </a:ext>
            </a:extLst>
          </p:cNvPr>
          <p:cNvSpPr txBox="1"/>
          <p:nvPr/>
        </p:nvSpPr>
        <p:spPr>
          <a:xfrm>
            <a:off x="1574891" y="4561949"/>
            <a:ext cx="15840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Keyword Here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B8307E-7F51-4E30-888E-3289F797BEBB}"/>
              </a:ext>
            </a:extLst>
          </p:cNvPr>
          <p:cNvSpPr txBox="1"/>
          <p:nvPr/>
        </p:nvSpPr>
        <p:spPr>
          <a:xfrm>
            <a:off x="1574891" y="3640304"/>
            <a:ext cx="15840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Keyword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D9D4E0-6265-4979-B585-6BD9625B279F}"/>
              </a:ext>
            </a:extLst>
          </p:cNvPr>
          <p:cNvSpPr txBox="1"/>
          <p:nvPr/>
        </p:nvSpPr>
        <p:spPr>
          <a:xfrm>
            <a:off x="1574891" y="2718659"/>
            <a:ext cx="15840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Keyword Here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144A563-1363-4CC4-B66D-7FB8F80DFC17}"/>
              </a:ext>
            </a:extLst>
          </p:cNvPr>
          <p:cNvSpPr/>
          <p:nvPr/>
        </p:nvSpPr>
        <p:spPr>
          <a:xfrm>
            <a:off x="4596331" y="2350125"/>
            <a:ext cx="989733" cy="989733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51C0215-3AFF-436F-922B-4D15A5514BF4}"/>
              </a:ext>
            </a:extLst>
          </p:cNvPr>
          <p:cNvSpPr/>
          <p:nvPr/>
        </p:nvSpPr>
        <p:spPr>
          <a:xfrm>
            <a:off x="4244278" y="3285054"/>
            <a:ext cx="989733" cy="989733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11961CB-2BD5-42EA-ABC4-93B71835505D}"/>
              </a:ext>
            </a:extLst>
          </p:cNvPr>
          <p:cNvSpPr/>
          <p:nvPr/>
        </p:nvSpPr>
        <p:spPr>
          <a:xfrm>
            <a:off x="3892225" y="4219983"/>
            <a:ext cx="989733" cy="989733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" name="Graphic 23" descr="DNA">
            <a:extLst>
              <a:ext uri="{FF2B5EF4-FFF2-40B4-BE49-F238E27FC236}">
                <a16:creationId xmlns:a16="http://schemas.microsoft.com/office/drawing/2014/main" id="{02DEB68E-0F2E-4E8D-BCA5-78AF69C755A4}"/>
              </a:ext>
            </a:extLst>
          </p:cNvPr>
          <p:cNvSpPr/>
          <p:nvPr/>
        </p:nvSpPr>
        <p:spPr>
          <a:xfrm>
            <a:off x="4649809" y="3575620"/>
            <a:ext cx="203200" cy="401884"/>
          </a:xfrm>
          <a:custGeom>
            <a:avLst/>
            <a:gdLst>
              <a:gd name="connsiteX0" fmla="*/ 354211 w 357187"/>
              <a:gd name="connsiteY0" fmla="*/ 354211 h 706437"/>
              <a:gd name="connsiteX1" fmla="*/ 229592 w 357187"/>
              <a:gd name="connsiteY1" fmla="*/ 179586 h 706437"/>
              <a:gd name="connsiteX2" fmla="*/ 354211 w 357187"/>
              <a:gd name="connsiteY2" fmla="*/ 4961 h 706437"/>
              <a:gd name="connsiteX3" fmla="*/ 306586 w 357187"/>
              <a:gd name="connsiteY3" fmla="*/ 4961 h 706437"/>
              <a:gd name="connsiteX4" fmla="*/ 300236 w 357187"/>
              <a:gd name="connsiteY4" fmla="*/ 44648 h 706437"/>
              <a:gd name="connsiteX5" fmla="*/ 58936 w 357187"/>
              <a:gd name="connsiteY5" fmla="*/ 44648 h 706437"/>
              <a:gd name="connsiteX6" fmla="*/ 52586 w 357187"/>
              <a:gd name="connsiteY6" fmla="*/ 4961 h 706437"/>
              <a:gd name="connsiteX7" fmla="*/ 4961 w 357187"/>
              <a:gd name="connsiteY7" fmla="*/ 4961 h 706437"/>
              <a:gd name="connsiteX8" fmla="*/ 129580 w 357187"/>
              <a:gd name="connsiteY8" fmla="*/ 179586 h 706437"/>
              <a:gd name="connsiteX9" fmla="*/ 4961 w 357187"/>
              <a:gd name="connsiteY9" fmla="*/ 354211 h 706437"/>
              <a:gd name="connsiteX10" fmla="*/ 129580 w 357187"/>
              <a:gd name="connsiteY10" fmla="*/ 529630 h 706437"/>
              <a:gd name="connsiteX11" fmla="*/ 4961 w 357187"/>
              <a:gd name="connsiteY11" fmla="*/ 703461 h 706437"/>
              <a:gd name="connsiteX12" fmla="*/ 52586 w 357187"/>
              <a:gd name="connsiteY12" fmla="*/ 703461 h 706437"/>
              <a:gd name="connsiteX13" fmla="*/ 58936 w 357187"/>
              <a:gd name="connsiteY13" fmla="*/ 663773 h 706437"/>
              <a:gd name="connsiteX14" fmla="*/ 300236 w 357187"/>
              <a:gd name="connsiteY14" fmla="*/ 663773 h 706437"/>
              <a:gd name="connsiteX15" fmla="*/ 306586 w 357187"/>
              <a:gd name="connsiteY15" fmla="*/ 703461 h 706437"/>
              <a:gd name="connsiteX16" fmla="*/ 354211 w 357187"/>
              <a:gd name="connsiteY16" fmla="*/ 703461 h 706437"/>
              <a:gd name="connsiteX17" fmla="*/ 229592 w 357187"/>
              <a:gd name="connsiteY17" fmla="*/ 529630 h 706437"/>
              <a:gd name="connsiteX18" fmla="*/ 354211 w 357187"/>
              <a:gd name="connsiteY18" fmla="*/ 354211 h 706437"/>
              <a:gd name="connsiteX19" fmla="*/ 52586 w 357187"/>
              <a:gd name="connsiteY19" fmla="*/ 354211 h 706437"/>
              <a:gd name="connsiteX20" fmla="*/ 58936 w 357187"/>
              <a:gd name="connsiteY20" fmla="*/ 314523 h 706437"/>
              <a:gd name="connsiteX21" fmla="*/ 301030 w 357187"/>
              <a:gd name="connsiteY21" fmla="*/ 314523 h 706437"/>
              <a:gd name="connsiteX22" fmla="*/ 307380 w 357187"/>
              <a:gd name="connsiteY22" fmla="*/ 354211 h 706437"/>
              <a:gd name="connsiteX23" fmla="*/ 301030 w 357187"/>
              <a:gd name="connsiteY23" fmla="*/ 393898 h 706437"/>
              <a:gd name="connsiteX24" fmla="*/ 58936 w 357187"/>
              <a:gd name="connsiteY24" fmla="*/ 393898 h 706437"/>
              <a:gd name="connsiteX25" fmla="*/ 52586 w 357187"/>
              <a:gd name="connsiteY25" fmla="*/ 354211 h 706437"/>
              <a:gd name="connsiteX26" fmla="*/ 89098 w 357187"/>
              <a:gd name="connsiteY26" fmla="*/ 92273 h 706437"/>
              <a:gd name="connsiteX27" fmla="*/ 269280 w 357187"/>
              <a:gd name="connsiteY27" fmla="*/ 92273 h 706437"/>
              <a:gd name="connsiteX28" fmla="*/ 178792 w 357187"/>
              <a:gd name="connsiteY28" fmla="*/ 152598 h 706437"/>
              <a:gd name="connsiteX29" fmla="*/ 89098 w 357187"/>
              <a:gd name="connsiteY29" fmla="*/ 92273 h 706437"/>
              <a:gd name="connsiteX30" fmla="*/ 179586 w 357187"/>
              <a:gd name="connsiteY30" fmla="*/ 206573 h 706437"/>
              <a:gd name="connsiteX31" fmla="*/ 270073 w 357187"/>
              <a:gd name="connsiteY31" fmla="*/ 266898 h 706437"/>
              <a:gd name="connsiteX32" fmla="*/ 89098 w 357187"/>
              <a:gd name="connsiteY32" fmla="*/ 266898 h 706437"/>
              <a:gd name="connsiteX33" fmla="*/ 179586 w 357187"/>
              <a:gd name="connsiteY33" fmla="*/ 206573 h 706437"/>
              <a:gd name="connsiteX34" fmla="*/ 179586 w 357187"/>
              <a:gd name="connsiteY34" fmla="*/ 556617 h 706437"/>
              <a:gd name="connsiteX35" fmla="*/ 269280 w 357187"/>
              <a:gd name="connsiteY35" fmla="*/ 616148 h 706437"/>
              <a:gd name="connsiteX36" fmla="*/ 89892 w 357187"/>
              <a:gd name="connsiteY36" fmla="*/ 616148 h 706437"/>
              <a:gd name="connsiteX37" fmla="*/ 179586 w 357187"/>
              <a:gd name="connsiteY37" fmla="*/ 556617 h 706437"/>
              <a:gd name="connsiteX38" fmla="*/ 179586 w 357187"/>
              <a:gd name="connsiteY38" fmla="*/ 502642 h 706437"/>
              <a:gd name="connsiteX39" fmla="*/ 88305 w 357187"/>
              <a:gd name="connsiteY39" fmla="*/ 441523 h 706437"/>
              <a:gd name="connsiteX40" fmla="*/ 270867 w 357187"/>
              <a:gd name="connsiteY40" fmla="*/ 441523 h 706437"/>
              <a:gd name="connsiteX41" fmla="*/ 179586 w 357187"/>
              <a:gd name="connsiteY41" fmla="*/ 502642 h 70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57187" h="706437">
                <a:moveTo>
                  <a:pt x="354211" y="354211"/>
                </a:moveTo>
                <a:cubicBezTo>
                  <a:pt x="354211" y="263723"/>
                  <a:pt x="293886" y="216098"/>
                  <a:pt x="229592" y="179586"/>
                </a:cubicBezTo>
                <a:cubicBezTo>
                  <a:pt x="293886" y="142280"/>
                  <a:pt x="354211" y="95448"/>
                  <a:pt x="354211" y="4961"/>
                </a:cubicBezTo>
                <a:lnTo>
                  <a:pt x="306586" y="4961"/>
                </a:lnTo>
                <a:cubicBezTo>
                  <a:pt x="306586" y="19248"/>
                  <a:pt x="304205" y="32742"/>
                  <a:pt x="300236" y="44648"/>
                </a:cubicBezTo>
                <a:lnTo>
                  <a:pt x="58936" y="44648"/>
                </a:lnTo>
                <a:cubicBezTo>
                  <a:pt x="54967" y="32742"/>
                  <a:pt x="52586" y="19248"/>
                  <a:pt x="52586" y="4961"/>
                </a:cubicBezTo>
                <a:lnTo>
                  <a:pt x="4961" y="4961"/>
                </a:lnTo>
                <a:cubicBezTo>
                  <a:pt x="4961" y="95448"/>
                  <a:pt x="65286" y="142280"/>
                  <a:pt x="129580" y="179586"/>
                </a:cubicBezTo>
                <a:cubicBezTo>
                  <a:pt x="65286" y="216098"/>
                  <a:pt x="4961" y="263723"/>
                  <a:pt x="4961" y="354211"/>
                </a:cubicBezTo>
                <a:cubicBezTo>
                  <a:pt x="4961" y="445492"/>
                  <a:pt x="65286" y="493117"/>
                  <a:pt x="129580" y="529630"/>
                </a:cubicBezTo>
                <a:cubicBezTo>
                  <a:pt x="65286" y="566142"/>
                  <a:pt x="4961" y="612973"/>
                  <a:pt x="4961" y="703461"/>
                </a:cubicBezTo>
                <a:lnTo>
                  <a:pt x="52586" y="703461"/>
                </a:lnTo>
                <a:cubicBezTo>
                  <a:pt x="52586" y="688380"/>
                  <a:pt x="54967" y="675680"/>
                  <a:pt x="58936" y="663773"/>
                </a:cubicBezTo>
                <a:lnTo>
                  <a:pt x="300236" y="663773"/>
                </a:lnTo>
                <a:cubicBezTo>
                  <a:pt x="304205" y="675680"/>
                  <a:pt x="306586" y="688380"/>
                  <a:pt x="306586" y="703461"/>
                </a:cubicBezTo>
                <a:lnTo>
                  <a:pt x="354211" y="703461"/>
                </a:lnTo>
                <a:cubicBezTo>
                  <a:pt x="354211" y="612973"/>
                  <a:pt x="293886" y="566142"/>
                  <a:pt x="229592" y="529630"/>
                </a:cubicBezTo>
                <a:cubicBezTo>
                  <a:pt x="293886" y="493117"/>
                  <a:pt x="354211" y="445492"/>
                  <a:pt x="354211" y="354211"/>
                </a:cubicBezTo>
                <a:close/>
                <a:moveTo>
                  <a:pt x="52586" y="354211"/>
                </a:moveTo>
                <a:cubicBezTo>
                  <a:pt x="52586" y="339923"/>
                  <a:pt x="54967" y="326430"/>
                  <a:pt x="58936" y="314523"/>
                </a:cubicBezTo>
                <a:lnTo>
                  <a:pt x="301030" y="314523"/>
                </a:lnTo>
                <a:cubicBezTo>
                  <a:pt x="304998" y="326430"/>
                  <a:pt x="307380" y="339923"/>
                  <a:pt x="307380" y="354211"/>
                </a:cubicBezTo>
                <a:cubicBezTo>
                  <a:pt x="307380" y="368498"/>
                  <a:pt x="304998" y="381992"/>
                  <a:pt x="301030" y="393898"/>
                </a:cubicBezTo>
                <a:lnTo>
                  <a:pt x="58936" y="393898"/>
                </a:lnTo>
                <a:cubicBezTo>
                  <a:pt x="54967" y="381992"/>
                  <a:pt x="52586" y="368498"/>
                  <a:pt x="52586" y="354211"/>
                </a:cubicBezTo>
                <a:close/>
                <a:moveTo>
                  <a:pt x="89098" y="92273"/>
                </a:moveTo>
                <a:lnTo>
                  <a:pt x="269280" y="92273"/>
                </a:lnTo>
                <a:cubicBezTo>
                  <a:pt x="246261" y="115292"/>
                  <a:pt x="213717" y="133548"/>
                  <a:pt x="178792" y="152598"/>
                </a:cubicBezTo>
                <a:cubicBezTo>
                  <a:pt x="144661" y="133548"/>
                  <a:pt x="112117" y="115292"/>
                  <a:pt x="89098" y="92273"/>
                </a:cubicBezTo>
                <a:close/>
                <a:moveTo>
                  <a:pt x="179586" y="206573"/>
                </a:moveTo>
                <a:cubicBezTo>
                  <a:pt x="214511" y="225623"/>
                  <a:pt x="247055" y="243880"/>
                  <a:pt x="270073" y="266898"/>
                </a:cubicBezTo>
                <a:lnTo>
                  <a:pt x="89098" y="266898"/>
                </a:lnTo>
                <a:cubicBezTo>
                  <a:pt x="112117" y="243880"/>
                  <a:pt x="144661" y="224830"/>
                  <a:pt x="179586" y="206573"/>
                </a:cubicBezTo>
                <a:close/>
                <a:moveTo>
                  <a:pt x="179586" y="556617"/>
                </a:moveTo>
                <a:cubicBezTo>
                  <a:pt x="214511" y="574873"/>
                  <a:pt x="246261" y="593130"/>
                  <a:pt x="269280" y="616148"/>
                </a:cubicBezTo>
                <a:lnTo>
                  <a:pt x="89892" y="616148"/>
                </a:lnTo>
                <a:cubicBezTo>
                  <a:pt x="112911" y="593130"/>
                  <a:pt x="144661" y="574873"/>
                  <a:pt x="179586" y="556617"/>
                </a:cubicBezTo>
                <a:close/>
                <a:moveTo>
                  <a:pt x="179586" y="502642"/>
                </a:moveTo>
                <a:cubicBezTo>
                  <a:pt x="143867" y="483592"/>
                  <a:pt x="111323" y="465336"/>
                  <a:pt x="88305" y="441523"/>
                </a:cubicBezTo>
                <a:lnTo>
                  <a:pt x="270867" y="441523"/>
                </a:lnTo>
                <a:cubicBezTo>
                  <a:pt x="247848" y="465336"/>
                  <a:pt x="215305" y="483592"/>
                  <a:pt x="179586" y="502642"/>
                </a:cubicBezTo>
                <a:close/>
              </a:path>
            </a:pathLst>
          </a:custGeom>
          <a:solidFill>
            <a:schemeClr val="accent4"/>
          </a:solidFill>
          <a:ln w="79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34C4C1C-B005-407E-AAA5-A17B8DF0E650}"/>
              </a:ext>
            </a:extLst>
          </p:cNvPr>
          <p:cNvGrpSpPr/>
          <p:nvPr/>
        </p:nvGrpSpPr>
        <p:grpSpPr>
          <a:xfrm>
            <a:off x="4945770" y="2665921"/>
            <a:ext cx="283396" cy="402721"/>
            <a:chOff x="2981012" y="1354865"/>
            <a:chExt cx="542925" cy="771525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43581C26-5521-4467-897D-3B32B89DCAA8}"/>
                </a:ext>
              </a:extLst>
            </p:cNvPr>
            <p:cNvSpPr/>
            <p:nvPr/>
          </p:nvSpPr>
          <p:spPr>
            <a:xfrm>
              <a:off x="2981012" y="1354865"/>
              <a:ext cx="428625" cy="695325"/>
            </a:xfrm>
            <a:custGeom>
              <a:avLst/>
              <a:gdLst>
                <a:gd name="connsiteX0" fmla="*/ 426244 w 428625"/>
                <a:gd name="connsiteY0" fmla="*/ 578644 h 695325"/>
                <a:gd name="connsiteX1" fmla="*/ 426244 w 428625"/>
                <a:gd name="connsiteY1" fmla="*/ 502444 h 695325"/>
                <a:gd name="connsiteX2" fmla="*/ 102394 w 428625"/>
                <a:gd name="connsiteY2" fmla="*/ 502444 h 695325"/>
                <a:gd name="connsiteX3" fmla="*/ 83344 w 428625"/>
                <a:gd name="connsiteY3" fmla="*/ 483394 h 695325"/>
                <a:gd name="connsiteX4" fmla="*/ 83344 w 428625"/>
                <a:gd name="connsiteY4" fmla="*/ 292894 h 695325"/>
                <a:gd name="connsiteX5" fmla="*/ 102394 w 428625"/>
                <a:gd name="connsiteY5" fmla="*/ 273844 h 695325"/>
                <a:gd name="connsiteX6" fmla="*/ 426244 w 428625"/>
                <a:gd name="connsiteY6" fmla="*/ 273844 h 695325"/>
                <a:gd name="connsiteX7" fmla="*/ 426244 w 428625"/>
                <a:gd name="connsiteY7" fmla="*/ 197644 h 695325"/>
                <a:gd name="connsiteX8" fmla="*/ 388144 w 428625"/>
                <a:gd name="connsiteY8" fmla="*/ 159544 h 695325"/>
                <a:gd name="connsiteX9" fmla="*/ 354806 w 428625"/>
                <a:gd name="connsiteY9" fmla="*/ 159544 h 695325"/>
                <a:gd name="connsiteX10" fmla="*/ 350044 w 428625"/>
                <a:gd name="connsiteY10" fmla="*/ 154781 h 695325"/>
                <a:gd name="connsiteX11" fmla="*/ 350044 w 428625"/>
                <a:gd name="connsiteY11" fmla="*/ 126206 h 695325"/>
                <a:gd name="connsiteX12" fmla="*/ 354806 w 428625"/>
                <a:gd name="connsiteY12" fmla="*/ 121444 h 695325"/>
                <a:gd name="connsiteX13" fmla="*/ 378619 w 428625"/>
                <a:gd name="connsiteY13" fmla="*/ 121444 h 695325"/>
                <a:gd name="connsiteX14" fmla="*/ 388144 w 428625"/>
                <a:gd name="connsiteY14" fmla="*/ 111919 h 695325"/>
                <a:gd name="connsiteX15" fmla="*/ 388144 w 428625"/>
                <a:gd name="connsiteY15" fmla="*/ 45244 h 695325"/>
                <a:gd name="connsiteX16" fmla="*/ 350044 w 428625"/>
                <a:gd name="connsiteY16" fmla="*/ 7144 h 695325"/>
                <a:gd name="connsiteX17" fmla="*/ 83344 w 428625"/>
                <a:gd name="connsiteY17" fmla="*/ 7144 h 695325"/>
                <a:gd name="connsiteX18" fmla="*/ 45244 w 428625"/>
                <a:gd name="connsiteY18" fmla="*/ 45244 h 695325"/>
                <a:gd name="connsiteX19" fmla="*/ 45244 w 428625"/>
                <a:gd name="connsiteY19" fmla="*/ 111919 h 695325"/>
                <a:gd name="connsiteX20" fmla="*/ 54769 w 428625"/>
                <a:gd name="connsiteY20" fmla="*/ 121444 h 695325"/>
                <a:gd name="connsiteX21" fmla="*/ 78581 w 428625"/>
                <a:gd name="connsiteY21" fmla="*/ 121444 h 695325"/>
                <a:gd name="connsiteX22" fmla="*/ 83344 w 428625"/>
                <a:gd name="connsiteY22" fmla="*/ 126206 h 695325"/>
                <a:gd name="connsiteX23" fmla="*/ 83344 w 428625"/>
                <a:gd name="connsiteY23" fmla="*/ 154781 h 695325"/>
                <a:gd name="connsiteX24" fmla="*/ 78581 w 428625"/>
                <a:gd name="connsiteY24" fmla="*/ 159544 h 695325"/>
                <a:gd name="connsiteX25" fmla="*/ 45244 w 428625"/>
                <a:gd name="connsiteY25" fmla="*/ 159544 h 695325"/>
                <a:gd name="connsiteX26" fmla="*/ 7144 w 428625"/>
                <a:gd name="connsiteY26" fmla="*/ 197644 h 695325"/>
                <a:gd name="connsiteX27" fmla="*/ 7144 w 428625"/>
                <a:gd name="connsiteY27" fmla="*/ 654844 h 695325"/>
                <a:gd name="connsiteX28" fmla="*/ 45244 w 428625"/>
                <a:gd name="connsiteY28" fmla="*/ 692944 h 695325"/>
                <a:gd name="connsiteX29" fmla="*/ 178594 w 428625"/>
                <a:gd name="connsiteY29" fmla="*/ 692944 h 695325"/>
                <a:gd name="connsiteX30" fmla="*/ 292894 w 428625"/>
                <a:gd name="connsiteY30" fmla="*/ 578644 h 695325"/>
                <a:gd name="connsiteX31" fmla="*/ 426244 w 428625"/>
                <a:gd name="connsiteY31" fmla="*/ 578644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8625" h="695325">
                  <a:moveTo>
                    <a:pt x="426244" y="578644"/>
                  </a:moveTo>
                  <a:lnTo>
                    <a:pt x="426244" y="502444"/>
                  </a:lnTo>
                  <a:lnTo>
                    <a:pt x="102394" y="502444"/>
                  </a:lnTo>
                  <a:cubicBezTo>
                    <a:pt x="91916" y="502444"/>
                    <a:pt x="83344" y="493871"/>
                    <a:pt x="83344" y="483394"/>
                  </a:cubicBezTo>
                  <a:lnTo>
                    <a:pt x="83344" y="292894"/>
                  </a:lnTo>
                  <a:cubicBezTo>
                    <a:pt x="83344" y="282416"/>
                    <a:pt x="91916" y="273844"/>
                    <a:pt x="102394" y="273844"/>
                  </a:cubicBezTo>
                  <a:lnTo>
                    <a:pt x="426244" y="273844"/>
                  </a:lnTo>
                  <a:lnTo>
                    <a:pt x="426244" y="197644"/>
                  </a:lnTo>
                  <a:cubicBezTo>
                    <a:pt x="426244" y="176689"/>
                    <a:pt x="409099" y="159544"/>
                    <a:pt x="388144" y="159544"/>
                  </a:cubicBezTo>
                  <a:lnTo>
                    <a:pt x="354806" y="159544"/>
                  </a:lnTo>
                  <a:cubicBezTo>
                    <a:pt x="351949" y="159544"/>
                    <a:pt x="350044" y="157639"/>
                    <a:pt x="350044" y="154781"/>
                  </a:cubicBezTo>
                  <a:lnTo>
                    <a:pt x="350044" y="126206"/>
                  </a:lnTo>
                  <a:cubicBezTo>
                    <a:pt x="350044" y="123349"/>
                    <a:pt x="351949" y="121444"/>
                    <a:pt x="354806" y="121444"/>
                  </a:cubicBezTo>
                  <a:lnTo>
                    <a:pt x="378619" y="121444"/>
                  </a:lnTo>
                  <a:cubicBezTo>
                    <a:pt x="384334" y="121444"/>
                    <a:pt x="388144" y="117634"/>
                    <a:pt x="388144" y="111919"/>
                  </a:cubicBezTo>
                  <a:lnTo>
                    <a:pt x="388144" y="45244"/>
                  </a:lnTo>
                  <a:cubicBezTo>
                    <a:pt x="388144" y="24289"/>
                    <a:pt x="370999" y="7144"/>
                    <a:pt x="350044" y="7144"/>
                  </a:cubicBezTo>
                  <a:lnTo>
                    <a:pt x="83344" y="7144"/>
                  </a:lnTo>
                  <a:cubicBezTo>
                    <a:pt x="62389" y="7144"/>
                    <a:pt x="45244" y="24289"/>
                    <a:pt x="45244" y="45244"/>
                  </a:cubicBezTo>
                  <a:lnTo>
                    <a:pt x="45244" y="111919"/>
                  </a:lnTo>
                  <a:cubicBezTo>
                    <a:pt x="45244" y="117634"/>
                    <a:pt x="49054" y="121444"/>
                    <a:pt x="54769" y="121444"/>
                  </a:cubicBezTo>
                  <a:lnTo>
                    <a:pt x="78581" y="121444"/>
                  </a:lnTo>
                  <a:cubicBezTo>
                    <a:pt x="81439" y="121444"/>
                    <a:pt x="83344" y="123349"/>
                    <a:pt x="83344" y="126206"/>
                  </a:cubicBezTo>
                  <a:lnTo>
                    <a:pt x="83344" y="154781"/>
                  </a:lnTo>
                  <a:cubicBezTo>
                    <a:pt x="83344" y="157639"/>
                    <a:pt x="81439" y="159544"/>
                    <a:pt x="78581" y="159544"/>
                  </a:cubicBezTo>
                  <a:lnTo>
                    <a:pt x="45244" y="159544"/>
                  </a:lnTo>
                  <a:cubicBezTo>
                    <a:pt x="24289" y="159544"/>
                    <a:pt x="7144" y="176689"/>
                    <a:pt x="7144" y="197644"/>
                  </a:cubicBezTo>
                  <a:lnTo>
                    <a:pt x="7144" y="654844"/>
                  </a:lnTo>
                  <a:cubicBezTo>
                    <a:pt x="7144" y="675799"/>
                    <a:pt x="24289" y="692944"/>
                    <a:pt x="45244" y="692944"/>
                  </a:cubicBezTo>
                  <a:lnTo>
                    <a:pt x="178594" y="692944"/>
                  </a:lnTo>
                  <a:cubicBezTo>
                    <a:pt x="178594" y="630079"/>
                    <a:pt x="230029" y="578644"/>
                    <a:pt x="292894" y="578644"/>
                  </a:cubicBezTo>
                  <a:lnTo>
                    <a:pt x="426244" y="57864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5B3FA6EB-6E37-4ABA-A4DA-5D2AF8A5F7E8}"/>
                </a:ext>
              </a:extLst>
            </p:cNvPr>
            <p:cNvSpPr/>
            <p:nvPr/>
          </p:nvSpPr>
          <p:spPr>
            <a:xfrm>
              <a:off x="3095312" y="1659665"/>
              <a:ext cx="314325" cy="161925"/>
            </a:xfrm>
            <a:custGeom>
              <a:avLst/>
              <a:gdLst>
                <a:gd name="connsiteX0" fmla="*/ 7144 w 314325"/>
                <a:gd name="connsiteY0" fmla="*/ 16669 h 161925"/>
                <a:gd name="connsiteX1" fmla="*/ 7144 w 314325"/>
                <a:gd name="connsiteY1" fmla="*/ 150019 h 161925"/>
                <a:gd name="connsiteX2" fmla="*/ 16669 w 314325"/>
                <a:gd name="connsiteY2" fmla="*/ 159544 h 161925"/>
                <a:gd name="connsiteX3" fmla="*/ 311944 w 314325"/>
                <a:gd name="connsiteY3" fmla="*/ 159544 h 161925"/>
                <a:gd name="connsiteX4" fmla="*/ 311944 w 314325"/>
                <a:gd name="connsiteY4" fmla="*/ 7144 h 161925"/>
                <a:gd name="connsiteX5" fmla="*/ 16669 w 314325"/>
                <a:gd name="connsiteY5" fmla="*/ 7144 h 161925"/>
                <a:gd name="connsiteX6" fmla="*/ 7144 w 314325"/>
                <a:gd name="connsiteY6" fmla="*/ 16669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4325" h="161925">
                  <a:moveTo>
                    <a:pt x="7144" y="16669"/>
                  </a:moveTo>
                  <a:lnTo>
                    <a:pt x="7144" y="150019"/>
                  </a:lnTo>
                  <a:cubicBezTo>
                    <a:pt x="7144" y="155734"/>
                    <a:pt x="10954" y="159544"/>
                    <a:pt x="16669" y="159544"/>
                  </a:cubicBezTo>
                  <a:lnTo>
                    <a:pt x="311944" y="159544"/>
                  </a:lnTo>
                  <a:lnTo>
                    <a:pt x="311944" y="7144"/>
                  </a:lnTo>
                  <a:lnTo>
                    <a:pt x="16669" y="7144"/>
                  </a:lnTo>
                  <a:cubicBezTo>
                    <a:pt x="10954" y="7144"/>
                    <a:pt x="7144" y="10954"/>
                    <a:pt x="7144" y="16669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71B5697-A703-4D31-A9EC-2AF347F5B550}"/>
                </a:ext>
              </a:extLst>
            </p:cNvPr>
            <p:cNvSpPr/>
            <p:nvPr/>
          </p:nvSpPr>
          <p:spPr>
            <a:xfrm>
              <a:off x="3190562" y="1964465"/>
              <a:ext cx="333375" cy="161925"/>
            </a:xfrm>
            <a:custGeom>
              <a:avLst/>
              <a:gdLst>
                <a:gd name="connsiteX0" fmla="*/ 169069 w 333375"/>
                <a:gd name="connsiteY0" fmla="*/ 121444 h 161925"/>
                <a:gd name="connsiteX1" fmla="*/ 83344 w 333375"/>
                <a:gd name="connsiteY1" fmla="*/ 121444 h 161925"/>
                <a:gd name="connsiteX2" fmla="*/ 45244 w 333375"/>
                <a:gd name="connsiteY2" fmla="*/ 83344 h 161925"/>
                <a:gd name="connsiteX3" fmla="*/ 83344 w 333375"/>
                <a:gd name="connsiteY3" fmla="*/ 45244 h 161925"/>
                <a:gd name="connsiteX4" fmla="*/ 169069 w 333375"/>
                <a:gd name="connsiteY4" fmla="*/ 45244 h 161925"/>
                <a:gd name="connsiteX5" fmla="*/ 169069 w 333375"/>
                <a:gd name="connsiteY5" fmla="*/ 121444 h 161925"/>
                <a:gd name="connsiteX6" fmla="*/ 254794 w 333375"/>
                <a:gd name="connsiteY6" fmla="*/ 7144 h 161925"/>
                <a:gd name="connsiteX7" fmla="*/ 83344 w 333375"/>
                <a:gd name="connsiteY7" fmla="*/ 7144 h 161925"/>
                <a:gd name="connsiteX8" fmla="*/ 7144 w 333375"/>
                <a:gd name="connsiteY8" fmla="*/ 83344 h 161925"/>
                <a:gd name="connsiteX9" fmla="*/ 83344 w 333375"/>
                <a:gd name="connsiteY9" fmla="*/ 159544 h 161925"/>
                <a:gd name="connsiteX10" fmla="*/ 254794 w 333375"/>
                <a:gd name="connsiteY10" fmla="*/ 159544 h 161925"/>
                <a:gd name="connsiteX11" fmla="*/ 330994 w 333375"/>
                <a:gd name="connsiteY11" fmla="*/ 83344 h 161925"/>
                <a:gd name="connsiteX12" fmla="*/ 254794 w 333375"/>
                <a:gd name="connsiteY12" fmla="*/ 7144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3375" h="161925">
                  <a:moveTo>
                    <a:pt x="169069" y="121444"/>
                  </a:moveTo>
                  <a:lnTo>
                    <a:pt x="83344" y="121444"/>
                  </a:lnTo>
                  <a:cubicBezTo>
                    <a:pt x="62389" y="121444"/>
                    <a:pt x="45244" y="104299"/>
                    <a:pt x="45244" y="83344"/>
                  </a:cubicBezTo>
                  <a:cubicBezTo>
                    <a:pt x="45244" y="62389"/>
                    <a:pt x="62389" y="45244"/>
                    <a:pt x="83344" y="45244"/>
                  </a:cubicBezTo>
                  <a:lnTo>
                    <a:pt x="169069" y="45244"/>
                  </a:lnTo>
                  <a:lnTo>
                    <a:pt x="169069" y="121444"/>
                  </a:lnTo>
                  <a:close/>
                  <a:moveTo>
                    <a:pt x="254794" y="7144"/>
                  </a:moveTo>
                  <a:lnTo>
                    <a:pt x="83344" y="7144"/>
                  </a:lnTo>
                  <a:cubicBezTo>
                    <a:pt x="41434" y="7144"/>
                    <a:pt x="7144" y="41434"/>
                    <a:pt x="7144" y="83344"/>
                  </a:cubicBezTo>
                  <a:cubicBezTo>
                    <a:pt x="7144" y="125254"/>
                    <a:pt x="41434" y="159544"/>
                    <a:pt x="83344" y="159544"/>
                  </a:cubicBezTo>
                  <a:lnTo>
                    <a:pt x="254794" y="159544"/>
                  </a:lnTo>
                  <a:cubicBezTo>
                    <a:pt x="296704" y="159544"/>
                    <a:pt x="330994" y="125254"/>
                    <a:pt x="330994" y="83344"/>
                  </a:cubicBezTo>
                  <a:cubicBezTo>
                    <a:pt x="330994" y="41434"/>
                    <a:pt x="296704" y="7144"/>
                    <a:pt x="254794" y="7144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2" name="Graphic 27" descr="Brain">
            <a:extLst>
              <a:ext uri="{FF2B5EF4-FFF2-40B4-BE49-F238E27FC236}">
                <a16:creationId xmlns:a16="http://schemas.microsoft.com/office/drawing/2014/main" id="{749EEC13-940D-4B7F-9EDD-935EFB84D722}"/>
              </a:ext>
            </a:extLst>
          </p:cNvPr>
          <p:cNvSpPr/>
          <p:nvPr/>
        </p:nvSpPr>
        <p:spPr>
          <a:xfrm>
            <a:off x="4172181" y="4562577"/>
            <a:ext cx="424150" cy="361313"/>
          </a:xfrm>
          <a:custGeom>
            <a:avLst/>
            <a:gdLst>
              <a:gd name="connsiteX0" fmla="*/ 749390 w 771525"/>
              <a:gd name="connsiteY0" fmla="*/ 399794 h 657225"/>
              <a:gd name="connsiteX1" fmla="*/ 744628 w 771525"/>
              <a:gd name="connsiteY1" fmla="*/ 267397 h 657225"/>
              <a:gd name="connsiteX2" fmla="*/ 750343 w 771525"/>
              <a:gd name="connsiteY2" fmla="*/ 233107 h 657225"/>
              <a:gd name="connsiteX3" fmla="*/ 658903 w 771525"/>
              <a:gd name="connsiteY3" fmla="*/ 122617 h 657225"/>
              <a:gd name="connsiteX4" fmla="*/ 550318 w 771525"/>
              <a:gd name="connsiteY4" fmla="*/ 45464 h 657225"/>
              <a:gd name="connsiteX5" fmla="*/ 523648 w 771525"/>
              <a:gd name="connsiteY5" fmla="*/ 48322 h 657225"/>
              <a:gd name="connsiteX6" fmla="*/ 443638 w 771525"/>
              <a:gd name="connsiteY6" fmla="*/ 7364 h 657225"/>
              <a:gd name="connsiteX7" fmla="*/ 358865 w 771525"/>
              <a:gd name="connsiteY7" fmla="*/ 36892 h 657225"/>
              <a:gd name="connsiteX8" fmla="*/ 258853 w 771525"/>
              <a:gd name="connsiteY8" fmla="*/ 21652 h 657225"/>
              <a:gd name="connsiteX9" fmla="*/ 185510 w 771525"/>
              <a:gd name="connsiteY9" fmla="*/ 92137 h 657225"/>
              <a:gd name="connsiteX10" fmla="*/ 178843 w 771525"/>
              <a:gd name="connsiteY10" fmla="*/ 92137 h 657225"/>
              <a:gd name="connsiteX11" fmla="*/ 64543 w 771525"/>
              <a:gd name="connsiteY11" fmla="*/ 204532 h 657225"/>
              <a:gd name="connsiteX12" fmla="*/ 64543 w 771525"/>
              <a:gd name="connsiteY12" fmla="*/ 210247 h 657225"/>
              <a:gd name="connsiteX13" fmla="*/ 7393 w 771525"/>
              <a:gd name="connsiteY13" fmla="*/ 315974 h 657225"/>
              <a:gd name="connsiteX14" fmla="*/ 125503 w 771525"/>
              <a:gd name="connsiteY14" fmla="*/ 420749 h 657225"/>
              <a:gd name="connsiteX15" fmla="*/ 273140 w 771525"/>
              <a:gd name="connsiteY15" fmla="*/ 420749 h 657225"/>
              <a:gd name="connsiteX16" fmla="*/ 388393 w 771525"/>
              <a:gd name="connsiteY16" fmla="*/ 534097 h 657225"/>
              <a:gd name="connsiteX17" fmla="*/ 388393 w 771525"/>
              <a:gd name="connsiteY17" fmla="*/ 656017 h 657225"/>
              <a:gd name="connsiteX18" fmla="*/ 463640 w 771525"/>
              <a:gd name="connsiteY18" fmla="*/ 656017 h 657225"/>
              <a:gd name="connsiteX19" fmla="*/ 463640 w 771525"/>
              <a:gd name="connsiteY19" fmla="*/ 570292 h 657225"/>
              <a:gd name="connsiteX20" fmla="*/ 463640 w 771525"/>
              <a:gd name="connsiteY20" fmla="*/ 557909 h 657225"/>
              <a:gd name="connsiteX21" fmla="*/ 487453 w 771525"/>
              <a:gd name="connsiteY21" fmla="*/ 449324 h 657225"/>
              <a:gd name="connsiteX22" fmla="*/ 537935 w 771525"/>
              <a:gd name="connsiteY22" fmla="*/ 406462 h 657225"/>
              <a:gd name="connsiteX23" fmla="*/ 575083 w 771525"/>
              <a:gd name="connsiteY23" fmla="*/ 375029 h 657225"/>
              <a:gd name="connsiteX24" fmla="*/ 587465 w 771525"/>
              <a:gd name="connsiteY24" fmla="*/ 352169 h 657225"/>
              <a:gd name="connsiteX25" fmla="*/ 525553 w 771525"/>
              <a:gd name="connsiteY25" fmla="*/ 344549 h 657225"/>
              <a:gd name="connsiteX26" fmla="*/ 503645 w 771525"/>
              <a:gd name="connsiteY26" fmla="*/ 328357 h 657225"/>
              <a:gd name="connsiteX27" fmla="*/ 519838 w 771525"/>
              <a:gd name="connsiteY27" fmla="*/ 306449 h 657225"/>
              <a:gd name="connsiteX28" fmla="*/ 596038 w 771525"/>
              <a:gd name="connsiteY28" fmla="*/ 315022 h 657225"/>
              <a:gd name="connsiteX29" fmla="*/ 596990 w 771525"/>
              <a:gd name="connsiteY29" fmla="*/ 307402 h 657225"/>
              <a:gd name="connsiteX30" fmla="*/ 591275 w 771525"/>
              <a:gd name="connsiteY30" fmla="*/ 262634 h 657225"/>
              <a:gd name="connsiteX31" fmla="*/ 513170 w 771525"/>
              <a:gd name="connsiteY31" fmla="*/ 200722 h 657225"/>
              <a:gd name="connsiteX32" fmla="*/ 494120 w 771525"/>
              <a:gd name="connsiteY32" fmla="*/ 195007 h 657225"/>
              <a:gd name="connsiteX33" fmla="*/ 488405 w 771525"/>
              <a:gd name="connsiteY33" fmla="*/ 193102 h 657225"/>
              <a:gd name="connsiteX34" fmla="*/ 487453 w 771525"/>
              <a:gd name="connsiteY34" fmla="*/ 193102 h 657225"/>
              <a:gd name="connsiteX35" fmla="*/ 465545 w 771525"/>
              <a:gd name="connsiteY35" fmla="*/ 198817 h 657225"/>
              <a:gd name="connsiteX36" fmla="*/ 456973 w 771525"/>
              <a:gd name="connsiteY36" fmla="*/ 200722 h 657225"/>
              <a:gd name="connsiteX37" fmla="*/ 447448 w 771525"/>
              <a:gd name="connsiteY37" fmla="*/ 202627 h 657225"/>
              <a:gd name="connsiteX38" fmla="*/ 424588 w 771525"/>
              <a:gd name="connsiteY38" fmla="*/ 272159 h 657225"/>
              <a:gd name="connsiteX39" fmla="*/ 457925 w 771525"/>
              <a:gd name="connsiteY39" fmla="*/ 336929 h 657225"/>
              <a:gd name="connsiteX40" fmla="*/ 459830 w 771525"/>
              <a:gd name="connsiteY40" fmla="*/ 363599 h 657225"/>
              <a:gd name="connsiteX41" fmla="*/ 435065 w 771525"/>
              <a:gd name="connsiteY41" fmla="*/ 365504 h 657225"/>
              <a:gd name="connsiteX42" fmla="*/ 406490 w 771525"/>
              <a:gd name="connsiteY42" fmla="*/ 330262 h 657225"/>
              <a:gd name="connsiteX43" fmla="*/ 404585 w 771525"/>
              <a:gd name="connsiteY43" fmla="*/ 330262 h 657225"/>
              <a:gd name="connsiteX44" fmla="*/ 322670 w 771525"/>
              <a:gd name="connsiteY44" fmla="*/ 304544 h 657225"/>
              <a:gd name="connsiteX45" fmla="*/ 317908 w 771525"/>
              <a:gd name="connsiteY45" fmla="*/ 278827 h 657225"/>
              <a:gd name="connsiteX46" fmla="*/ 343625 w 771525"/>
              <a:gd name="connsiteY46" fmla="*/ 273112 h 657225"/>
              <a:gd name="connsiteX47" fmla="*/ 391250 w 771525"/>
              <a:gd name="connsiteY47" fmla="*/ 289304 h 657225"/>
              <a:gd name="connsiteX48" fmla="*/ 387440 w 771525"/>
              <a:gd name="connsiteY48" fmla="*/ 274064 h 657225"/>
              <a:gd name="connsiteX49" fmla="*/ 397918 w 771525"/>
              <a:gd name="connsiteY49" fmla="*/ 212152 h 657225"/>
              <a:gd name="connsiteX50" fmla="*/ 358865 w 771525"/>
              <a:gd name="connsiteY50" fmla="*/ 215009 h 657225"/>
              <a:gd name="connsiteX51" fmla="*/ 324575 w 771525"/>
              <a:gd name="connsiteY51" fmla="*/ 212152 h 657225"/>
              <a:gd name="connsiteX52" fmla="*/ 241708 w 771525"/>
              <a:gd name="connsiteY52" fmla="*/ 264539 h 657225"/>
              <a:gd name="connsiteX53" fmla="*/ 158840 w 771525"/>
              <a:gd name="connsiteY53" fmla="*/ 360742 h 657225"/>
              <a:gd name="connsiteX54" fmla="*/ 139790 w 771525"/>
              <a:gd name="connsiteY54" fmla="*/ 379792 h 657225"/>
              <a:gd name="connsiteX55" fmla="*/ 120740 w 771525"/>
              <a:gd name="connsiteY55" fmla="*/ 360742 h 657225"/>
              <a:gd name="connsiteX56" fmla="*/ 165508 w 771525"/>
              <a:gd name="connsiteY56" fmla="*/ 268349 h 657225"/>
              <a:gd name="connsiteX57" fmla="*/ 106453 w 771525"/>
              <a:gd name="connsiteY57" fmla="*/ 238822 h 657225"/>
              <a:gd name="connsiteX58" fmla="*/ 109310 w 771525"/>
              <a:gd name="connsiteY58" fmla="*/ 212152 h 657225"/>
              <a:gd name="connsiteX59" fmla="*/ 135980 w 771525"/>
              <a:gd name="connsiteY59" fmla="*/ 214057 h 657225"/>
              <a:gd name="connsiteX60" fmla="*/ 196940 w 771525"/>
              <a:gd name="connsiteY60" fmla="*/ 231202 h 657225"/>
              <a:gd name="connsiteX61" fmla="*/ 283618 w 771525"/>
              <a:gd name="connsiteY61" fmla="*/ 198817 h 657225"/>
              <a:gd name="connsiteX62" fmla="*/ 218848 w 771525"/>
              <a:gd name="connsiteY62" fmla="*/ 139762 h 657225"/>
              <a:gd name="connsiteX63" fmla="*/ 225515 w 771525"/>
              <a:gd name="connsiteY63" fmla="*/ 114044 h 657225"/>
              <a:gd name="connsiteX64" fmla="*/ 251233 w 771525"/>
              <a:gd name="connsiteY64" fmla="*/ 120712 h 657225"/>
              <a:gd name="connsiteX65" fmla="*/ 434113 w 771525"/>
              <a:gd name="connsiteY65" fmla="*/ 164527 h 657225"/>
              <a:gd name="connsiteX66" fmla="*/ 405538 w 771525"/>
              <a:gd name="connsiteY66" fmla="*/ 91184 h 657225"/>
              <a:gd name="connsiteX67" fmla="*/ 425540 w 771525"/>
              <a:gd name="connsiteY67" fmla="*/ 73087 h 657225"/>
              <a:gd name="connsiteX68" fmla="*/ 443638 w 771525"/>
              <a:gd name="connsiteY68" fmla="*/ 93089 h 657225"/>
              <a:gd name="connsiteX69" fmla="*/ 503645 w 771525"/>
              <a:gd name="connsiteY69" fmla="*/ 155954 h 657225"/>
              <a:gd name="connsiteX70" fmla="*/ 520790 w 771525"/>
              <a:gd name="connsiteY70" fmla="*/ 160717 h 657225"/>
              <a:gd name="connsiteX71" fmla="*/ 577940 w 771525"/>
              <a:gd name="connsiteY71" fmla="*/ 112139 h 657225"/>
              <a:gd name="connsiteX72" fmla="*/ 601753 w 771525"/>
              <a:gd name="connsiteY72" fmla="*/ 126427 h 657225"/>
              <a:gd name="connsiteX73" fmla="*/ 587465 w 771525"/>
              <a:gd name="connsiteY73" fmla="*/ 150239 h 657225"/>
              <a:gd name="connsiteX74" fmla="*/ 556985 w 771525"/>
              <a:gd name="connsiteY74" fmla="*/ 175004 h 657225"/>
              <a:gd name="connsiteX75" fmla="*/ 556985 w 771525"/>
              <a:gd name="connsiteY75" fmla="*/ 176909 h 657225"/>
              <a:gd name="connsiteX76" fmla="*/ 625565 w 771525"/>
              <a:gd name="connsiteY76" fmla="*/ 247394 h 657225"/>
              <a:gd name="connsiteX77" fmla="*/ 631280 w 771525"/>
              <a:gd name="connsiteY77" fmla="*/ 270254 h 657225"/>
              <a:gd name="connsiteX78" fmla="*/ 639853 w 771525"/>
              <a:gd name="connsiteY78" fmla="*/ 258824 h 657225"/>
              <a:gd name="connsiteX79" fmla="*/ 653188 w 771525"/>
              <a:gd name="connsiteY79" fmla="*/ 214057 h 657225"/>
              <a:gd name="connsiteX80" fmla="*/ 665570 w 771525"/>
              <a:gd name="connsiteY80" fmla="*/ 198817 h 657225"/>
              <a:gd name="connsiteX81" fmla="*/ 684620 w 771525"/>
              <a:gd name="connsiteY81" fmla="*/ 202627 h 657225"/>
              <a:gd name="connsiteX82" fmla="*/ 690335 w 771525"/>
              <a:gd name="connsiteY82" fmla="*/ 221677 h 657225"/>
              <a:gd name="connsiteX83" fmla="*/ 672238 w 771525"/>
              <a:gd name="connsiteY83" fmla="*/ 276922 h 657225"/>
              <a:gd name="connsiteX84" fmla="*/ 631280 w 771525"/>
              <a:gd name="connsiteY84" fmla="*/ 315974 h 657225"/>
              <a:gd name="connsiteX85" fmla="*/ 610325 w 771525"/>
              <a:gd name="connsiteY85" fmla="*/ 384554 h 657225"/>
              <a:gd name="connsiteX86" fmla="*/ 652235 w 771525"/>
              <a:gd name="connsiteY86" fmla="*/ 420749 h 657225"/>
              <a:gd name="connsiteX87" fmla="*/ 661760 w 771525"/>
              <a:gd name="connsiteY87" fmla="*/ 437894 h 657225"/>
              <a:gd name="connsiteX88" fmla="*/ 651283 w 771525"/>
              <a:gd name="connsiteY88" fmla="*/ 454087 h 657225"/>
              <a:gd name="connsiteX89" fmla="*/ 632233 w 771525"/>
              <a:gd name="connsiteY89" fmla="*/ 453134 h 657225"/>
              <a:gd name="connsiteX90" fmla="*/ 587465 w 771525"/>
              <a:gd name="connsiteY90" fmla="*/ 415034 h 657225"/>
              <a:gd name="connsiteX91" fmla="*/ 557938 w 771525"/>
              <a:gd name="connsiteY91" fmla="*/ 436942 h 657225"/>
              <a:gd name="connsiteX92" fmla="*/ 515075 w 771525"/>
              <a:gd name="connsiteY92" fmla="*/ 473137 h 657225"/>
              <a:gd name="connsiteX93" fmla="*/ 500788 w 771525"/>
              <a:gd name="connsiteY93" fmla="*/ 556957 h 657225"/>
              <a:gd name="connsiteX94" fmla="*/ 500788 w 771525"/>
              <a:gd name="connsiteY94" fmla="*/ 570292 h 657225"/>
              <a:gd name="connsiteX95" fmla="*/ 500788 w 771525"/>
              <a:gd name="connsiteY95" fmla="*/ 656017 h 657225"/>
              <a:gd name="connsiteX96" fmla="*/ 576988 w 771525"/>
              <a:gd name="connsiteY96" fmla="*/ 656017 h 657225"/>
              <a:gd name="connsiteX97" fmla="*/ 643663 w 771525"/>
              <a:gd name="connsiteY97" fmla="*/ 523619 h 657225"/>
              <a:gd name="connsiteX98" fmla="*/ 748438 w 771525"/>
              <a:gd name="connsiteY98" fmla="*/ 412177 h 657225"/>
              <a:gd name="connsiteX99" fmla="*/ 749390 w 771525"/>
              <a:gd name="connsiteY99" fmla="*/ 399794 h 657225"/>
              <a:gd name="connsiteX100" fmla="*/ 749390 w 771525"/>
              <a:gd name="connsiteY100" fmla="*/ 399794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771525" h="657225">
                <a:moveTo>
                  <a:pt x="749390" y="399794"/>
                </a:moveTo>
                <a:cubicBezTo>
                  <a:pt x="777013" y="359789"/>
                  <a:pt x="775108" y="305497"/>
                  <a:pt x="744628" y="267397"/>
                </a:cubicBezTo>
                <a:cubicBezTo>
                  <a:pt x="748438" y="255967"/>
                  <a:pt x="750343" y="244537"/>
                  <a:pt x="750343" y="233107"/>
                </a:cubicBezTo>
                <a:cubicBezTo>
                  <a:pt x="750343" y="178814"/>
                  <a:pt x="711290" y="133094"/>
                  <a:pt x="658903" y="122617"/>
                </a:cubicBezTo>
                <a:cubicBezTo>
                  <a:pt x="642710" y="75944"/>
                  <a:pt x="599848" y="45464"/>
                  <a:pt x="550318" y="45464"/>
                </a:cubicBezTo>
                <a:cubicBezTo>
                  <a:pt x="541745" y="45464"/>
                  <a:pt x="532220" y="46417"/>
                  <a:pt x="523648" y="48322"/>
                </a:cubicBezTo>
                <a:cubicBezTo>
                  <a:pt x="503645" y="24509"/>
                  <a:pt x="474118" y="10222"/>
                  <a:pt x="443638" y="7364"/>
                </a:cubicBezTo>
                <a:cubicBezTo>
                  <a:pt x="412205" y="5459"/>
                  <a:pt x="381725" y="15937"/>
                  <a:pt x="358865" y="36892"/>
                </a:cubicBezTo>
                <a:cubicBezTo>
                  <a:pt x="329338" y="16889"/>
                  <a:pt x="292190" y="11174"/>
                  <a:pt x="258853" y="21652"/>
                </a:cubicBezTo>
                <a:cubicBezTo>
                  <a:pt x="224563" y="32129"/>
                  <a:pt x="197893" y="57847"/>
                  <a:pt x="185510" y="92137"/>
                </a:cubicBezTo>
                <a:cubicBezTo>
                  <a:pt x="183605" y="92137"/>
                  <a:pt x="180748" y="92137"/>
                  <a:pt x="178843" y="92137"/>
                </a:cubicBezTo>
                <a:cubicBezTo>
                  <a:pt x="115978" y="92137"/>
                  <a:pt x="65495" y="141667"/>
                  <a:pt x="64543" y="204532"/>
                </a:cubicBezTo>
                <a:cubicBezTo>
                  <a:pt x="64543" y="206437"/>
                  <a:pt x="64543" y="208342"/>
                  <a:pt x="64543" y="210247"/>
                </a:cubicBezTo>
                <a:cubicBezTo>
                  <a:pt x="26443" y="231202"/>
                  <a:pt x="4535" y="272159"/>
                  <a:pt x="7393" y="315974"/>
                </a:cubicBezTo>
                <a:cubicBezTo>
                  <a:pt x="11203" y="375982"/>
                  <a:pt x="64543" y="420749"/>
                  <a:pt x="125503" y="420749"/>
                </a:cubicBezTo>
                <a:lnTo>
                  <a:pt x="273140" y="420749"/>
                </a:lnTo>
                <a:cubicBezTo>
                  <a:pt x="336005" y="420749"/>
                  <a:pt x="387440" y="471232"/>
                  <a:pt x="388393" y="534097"/>
                </a:cubicBezTo>
                <a:lnTo>
                  <a:pt x="388393" y="656017"/>
                </a:lnTo>
                <a:lnTo>
                  <a:pt x="463640" y="656017"/>
                </a:lnTo>
                <a:lnTo>
                  <a:pt x="463640" y="570292"/>
                </a:lnTo>
                <a:cubicBezTo>
                  <a:pt x="463640" y="566482"/>
                  <a:pt x="463640" y="561719"/>
                  <a:pt x="463640" y="557909"/>
                </a:cubicBezTo>
                <a:cubicBezTo>
                  <a:pt x="463640" y="522667"/>
                  <a:pt x="462688" y="477899"/>
                  <a:pt x="487453" y="449324"/>
                </a:cubicBezTo>
                <a:cubicBezTo>
                  <a:pt x="502693" y="433132"/>
                  <a:pt x="519838" y="418844"/>
                  <a:pt x="537935" y="406462"/>
                </a:cubicBezTo>
                <a:cubicBezTo>
                  <a:pt x="552223" y="397889"/>
                  <a:pt x="564605" y="387412"/>
                  <a:pt x="575083" y="375029"/>
                </a:cubicBezTo>
                <a:cubicBezTo>
                  <a:pt x="579845" y="367409"/>
                  <a:pt x="584608" y="359789"/>
                  <a:pt x="587465" y="352169"/>
                </a:cubicBezTo>
                <a:cubicBezTo>
                  <a:pt x="567463" y="344549"/>
                  <a:pt x="546508" y="341692"/>
                  <a:pt x="525553" y="344549"/>
                </a:cubicBezTo>
                <a:cubicBezTo>
                  <a:pt x="515075" y="345502"/>
                  <a:pt x="505550" y="338834"/>
                  <a:pt x="503645" y="328357"/>
                </a:cubicBezTo>
                <a:cubicBezTo>
                  <a:pt x="502693" y="317879"/>
                  <a:pt x="509360" y="308354"/>
                  <a:pt x="519838" y="306449"/>
                </a:cubicBezTo>
                <a:cubicBezTo>
                  <a:pt x="545555" y="302639"/>
                  <a:pt x="571273" y="305497"/>
                  <a:pt x="596038" y="315022"/>
                </a:cubicBezTo>
                <a:cubicBezTo>
                  <a:pt x="596038" y="312164"/>
                  <a:pt x="596038" y="310259"/>
                  <a:pt x="596990" y="307402"/>
                </a:cubicBezTo>
                <a:cubicBezTo>
                  <a:pt x="597943" y="292162"/>
                  <a:pt x="596038" y="276922"/>
                  <a:pt x="591275" y="262634"/>
                </a:cubicBezTo>
                <a:cubicBezTo>
                  <a:pt x="577940" y="228344"/>
                  <a:pt x="544603" y="213104"/>
                  <a:pt x="513170" y="200722"/>
                </a:cubicBezTo>
                <a:cubicBezTo>
                  <a:pt x="507455" y="198817"/>
                  <a:pt x="501740" y="196912"/>
                  <a:pt x="494120" y="195007"/>
                </a:cubicBezTo>
                <a:lnTo>
                  <a:pt x="488405" y="193102"/>
                </a:lnTo>
                <a:lnTo>
                  <a:pt x="487453" y="193102"/>
                </a:lnTo>
                <a:cubicBezTo>
                  <a:pt x="479833" y="194054"/>
                  <a:pt x="473165" y="195959"/>
                  <a:pt x="465545" y="198817"/>
                </a:cubicBezTo>
                <a:lnTo>
                  <a:pt x="456973" y="200722"/>
                </a:lnTo>
                <a:lnTo>
                  <a:pt x="447448" y="202627"/>
                </a:lnTo>
                <a:cubicBezTo>
                  <a:pt x="431255" y="221677"/>
                  <a:pt x="422683" y="246442"/>
                  <a:pt x="424588" y="272159"/>
                </a:cubicBezTo>
                <a:cubicBezTo>
                  <a:pt x="426493" y="297877"/>
                  <a:pt x="438875" y="320737"/>
                  <a:pt x="457925" y="336929"/>
                </a:cubicBezTo>
                <a:cubicBezTo>
                  <a:pt x="465545" y="343597"/>
                  <a:pt x="465545" y="355027"/>
                  <a:pt x="459830" y="363599"/>
                </a:cubicBezTo>
                <a:cubicBezTo>
                  <a:pt x="454115" y="370267"/>
                  <a:pt x="442685" y="371219"/>
                  <a:pt x="435065" y="365504"/>
                </a:cubicBezTo>
                <a:cubicBezTo>
                  <a:pt x="423635" y="355979"/>
                  <a:pt x="414110" y="343597"/>
                  <a:pt x="406490" y="330262"/>
                </a:cubicBezTo>
                <a:lnTo>
                  <a:pt x="404585" y="330262"/>
                </a:lnTo>
                <a:cubicBezTo>
                  <a:pt x="377915" y="325499"/>
                  <a:pt x="347435" y="320737"/>
                  <a:pt x="322670" y="304544"/>
                </a:cubicBezTo>
                <a:cubicBezTo>
                  <a:pt x="314098" y="298829"/>
                  <a:pt x="312193" y="287399"/>
                  <a:pt x="317908" y="278827"/>
                </a:cubicBezTo>
                <a:cubicBezTo>
                  <a:pt x="323623" y="270254"/>
                  <a:pt x="335053" y="267397"/>
                  <a:pt x="343625" y="273112"/>
                </a:cubicBezTo>
                <a:cubicBezTo>
                  <a:pt x="357913" y="281684"/>
                  <a:pt x="374105" y="287399"/>
                  <a:pt x="391250" y="289304"/>
                </a:cubicBezTo>
                <a:cubicBezTo>
                  <a:pt x="389345" y="284542"/>
                  <a:pt x="388393" y="279779"/>
                  <a:pt x="387440" y="274064"/>
                </a:cubicBezTo>
                <a:cubicBezTo>
                  <a:pt x="385535" y="253109"/>
                  <a:pt x="389345" y="231202"/>
                  <a:pt x="397918" y="212152"/>
                </a:cubicBezTo>
                <a:cubicBezTo>
                  <a:pt x="384583" y="214057"/>
                  <a:pt x="372200" y="215009"/>
                  <a:pt x="358865" y="215009"/>
                </a:cubicBezTo>
                <a:cubicBezTo>
                  <a:pt x="347435" y="215009"/>
                  <a:pt x="336005" y="214057"/>
                  <a:pt x="324575" y="212152"/>
                </a:cubicBezTo>
                <a:cubicBezTo>
                  <a:pt x="303620" y="237869"/>
                  <a:pt x="274093" y="256919"/>
                  <a:pt x="241708" y="264539"/>
                </a:cubicBezTo>
                <a:cubicBezTo>
                  <a:pt x="198845" y="286447"/>
                  <a:pt x="158840" y="314069"/>
                  <a:pt x="158840" y="360742"/>
                </a:cubicBezTo>
                <a:cubicBezTo>
                  <a:pt x="158840" y="371219"/>
                  <a:pt x="150268" y="379792"/>
                  <a:pt x="139790" y="379792"/>
                </a:cubicBezTo>
                <a:cubicBezTo>
                  <a:pt x="129313" y="379792"/>
                  <a:pt x="120740" y="371219"/>
                  <a:pt x="120740" y="360742"/>
                </a:cubicBezTo>
                <a:cubicBezTo>
                  <a:pt x="121693" y="324547"/>
                  <a:pt x="137885" y="291209"/>
                  <a:pt x="165508" y="268349"/>
                </a:cubicBezTo>
                <a:cubicBezTo>
                  <a:pt x="142648" y="265492"/>
                  <a:pt x="121693" y="255967"/>
                  <a:pt x="106453" y="238822"/>
                </a:cubicBezTo>
                <a:cubicBezTo>
                  <a:pt x="99785" y="230249"/>
                  <a:pt x="101690" y="218819"/>
                  <a:pt x="109310" y="212152"/>
                </a:cubicBezTo>
                <a:cubicBezTo>
                  <a:pt x="116930" y="205484"/>
                  <a:pt x="129313" y="206437"/>
                  <a:pt x="135980" y="214057"/>
                </a:cubicBezTo>
                <a:cubicBezTo>
                  <a:pt x="143600" y="223582"/>
                  <a:pt x="165508" y="232154"/>
                  <a:pt x="196940" y="231202"/>
                </a:cubicBezTo>
                <a:cubicBezTo>
                  <a:pt x="228373" y="231202"/>
                  <a:pt x="259805" y="219772"/>
                  <a:pt x="283618" y="198817"/>
                </a:cubicBezTo>
                <a:cubicBezTo>
                  <a:pt x="255995" y="187387"/>
                  <a:pt x="233135" y="166432"/>
                  <a:pt x="218848" y="139762"/>
                </a:cubicBezTo>
                <a:cubicBezTo>
                  <a:pt x="213133" y="130237"/>
                  <a:pt x="216943" y="118807"/>
                  <a:pt x="225515" y="114044"/>
                </a:cubicBezTo>
                <a:cubicBezTo>
                  <a:pt x="235040" y="108329"/>
                  <a:pt x="246470" y="112139"/>
                  <a:pt x="251233" y="120712"/>
                </a:cubicBezTo>
                <a:cubicBezTo>
                  <a:pt x="279808" y="172147"/>
                  <a:pt x="339815" y="186434"/>
                  <a:pt x="434113" y="164527"/>
                </a:cubicBezTo>
                <a:cubicBezTo>
                  <a:pt x="416968" y="150239"/>
                  <a:pt x="404585" y="127379"/>
                  <a:pt x="405538" y="91184"/>
                </a:cubicBezTo>
                <a:cubicBezTo>
                  <a:pt x="405538" y="80707"/>
                  <a:pt x="415063" y="72134"/>
                  <a:pt x="425540" y="73087"/>
                </a:cubicBezTo>
                <a:cubicBezTo>
                  <a:pt x="436018" y="73087"/>
                  <a:pt x="444590" y="82612"/>
                  <a:pt x="443638" y="93089"/>
                </a:cubicBezTo>
                <a:cubicBezTo>
                  <a:pt x="441733" y="135952"/>
                  <a:pt x="465545" y="144524"/>
                  <a:pt x="503645" y="155954"/>
                </a:cubicBezTo>
                <a:cubicBezTo>
                  <a:pt x="509360" y="157859"/>
                  <a:pt x="515075" y="158812"/>
                  <a:pt x="520790" y="160717"/>
                </a:cubicBezTo>
                <a:cubicBezTo>
                  <a:pt x="531268" y="136904"/>
                  <a:pt x="552223" y="118807"/>
                  <a:pt x="577940" y="112139"/>
                </a:cubicBezTo>
                <a:cubicBezTo>
                  <a:pt x="588418" y="109282"/>
                  <a:pt x="598895" y="115949"/>
                  <a:pt x="601753" y="126427"/>
                </a:cubicBezTo>
                <a:cubicBezTo>
                  <a:pt x="604610" y="136904"/>
                  <a:pt x="597943" y="147382"/>
                  <a:pt x="587465" y="150239"/>
                </a:cubicBezTo>
                <a:cubicBezTo>
                  <a:pt x="574130" y="154049"/>
                  <a:pt x="563653" y="162622"/>
                  <a:pt x="556985" y="175004"/>
                </a:cubicBezTo>
                <a:cubicBezTo>
                  <a:pt x="556985" y="175957"/>
                  <a:pt x="556985" y="175957"/>
                  <a:pt x="556985" y="176909"/>
                </a:cubicBezTo>
                <a:cubicBezTo>
                  <a:pt x="586513" y="191197"/>
                  <a:pt x="612230" y="212152"/>
                  <a:pt x="625565" y="247394"/>
                </a:cubicBezTo>
                <a:cubicBezTo>
                  <a:pt x="628423" y="255014"/>
                  <a:pt x="630328" y="262634"/>
                  <a:pt x="631280" y="270254"/>
                </a:cubicBezTo>
                <a:cubicBezTo>
                  <a:pt x="635090" y="267397"/>
                  <a:pt x="637948" y="263587"/>
                  <a:pt x="639853" y="258824"/>
                </a:cubicBezTo>
                <a:cubicBezTo>
                  <a:pt x="646520" y="244537"/>
                  <a:pt x="651283" y="230249"/>
                  <a:pt x="653188" y="214057"/>
                </a:cubicBezTo>
                <a:cubicBezTo>
                  <a:pt x="654140" y="207389"/>
                  <a:pt x="658903" y="201674"/>
                  <a:pt x="665570" y="198817"/>
                </a:cubicBezTo>
                <a:cubicBezTo>
                  <a:pt x="672238" y="195959"/>
                  <a:pt x="679858" y="197864"/>
                  <a:pt x="684620" y="202627"/>
                </a:cubicBezTo>
                <a:cubicBezTo>
                  <a:pt x="690335" y="207389"/>
                  <a:pt x="692240" y="214057"/>
                  <a:pt x="690335" y="221677"/>
                </a:cubicBezTo>
                <a:cubicBezTo>
                  <a:pt x="687478" y="240727"/>
                  <a:pt x="681763" y="259777"/>
                  <a:pt x="672238" y="276922"/>
                </a:cubicBezTo>
                <a:cubicBezTo>
                  <a:pt x="662713" y="293114"/>
                  <a:pt x="648425" y="306449"/>
                  <a:pt x="631280" y="315974"/>
                </a:cubicBezTo>
                <a:cubicBezTo>
                  <a:pt x="629375" y="339787"/>
                  <a:pt x="621755" y="363599"/>
                  <a:pt x="610325" y="384554"/>
                </a:cubicBezTo>
                <a:cubicBezTo>
                  <a:pt x="622708" y="398842"/>
                  <a:pt x="636043" y="411224"/>
                  <a:pt x="652235" y="420749"/>
                </a:cubicBezTo>
                <a:cubicBezTo>
                  <a:pt x="657950" y="424559"/>
                  <a:pt x="661760" y="431227"/>
                  <a:pt x="661760" y="437894"/>
                </a:cubicBezTo>
                <a:cubicBezTo>
                  <a:pt x="661760" y="444562"/>
                  <a:pt x="657950" y="451229"/>
                  <a:pt x="651283" y="454087"/>
                </a:cubicBezTo>
                <a:cubicBezTo>
                  <a:pt x="644615" y="456944"/>
                  <a:pt x="637948" y="456944"/>
                  <a:pt x="632233" y="453134"/>
                </a:cubicBezTo>
                <a:cubicBezTo>
                  <a:pt x="616040" y="442657"/>
                  <a:pt x="600800" y="429322"/>
                  <a:pt x="587465" y="415034"/>
                </a:cubicBezTo>
                <a:cubicBezTo>
                  <a:pt x="577940" y="422654"/>
                  <a:pt x="567463" y="430274"/>
                  <a:pt x="557938" y="436942"/>
                </a:cubicBezTo>
                <a:cubicBezTo>
                  <a:pt x="541745" y="447419"/>
                  <a:pt x="527458" y="458849"/>
                  <a:pt x="515075" y="473137"/>
                </a:cubicBezTo>
                <a:cubicBezTo>
                  <a:pt x="499835" y="491234"/>
                  <a:pt x="500788" y="526477"/>
                  <a:pt x="500788" y="556957"/>
                </a:cubicBezTo>
                <a:cubicBezTo>
                  <a:pt x="500788" y="561719"/>
                  <a:pt x="500788" y="565529"/>
                  <a:pt x="500788" y="570292"/>
                </a:cubicBezTo>
                <a:lnTo>
                  <a:pt x="500788" y="656017"/>
                </a:lnTo>
                <a:lnTo>
                  <a:pt x="576988" y="656017"/>
                </a:lnTo>
                <a:cubicBezTo>
                  <a:pt x="576988" y="532192"/>
                  <a:pt x="636043" y="525524"/>
                  <a:pt x="643663" y="523619"/>
                </a:cubicBezTo>
                <a:cubicBezTo>
                  <a:pt x="668428" y="516952"/>
                  <a:pt x="734150" y="482662"/>
                  <a:pt x="748438" y="412177"/>
                </a:cubicBezTo>
                <a:cubicBezTo>
                  <a:pt x="750343" y="408367"/>
                  <a:pt x="749390" y="403604"/>
                  <a:pt x="749390" y="399794"/>
                </a:cubicBezTo>
                <a:cubicBezTo>
                  <a:pt x="748438" y="399794"/>
                  <a:pt x="748438" y="399794"/>
                  <a:pt x="749390" y="399794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6EC2692-F235-4797-86C6-AC3C2A9D631E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/>
          </a:p>
        </p:txBody>
      </p:sp>
      <p:sp>
        <p:nvSpPr>
          <p:cNvPr id="35" name="Circle: Hollow 34">
            <a:extLst>
              <a:ext uri="{FF2B5EF4-FFF2-40B4-BE49-F238E27FC236}">
                <a16:creationId xmlns:a16="http://schemas.microsoft.com/office/drawing/2014/main" id="{A162234C-BCF7-4EF3-8F11-6587E11E9EDD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6" name="Circle: Hollow 35">
            <a:extLst>
              <a:ext uri="{FF2B5EF4-FFF2-40B4-BE49-F238E27FC236}">
                <a16:creationId xmlns:a16="http://schemas.microsoft.com/office/drawing/2014/main" id="{4E47BBF8-45A6-4E77-A0FE-6E60CC396A59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A7C5CF8-C69D-4BAD-94CD-B2EFEFA07189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FB4FCF5-15E4-4D1D-9C1F-F5F35FBFD6DB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DB0507A-B2F8-4CA3-9112-30FAB37C9532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</p:spTree>
    <p:extLst>
      <p:ext uri="{BB962C8B-B14F-4D97-AF65-F5344CB8AC3E}">
        <p14:creationId xmlns:p14="http://schemas.microsoft.com/office/powerpoint/2010/main" val="2833946337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E35056D-B50C-4F65-8E2B-03F04F5F0738}"/>
              </a:ext>
            </a:extLst>
          </p:cNvPr>
          <p:cNvGrpSpPr/>
          <p:nvPr/>
        </p:nvGrpSpPr>
        <p:grpSpPr>
          <a:xfrm>
            <a:off x="8586208" y="2307542"/>
            <a:ext cx="2295152" cy="3750571"/>
            <a:chOff x="2384425" y="1694528"/>
            <a:chExt cx="3159772" cy="5163471"/>
          </a:xfrm>
        </p:grpSpPr>
        <p:sp>
          <p:nvSpPr>
            <p:cNvPr id="9" name="Freeform 23">
              <a:extLst>
                <a:ext uri="{FF2B5EF4-FFF2-40B4-BE49-F238E27FC236}">
                  <a16:creationId xmlns:a16="http://schemas.microsoft.com/office/drawing/2014/main" id="{16DDDC20-3F3F-48C7-BB1C-D9E19F5AD7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4425" y="1901353"/>
              <a:ext cx="3159772" cy="4956646"/>
            </a:xfrm>
            <a:custGeom>
              <a:avLst/>
              <a:gdLst>
                <a:gd name="T0" fmla="*/ 905 w 2643"/>
                <a:gd name="T1" fmla="*/ 1864 h 4146"/>
                <a:gd name="T2" fmla="*/ 859 w 2643"/>
                <a:gd name="T3" fmla="*/ 1936 h 4146"/>
                <a:gd name="T4" fmla="*/ 694 w 2643"/>
                <a:gd name="T5" fmla="*/ 2179 h 4146"/>
                <a:gd name="T6" fmla="*/ 529 w 2643"/>
                <a:gd name="T7" fmla="*/ 2430 h 4146"/>
                <a:gd name="T8" fmla="*/ 374 w 2643"/>
                <a:gd name="T9" fmla="*/ 2683 h 4146"/>
                <a:gd name="T10" fmla="*/ 238 w 2643"/>
                <a:gd name="T11" fmla="*/ 2931 h 4146"/>
                <a:gd name="T12" fmla="*/ 133 w 2643"/>
                <a:gd name="T13" fmla="*/ 3169 h 4146"/>
                <a:gd name="T14" fmla="*/ 69 w 2643"/>
                <a:gd name="T15" fmla="*/ 3391 h 4146"/>
                <a:gd name="T16" fmla="*/ 55 w 2643"/>
                <a:gd name="T17" fmla="*/ 3589 h 4146"/>
                <a:gd name="T18" fmla="*/ 105 w 2643"/>
                <a:gd name="T19" fmla="*/ 3751 h 4146"/>
                <a:gd name="T20" fmla="*/ 234 w 2643"/>
                <a:gd name="T21" fmla="*/ 3875 h 4146"/>
                <a:gd name="T22" fmla="*/ 425 w 2643"/>
                <a:gd name="T23" fmla="*/ 3975 h 4146"/>
                <a:gd name="T24" fmla="*/ 676 w 2643"/>
                <a:gd name="T25" fmla="*/ 4044 h 4146"/>
                <a:gd name="T26" fmla="*/ 978 w 2643"/>
                <a:gd name="T27" fmla="*/ 4084 h 4146"/>
                <a:gd name="T28" fmla="*/ 1204 w 2643"/>
                <a:gd name="T29" fmla="*/ 4091 h 4146"/>
                <a:gd name="T30" fmla="*/ 1537 w 2643"/>
                <a:gd name="T31" fmla="*/ 4075 h 4146"/>
                <a:gd name="T32" fmla="*/ 1848 w 2643"/>
                <a:gd name="T33" fmla="*/ 4031 h 4146"/>
                <a:gd name="T34" fmla="*/ 2124 w 2643"/>
                <a:gd name="T35" fmla="*/ 3965 h 4146"/>
                <a:gd name="T36" fmla="*/ 2348 w 2643"/>
                <a:gd name="T37" fmla="*/ 3877 h 4146"/>
                <a:gd name="T38" fmla="*/ 2504 w 2643"/>
                <a:gd name="T39" fmla="*/ 3776 h 4146"/>
                <a:gd name="T40" fmla="*/ 2579 w 2643"/>
                <a:gd name="T41" fmla="*/ 3643 h 4146"/>
                <a:gd name="T42" fmla="*/ 2583 w 2643"/>
                <a:gd name="T43" fmla="*/ 3449 h 4146"/>
                <a:gd name="T44" fmla="*/ 2532 w 2643"/>
                <a:gd name="T45" fmla="*/ 3233 h 4146"/>
                <a:gd name="T46" fmla="*/ 2437 w 2643"/>
                <a:gd name="T47" fmla="*/ 3001 h 4146"/>
                <a:gd name="T48" fmla="*/ 2305 w 2643"/>
                <a:gd name="T49" fmla="*/ 2756 h 4146"/>
                <a:gd name="T50" fmla="*/ 2150 w 2643"/>
                <a:gd name="T51" fmla="*/ 2505 h 4146"/>
                <a:gd name="T52" fmla="*/ 1980 w 2643"/>
                <a:gd name="T53" fmla="*/ 2252 h 4146"/>
                <a:gd name="T54" fmla="*/ 1807 w 2643"/>
                <a:gd name="T55" fmla="*/ 2004 h 4146"/>
                <a:gd name="T56" fmla="*/ 1705 w 2643"/>
                <a:gd name="T57" fmla="*/ 1854 h 4146"/>
                <a:gd name="T58" fmla="*/ 907 w 2643"/>
                <a:gd name="T59" fmla="*/ 57 h 4146"/>
                <a:gd name="T60" fmla="*/ 1744 w 2643"/>
                <a:gd name="T61" fmla="*/ 17 h 4146"/>
                <a:gd name="T62" fmla="*/ 1757 w 2643"/>
                <a:gd name="T63" fmla="*/ 1840 h 4146"/>
                <a:gd name="T64" fmla="*/ 1968 w 2643"/>
                <a:gd name="T65" fmla="*/ 2140 h 4146"/>
                <a:gd name="T66" fmla="*/ 2144 w 2643"/>
                <a:gd name="T67" fmla="*/ 2397 h 4146"/>
                <a:gd name="T68" fmla="*/ 2308 w 2643"/>
                <a:gd name="T69" fmla="*/ 2655 h 4146"/>
                <a:gd name="T70" fmla="*/ 2450 w 2643"/>
                <a:gd name="T71" fmla="*/ 2907 h 4146"/>
                <a:gd name="T72" fmla="*/ 2560 w 2643"/>
                <a:gd name="T73" fmla="*/ 3152 h 4146"/>
                <a:gd name="T74" fmla="*/ 2627 w 2643"/>
                <a:gd name="T75" fmla="*/ 3382 h 4146"/>
                <a:gd name="T76" fmla="*/ 2640 w 2643"/>
                <a:gd name="T77" fmla="*/ 3595 h 4146"/>
                <a:gd name="T78" fmla="*/ 2611 w 2643"/>
                <a:gd name="T79" fmla="*/ 3726 h 4146"/>
                <a:gd name="T80" fmla="*/ 2514 w 2643"/>
                <a:gd name="T81" fmla="*/ 3840 h 4146"/>
                <a:gd name="T82" fmla="*/ 2366 w 2643"/>
                <a:gd name="T83" fmla="*/ 3931 h 4146"/>
                <a:gd name="T84" fmla="*/ 2198 w 2643"/>
                <a:gd name="T85" fmla="*/ 3999 h 4146"/>
                <a:gd name="T86" fmla="*/ 1988 w 2643"/>
                <a:gd name="T87" fmla="*/ 4058 h 4146"/>
                <a:gd name="T88" fmla="*/ 1664 w 2643"/>
                <a:gd name="T89" fmla="*/ 4116 h 4146"/>
                <a:gd name="T90" fmla="*/ 1319 w 2643"/>
                <a:gd name="T91" fmla="*/ 4145 h 4146"/>
                <a:gd name="T92" fmla="*/ 1087 w 2643"/>
                <a:gd name="T93" fmla="*/ 4145 h 4146"/>
                <a:gd name="T94" fmla="*/ 758 w 2643"/>
                <a:gd name="T95" fmla="*/ 4115 h 4146"/>
                <a:gd name="T96" fmla="*/ 476 w 2643"/>
                <a:gd name="T97" fmla="*/ 4051 h 4146"/>
                <a:gd name="T98" fmla="*/ 252 w 2643"/>
                <a:gd name="T99" fmla="*/ 3953 h 4146"/>
                <a:gd name="T100" fmla="*/ 95 w 2643"/>
                <a:gd name="T101" fmla="*/ 3827 h 4146"/>
                <a:gd name="T102" fmla="*/ 28 w 2643"/>
                <a:gd name="T103" fmla="*/ 3724 h 4146"/>
                <a:gd name="T104" fmla="*/ 0 w 2643"/>
                <a:gd name="T105" fmla="*/ 3545 h 4146"/>
                <a:gd name="T106" fmla="*/ 26 w 2643"/>
                <a:gd name="T107" fmla="*/ 3341 h 4146"/>
                <a:gd name="T108" fmla="*/ 98 w 2643"/>
                <a:gd name="T109" fmla="*/ 3117 h 4146"/>
                <a:gd name="T110" fmla="*/ 205 w 2643"/>
                <a:gd name="T111" fmla="*/ 2879 h 4146"/>
                <a:gd name="T112" fmla="*/ 340 w 2643"/>
                <a:gd name="T113" fmla="*/ 2634 h 4146"/>
                <a:gd name="T114" fmla="*/ 493 w 2643"/>
                <a:gd name="T115" fmla="*/ 2386 h 4146"/>
                <a:gd name="T116" fmla="*/ 655 w 2643"/>
                <a:gd name="T117" fmla="*/ 2140 h 4146"/>
                <a:gd name="T118" fmla="*/ 815 w 2643"/>
                <a:gd name="T119" fmla="*/ 1904 h 4146"/>
                <a:gd name="T120" fmla="*/ 853 w 2643"/>
                <a:gd name="T121" fmla="*/ 22 h 4146"/>
                <a:gd name="T122" fmla="*/ 864 w 2643"/>
                <a:gd name="T123" fmla="*/ 6 h 4146"/>
                <a:gd name="T124" fmla="*/ 880 w 2643"/>
                <a:gd name="T125" fmla="*/ 0 h 4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43" h="4146">
                  <a:moveTo>
                    <a:pt x="907" y="57"/>
                  </a:moveTo>
                  <a:lnTo>
                    <a:pt x="907" y="1858"/>
                  </a:lnTo>
                  <a:lnTo>
                    <a:pt x="905" y="1864"/>
                  </a:lnTo>
                  <a:lnTo>
                    <a:pt x="904" y="1868"/>
                  </a:lnTo>
                  <a:lnTo>
                    <a:pt x="901" y="1874"/>
                  </a:lnTo>
                  <a:lnTo>
                    <a:pt x="859" y="1936"/>
                  </a:lnTo>
                  <a:lnTo>
                    <a:pt x="805" y="2016"/>
                  </a:lnTo>
                  <a:lnTo>
                    <a:pt x="750" y="2097"/>
                  </a:lnTo>
                  <a:lnTo>
                    <a:pt x="694" y="2179"/>
                  </a:lnTo>
                  <a:lnTo>
                    <a:pt x="639" y="2261"/>
                  </a:lnTo>
                  <a:lnTo>
                    <a:pt x="584" y="2346"/>
                  </a:lnTo>
                  <a:lnTo>
                    <a:pt x="529" y="2430"/>
                  </a:lnTo>
                  <a:lnTo>
                    <a:pt x="476" y="2515"/>
                  </a:lnTo>
                  <a:lnTo>
                    <a:pt x="424" y="2598"/>
                  </a:lnTo>
                  <a:lnTo>
                    <a:pt x="374" y="2683"/>
                  </a:lnTo>
                  <a:lnTo>
                    <a:pt x="326" y="2767"/>
                  </a:lnTo>
                  <a:lnTo>
                    <a:pt x="281" y="2851"/>
                  </a:lnTo>
                  <a:lnTo>
                    <a:pt x="238" y="2931"/>
                  </a:lnTo>
                  <a:lnTo>
                    <a:pt x="200" y="3014"/>
                  </a:lnTo>
                  <a:lnTo>
                    <a:pt x="164" y="3093"/>
                  </a:lnTo>
                  <a:lnTo>
                    <a:pt x="133" y="3169"/>
                  </a:lnTo>
                  <a:lnTo>
                    <a:pt x="108" y="3246"/>
                  </a:lnTo>
                  <a:lnTo>
                    <a:pt x="85" y="3320"/>
                  </a:lnTo>
                  <a:lnTo>
                    <a:pt x="69" y="3391"/>
                  </a:lnTo>
                  <a:lnTo>
                    <a:pt x="58" y="3460"/>
                  </a:lnTo>
                  <a:lnTo>
                    <a:pt x="54" y="3525"/>
                  </a:lnTo>
                  <a:lnTo>
                    <a:pt x="55" y="3589"/>
                  </a:lnTo>
                  <a:lnTo>
                    <a:pt x="64" y="3647"/>
                  </a:lnTo>
                  <a:lnTo>
                    <a:pt x="78" y="3704"/>
                  </a:lnTo>
                  <a:lnTo>
                    <a:pt x="105" y="3751"/>
                  </a:lnTo>
                  <a:lnTo>
                    <a:pt x="140" y="3796"/>
                  </a:lnTo>
                  <a:lnTo>
                    <a:pt x="183" y="3837"/>
                  </a:lnTo>
                  <a:lnTo>
                    <a:pt x="234" y="3875"/>
                  </a:lnTo>
                  <a:lnTo>
                    <a:pt x="290" y="3912"/>
                  </a:lnTo>
                  <a:lnTo>
                    <a:pt x="354" y="3945"/>
                  </a:lnTo>
                  <a:lnTo>
                    <a:pt x="425" y="3975"/>
                  </a:lnTo>
                  <a:lnTo>
                    <a:pt x="503" y="4001"/>
                  </a:lnTo>
                  <a:lnTo>
                    <a:pt x="587" y="4024"/>
                  </a:lnTo>
                  <a:lnTo>
                    <a:pt x="676" y="4044"/>
                  </a:lnTo>
                  <a:lnTo>
                    <a:pt x="771" y="4061"/>
                  </a:lnTo>
                  <a:lnTo>
                    <a:pt x="871" y="4074"/>
                  </a:lnTo>
                  <a:lnTo>
                    <a:pt x="978" y="4084"/>
                  </a:lnTo>
                  <a:lnTo>
                    <a:pt x="1088" y="4089"/>
                  </a:lnTo>
                  <a:lnTo>
                    <a:pt x="1204" y="4091"/>
                  </a:lnTo>
                  <a:lnTo>
                    <a:pt x="1204" y="4091"/>
                  </a:lnTo>
                  <a:lnTo>
                    <a:pt x="1316" y="4089"/>
                  </a:lnTo>
                  <a:lnTo>
                    <a:pt x="1427" y="4084"/>
                  </a:lnTo>
                  <a:lnTo>
                    <a:pt x="1537" y="4075"/>
                  </a:lnTo>
                  <a:lnTo>
                    <a:pt x="1644" y="4064"/>
                  </a:lnTo>
                  <a:lnTo>
                    <a:pt x="1747" y="4048"/>
                  </a:lnTo>
                  <a:lnTo>
                    <a:pt x="1848" y="4031"/>
                  </a:lnTo>
                  <a:lnTo>
                    <a:pt x="1945" y="4011"/>
                  </a:lnTo>
                  <a:lnTo>
                    <a:pt x="2038" y="3989"/>
                  </a:lnTo>
                  <a:lnTo>
                    <a:pt x="2124" y="3965"/>
                  </a:lnTo>
                  <a:lnTo>
                    <a:pt x="2205" y="3938"/>
                  </a:lnTo>
                  <a:lnTo>
                    <a:pt x="2280" y="3908"/>
                  </a:lnTo>
                  <a:lnTo>
                    <a:pt x="2348" y="3877"/>
                  </a:lnTo>
                  <a:lnTo>
                    <a:pt x="2407" y="3844"/>
                  </a:lnTo>
                  <a:lnTo>
                    <a:pt x="2460" y="3812"/>
                  </a:lnTo>
                  <a:lnTo>
                    <a:pt x="2504" y="3776"/>
                  </a:lnTo>
                  <a:lnTo>
                    <a:pt x="2538" y="3739"/>
                  </a:lnTo>
                  <a:lnTo>
                    <a:pt x="2563" y="3701"/>
                  </a:lnTo>
                  <a:lnTo>
                    <a:pt x="2579" y="3643"/>
                  </a:lnTo>
                  <a:lnTo>
                    <a:pt x="2587" y="3580"/>
                  </a:lnTo>
                  <a:lnTo>
                    <a:pt x="2589" y="3517"/>
                  </a:lnTo>
                  <a:lnTo>
                    <a:pt x="2583" y="3449"/>
                  </a:lnTo>
                  <a:lnTo>
                    <a:pt x="2572" y="3379"/>
                  </a:lnTo>
                  <a:lnTo>
                    <a:pt x="2555" y="3307"/>
                  </a:lnTo>
                  <a:lnTo>
                    <a:pt x="2532" y="3233"/>
                  </a:lnTo>
                  <a:lnTo>
                    <a:pt x="2505" y="3157"/>
                  </a:lnTo>
                  <a:lnTo>
                    <a:pt x="2473" y="3079"/>
                  </a:lnTo>
                  <a:lnTo>
                    <a:pt x="2437" y="3001"/>
                  </a:lnTo>
                  <a:lnTo>
                    <a:pt x="2396" y="2920"/>
                  </a:lnTo>
                  <a:lnTo>
                    <a:pt x="2352" y="2838"/>
                  </a:lnTo>
                  <a:lnTo>
                    <a:pt x="2305" y="2756"/>
                  </a:lnTo>
                  <a:lnTo>
                    <a:pt x="2256" y="2672"/>
                  </a:lnTo>
                  <a:lnTo>
                    <a:pt x="2203" y="2588"/>
                  </a:lnTo>
                  <a:lnTo>
                    <a:pt x="2150" y="2505"/>
                  </a:lnTo>
                  <a:lnTo>
                    <a:pt x="2094" y="2421"/>
                  </a:lnTo>
                  <a:lnTo>
                    <a:pt x="2038" y="2336"/>
                  </a:lnTo>
                  <a:lnTo>
                    <a:pt x="1980" y="2252"/>
                  </a:lnTo>
                  <a:lnTo>
                    <a:pt x="1921" y="2169"/>
                  </a:lnTo>
                  <a:lnTo>
                    <a:pt x="1863" y="2087"/>
                  </a:lnTo>
                  <a:lnTo>
                    <a:pt x="1807" y="2004"/>
                  </a:lnTo>
                  <a:lnTo>
                    <a:pt x="1709" y="1866"/>
                  </a:lnTo>
                  <a:lnTo>
                    <a:pt x="1706" y="1860"/>
                  </a:lnTo>
                  <a:lnTo>
                    <a:pt x="1705" y="1854"/>
                  </a:lnTo>
                  <a:lnTo>
                    <a:pt x="1703" y="1849"/>
                  </a:lnTo>
                  <a:lnTo>
                    <a:pt x="1703" y="68"/>
                  </a:lnTo>
                  <a:lnTo>
                    <a:pt x="907" y="57"/>
                  </a:lnTo>
                  <a:close/>
                  <a:moveTo>
                    <a:pt x="880" y="0"/>
                  </a:moveTo>
                  <a:lnTo>
                    <a:pt x="1730" y="13"/>
                  </a:lnTo>
                  <a:lnTo>
                    <a:pt x="1744" y="17"/>
                  </a:lnTo>
                  <a:lnTo>
                    <a:pt x="1753" y="27"/>
                  </a:lnTo>
                  <a:lnTo>
                    <a:pt x="1757" y="41"/>
                  </a:lnTo>
                  <a:lnTo>
                    <a:pt x="1757" y="1840"/>
                  </a:lnTo>
                  <a:lnTo>
                    <a:pt x="1849" y="1972"/>
                  </a:lnTo>
                  <a:lnTo>
                    <a:pt x="1909" y="2055"/>
                  </a:lnTo>
                  <a:lnTo>
                    <a:pt x="1968" y="2140"/>
                  </a:lnTo>
                  <a:lnTo>
                    <a:pt x="2028" y="2226"/>
                  </a:lnTo>
                  <a:lnTo>
                    <a:pt x="2086" y="2311"/>
                  </a:lnTo>
                  <a:lnTo>
                    <a:pt x="2144" y="2397"/>
                  </a:lnTo>
                  <a:lnTo>
                    <a:pt x="2201" y="2482"/>
                  </a:lnTo>
                  <a:lnTo>
                    <a:pt x="2254" y="2569"/>
                  </a:lnTo>
                  <a:lnTo>
                    <a:pt x="2308" y="2655"/>
                  </a:lnTo>
                  <a:lnTo>
                    <a:pt x="2358" y="2740"/>
                  </a:lnTo>
                  <a:lnTo>
                    <a:pt x="2406" y="2824"/>
                  </a:lnTo>
                  <a:lnTo>
                    <a:pt x="2450" y="2907"/>
                  </a:lnTo>
                  <a:lnTo>
                    <a:pt x="2491" y="2991"/>
                  </a:lnTo>
                  <a:lnTo>
                    <a:pt x="2528" y="3072"/>
                  </a:lnTo>
                  <a:lnTo>
                    <a:pt x="2560" y="3152"/>
                  </a:lnTo>
                  <a:lnTo>
                    <a:pt x="2587" y="3230"/>
                  </a:lnTo>
                  <a:lnTo>
                    <a:pt x="2610" y="3308"/>
                  </a:lnTo>
                  <a:lnTo>
                    <a:pt x="2627" y="3382"/>
                  </a:lnTo>
                  <a:lnTo>
                    <a:pt x="2638" y="3456"/>
                  </a:lnTo>
                  <a:lnTo>
                    <a:pt x="2643" y="3527"/>
                  </a:lnTo>
                  <a:lnTo>
                    <a:pt x="2640" y="3595"/>
                  </a:lnTo>
                  <a:lnTo>
                    <a:pt x="2630" y="3660"/>
                  </a:lnTo>
                  <a:lnTo>
                    <a:pt x="2613" y="3722"/>
                  </a:lnTo>
                  <a:lnTo>
                    <a:pt x="2611" y="3726"/>
                  </a:lnTo>
                  <a:lnTo>
                    <a:pt x="2586" y="3766"/>
                  </a:lnTo>
                  <a:lnTo>
                    <a:pt x="2553" y="3804"/>
                  </a:lnTo>
                  <a:lnTo>
                    <a:pt x="2514" y="3840"/>
                  </a:lnTo>
                  <a:lnTo>
                    <a:pt x="2468" y="3872"/>
                  </a:lnTo>
                  <a:lnTo>
                    <a:pt x="2419" y="3902"/>
                  </a:lnTo>
                  <a:lnTo>
                    <a:pt x="2366" y="3931"/>
                  </a:lnTo>
                  <a:lnTo>
                    <a:pt x="2311" y="3956"/>
                  </a:lnTo>
                  <a:lnTo>
                    <a:pt x="2254" y="3979"/>
                  </a:lnTo>
                  <a:lnTo>
                    <a:pt x="2198" y="3999"/>
                  </a:lnTo>
                  <a:lnTo>
                    <a:pt x="2141" y="4017"/>
                  </a:lnTo>
                  <a:lnTo>
                    <a:pt x="2087" y="4033"/>
                  </a:lnTo>
                  <a:lnTo>
                    <a:pt x="1988" y="4058"/>
                  </a:lnTo>
                  <a:lnTo>
                    <a:pt x="1883" y="4081"/>
                  </a:lnTo>
                  <a:lnTo>
                    <a:pt x="1775" y="4101"/>
                  </a:lnTo>
                  <a:lnTo>
                    <a:pt x="1664" y="4116"/>
                  </a:lnTo>
                  <a:lnTo>
                    <a:pt x="1550" y="4129"/>
                  </a:lnTo>
                  <a:lnTo>
                    <a:pt x="1435" y="4139"/>
                  </a:lnTo>
                  <a:lnTo>
                    <a:pt x="1319" y="4145"/>
                  </a:lnTo>
                  <a:lnTo>
                    <a:pt x="1204" y="4146"/>
                  </a:lnTo>
                  <a:lnTo>
                    <a:pt x="1204" y="4146"/>
                  </a:lnTo>
                  <a:lnTo>
                    <a:pt x="1087" y="4145"/>
                  </a:lnTo>
                  <a:lnTo>
                    <a:pt x="973" y="4139"/>
                  </a:lnTo>
                  <a:lnTo>
                    <a:pt x="863" y="4129"/>
                  </a:lnTo>
                  <a:lnTo>
                    <a:pt x="758" y="4115"/>
                  </a:lnTo>
                  <a:lnTo>
                    <a:pt x="659" y="4096"/>
                  </a:lnTo>
                  <a:lnTo>
                    <a:pt x="565" y="4075"/>
                  </a:lnTo>
                  <a:lnTo>
                    <a:pt x="476" y="4051"/>
                  </a:lnTo>
                  <a:lnTo>
                    <a:pt x="394" y="4021"/>
                  </a:lnTo>
                  <a:lnTo>
                    <a:pt x="319" y="3989"/>
                  </a:lnTo>
                  <a:lnTo>
                    <a:pt x="252" y="3953"/>
                  </a:lnTo>
                  <a:lnTo>
                    <a:pt x="193" y="3915"/>
                  </a:lnTo>
                  <a:lnTo>
                    <a:pt x="140" y="3872"/>
                  </a:lnTo>
                  <a:lnTo>
                    <a:pt x="95" y="3827"/>
                  </a:lnTo>
                  <a:lnTo>
                    <a:pt x="58" y="3779"/>
                  </a:lnTo>
                  <a:lnTo>
                    <a:pt x="30" y="3726"/>
                  </a:lnTo>
                  <a:lnTo>
                    <a:pt x="28" y="3724"/>
                  </a:lnTo>
                  <a:lnTo>
                    <a:pt x="13" y="3667"/>
                  </a:lnTo>
                  <a:lnTo>
                    <a:pt x="3" y="3607"/>
                  </a:lnTo>
                  <a:lnTo>
                    <a:pt x="0" y="3545"/>
                  </a:lnTo>
                  <a:lnTo>
                    <a:pt x="3" y="3478"/>
                  </a:lnTo>
                  <a:lnTo>
                    <a:pt x="11" y="3410"/>
                  </a:lnTo>
                  <a:lnTo>
                    <a:pt x="26" y="3341"/>
                  </a:lnTo>
                  <a:lnTo>
                    <a:pt x="45" y="3267"/>
                  </a:lnTo>
                  <a:lnTo>
                    <a:pt x="69" y="3194"/>
                  </a:lnTo>
                  <a:lnTo>
                    <a:pt x="98" y="3117"/>
                  </a:lnTo>
                  <a:lnTo>
                    <a:pt x="130" y="3039"/>
                  </a:lnTo>
                  <a:lnTo>
                    <a:pt x="166" y="2960"/>
                  </a:lnTo>
                  <a:lnTo>
                    <a:pt x="205" y="2879"/>
                  </a:lnTo>
                  <a:lnTo>
                    <a:pt x="248" y="2798"/>
                  </a:lnTo>
                  <a:lnTo>
                    <a:pt x="293" y="2716"/>
                  </a:lnTo>
                  <a:lnTo>
                    <a:pt x="340" y="2634"/>
                  </a:lnTo>
                  <a:lnTo>
                    <a:pt x="390" y="2552"/>
                  </a:lnTo>
                  <a:lnTo>
                    <a:pt x="441" y="2468"/>
                  </a:lnTo>
                  <a:lnTo>
                    <a:pt x="493" y="2386"/>
                  </a:lnTo>
                  <a:lnTo>
                    <a:pt x="546" y="2303"/>
                  </a:lnTo>
                  <a:lnTo>
                    <a:pt x="599" y="2221"/>
                  </a:lnTo>
                  <a:lnTo>
                    <a:pt x="655" y="2140"/>
                  </a:lnTo>
                  <a:lnTo>
                    <a:pt x="708" y="2061"/>
                  </a:lnTo>
                  <a:lnTo>
                    <a:pt x="762" y="1982"/>
                  </a:lnTo>
                  <a:lnTo>
                    <a:pt x="815" y="1904"/>
                  </a:lnTo>
                  <a:lnTo>
                    <a:pt x="853" y="1849"/>
                  </a:lnTo>
                  <a:lnTo>
                    <a:pt x="853" y="29"/>
                  </a:lnTo>
                  <a:lnTo>
                    <a:pt x="853" y="22"/>
                  </a:lnTo>
                  <a:lnTo>
                    <a:pt x="856" y="15"/>
                  </a:lnTo>
                  <a:lnTo>
                    <a:pt x="860" y="9"/>
                  </a:lnTo>
                  <a:lnTo>
                    <a:pt x="864" y="6"/>
                  </a:lnTo>
                  <a:lnTo>
                    <a:pt x="870" y="3"/>
                  </a:lnTo>
                  <a:lnTo>
                    <a:pt x="874" y="2"/>
                  </a:lnTo>
                  <a:lnTo>
                    <a:pt x="88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4">
              <a:extLst>
                <a:ext uri="{FF2B5EF4-FFF2-40B4-BE49-F238E27FC236}">
                  <a16:creationId xmlns:a16="http://schemas.microsoft.com/office/drawing/2014/main" id="{C82CE290-3362-408B-A03F-E635791851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035" y="1694528"/>
              <a:ext cx="1091514" cy="541573"/>
            </a:xfrm>
            <a:custGeom>
              <a:avLst/>
              <a:gdLst>
                <a:gd name="T0" fmla="*/ 457 w 913"/>
                <a:gd name="T1" fmla="*/ 0 h 453"/>
                <a:gd name="T2" fmla="*/ 525 w 913"/>
                <a:gd name="T3" fmla="*/ 3 h 453"/>
                <a:gd name="T4" fmla="*/ 588 w 913"/>
                <a:gd name="T5" fmla="*/ 10 h 453"/>
                <a:gd name="T6" fmla="*/ 649 w 913"/>
                <a:gd name="T7" fmla="*/ 22 h 453"/>
                <a:gd name="T8" fmla="*/ 706 w 913"/>
                <a:gd name="T9" fmla="*/ 37 h 453"/>
                <a:gd name="T10" fmla="*/ 757 w 913"/>
                <a:gd name="T11" fmla="*/ 56 h 453"/>
                <a:gd name="T12" fmla="*/ 801 w 913"/>
                <a:gd name="T13" fmla="*/ 78 h 453"/>
                <a:gd name="T14" fmla="*/ 839 w 913"/>
                <a:gd name="T15" fmla="*/ 104 h 453"/>
                <a:gd name="T16" fmla="*/ 870 w 913"/>
                <a:gd name="T17" fmla="*/ 131 h 453"/>
                <a:gd name="T18" fmla="*/ 894 w 913"/>
                <a:gd name="T19" fmla="*/ 161 h 453"/>
                <a:gd name="T20" fmla="*/ 909 w 913"/>
                <a:gd name="T21" fmla="*/ 193 h 453"/>
                <a:gd name="T22" fmla="*/ 913 w 913"/>
                <a:gd name="T23" fmla="*/ 226 h 453"/>
                <a:gd name="T24" fmla="*/ 909 w 913"/>
                <a:gd name="T25" fmla="*/ 260 h 453"/>
                <a:gd name="T26" fmla="*/ 894 w 913"/>
                <a:gd name="T27" fmla="*/ 291 h 453"/>
                <a:gd name="T28" fmla="*/ 870 w 913"/>
                <a:gd name="T29" fmla="*/ 322 h 453"/>
                <a:gd name="T30" fmla="*/ 839 w 913"/>
                <a:gd name="T31" fmla="*/ 349 h 453"/>
                <a:gd name="T32" fmla="*/ 801 w 913"/>
                <a:gd name="T33" fmla="*/ 375 h 453"/>
                <a:gd name="T34" fmla="*/ 757 w 913"/>
                <a:gd name="T35" fmla="*/ 397 h 453"/>
                <a:gd name="T36" fmla="*/ 706 w 913"/>
                <a:gd name="T37" fmla="*/ 416 h 453"/>
                <a:gd name="T38" fmla="*/ 649 w 913"/>
                <a:gd name="T39" fmla="*/ 431 h 453"/>
                <a:gd name="T40" fmla="*/ 588 w 913"/>
                <a:gd name="T41" fmla="*/ 443 h 453"/>
                <a:gd name="T42" fmla="*/ 525 w 913"/>
                <a:gd name="T43" fmla="*/ 450 h 453"/>
                <a:gd name="T44" fmla="*/ 457 w 913"/>
                <a:gd name="T45" fmla="*/ 453 h 453"/>
                <a:gd name="T46" fmla="*/ 389 w 913"/>
                <a:gd name="T47" fmla="*/ 450 h 453"/>
                <a:gd name="T48" fmla="*/ 325 w 913"/>
                <a:gd name="T49" fmla="*/ 443 h 453"/>
                <a:gd name="T50" fmla="*/ 264 w 913"/>
                <a:gd name="T51" fmla="*/ 431 h 453"/>
                <a:gd name="T52" fmla="*/ 207 w 913"/>
                <a:gd name="T53" fmla="*/ 416 h 453"/>
                <a:gd name="T54" fmla="*/ 156 w 913"/>
                <a:gd name="T55" fmla="*/ 397 h 453"/>
                <a:gd name="T56" fmla="*/ 112 w 913"/>
                <a:gd name="T57" fmla="*/ 375 h 453"/>
                <a:gd name="T58" fmla="*/ 73 w 913"/>
                <a:gd name="T59" fmla="*/ 349 h 453"/>
                <a:gd name="T60" fmla="*/ 41 w 913"/>
                <a:gd name="T61" fmla="*/ 322 h 453"/>
                <a:gd name="T62" fmla="*/ 19 w 913"/>
                <a:gd name="T63" fmla="*/ 291 h 453"/>
                <a:gd name="T64" fmla="*/ 5 w 913"/>
                <a:gd name="T65" fmla="*/ 260 h 453"/>
                <a:gd name="T66" fmla="*/ 0 w 913"/>
                <a:gd name="T67" fmla="*/ 226 h 453"/>
                <a:gd name="T68" fmla="*/ 5 w 913"/>
                <a:gd name="T69" fmla="*/ 193 h 453"/>
                <a:gd name="T70" fmla="*/ 19 w 913"/>
                <a:gd name="T71" fmla="*/ 161 h 453"/>
                <a:gd name="T72" fmla="*/ 41 w 913"/>
                <a:gd name="T73" fmla="*/ 131 h 453"/>
                <a:gd name="T74" fmla="*/ 73 w 913"/>
                <a:gd name="T75" fmla="*/ 104 h 453"/>
                <a:gd name="T76" fmla="*/ 112 w 913"/>
                <a:gd name="T77" fmla="*/ 78 h 453"/>
                <a:gd name="T78" fmla="*/ 156 w 913"/>
                <a:gd name="T79" fmla="*/ 56 h 453"/>
                <a:gd name="T80" fmla="*/ 207 w 913"/>
                <a:gd name="T81" fmla="*/ 37 h 453"/>
                <a:gd name="T82" fmla="*/ 264 w 913"/>
                <a:gd name="T83" fmla="*/ 22 h 453"/>
                <a:gd name="T84" fmla="*/ 325 w 913"/>
                <a:gd name="T85" fmla="*/ 10 h 453"/>
                <a:gd name="T86" fmla="*/ 389 w 913"/>
                <a:gd name="T87" fmla="*/ 3 h 453"/>
                <a:gd name="T88" fmla="*/ 457 w 913"/>
                <a:gd name="T89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13" h="453">
                  <a:moveTo>
                    <a:pt x="457" y="0"/>
                  </a:moveTo>
                  <a:lnTo>
                    <a:pt x="525" y="3"/>
                  </a:lnTo>
                  <a:lnTo>
                    <a:pt x="588" y="10"/>
                  </a:lnTo>
                  <a:lnTo>
                    <a:pt x="649" y="22"/>
                  </a:lnTo>
                  <a:lnTo>
                    <a:pt x="706" y="37"/>
                  </a:lnTo>
                  <a:lnTo>
                    <a:pt x="757" y="56"/>
                  </a:lnTo>
                  <a:lnTo>
                    <a:pt x="801" y="78"/>
                  </a:lnTo>
                  <a:lnTo>
                    <a:pt x="839" y="104"/>
                  </a:lnTo>
                  <a:lnTo>
                    <a:pt x="870" y="131"/>
                  </a:lnTo>
                  <a:lnTo>
                    <a:pt x="894" y="161"/>
                  </a:lnTo>
                  <a:lnTo>
                    <a:pt x="909" y="193"/>
                  </a:lnTo>
                  <a:lnTo>
                    <a:pt x="913" y="226"/>
                  </a:lnTo>
                  <a:lnTo>
                    <a:pt x="909" y="260"/>
                  </a:lnTo>
                  <a:lnTo>
                    <a:pt x="894" y="291"/>
                  </a:lnTo>
                  <a:lnTo>
                    <a:pt x="870" y="322"/>
                  </a:lnTo>
                  <a:lnTo>
                    <a:pt x="839" y="349"/>
                  </a:lnTo>
                  <a:lnTo>
                    <a:pt x="801" y="375"/>
                  </a:lnTo>
                  <a:lnTo>
                    <a:pt x="757" y="397"/>
                  </a:lnTo>
                  <a:lnTo>
                    <a:pt x="706" y="416"/>
                  </a:lnTo>
                  <a:lnTo>
                    <a:pt x="649" y="431"/>
                  </a:lnTo>
                  <a:lnTo>
                    <a:pt x="588" y="443"/>
                  </a:lnTo>
                  <a:lnTo>
                    <a:pt x="525" y="450"/>
                  </a:lnTo>
                  <a:lnTo>
                    <a:pt x="457" y="453"/>
                  </a:lnTo>
                  <a:lnTo>
                    <a:pt x="389" y="450"/>
                  </a:lnTo>
                  <a:lnTo>
                    <a:pt x="325" y="443"/>
                  </a:lnTo>
                  <a:lnTo>
                    <a:pt x="264" y="431"/>
                  </a:lnTo>
                  <a:lnTo>
                    <a:pt x="207" y="416"/>
                  </a:lnTo>
                  <a:lnTo>
                    <a:pt x="156" y="397"/>
                  </a:lnTo>
                  <a:lnTo>
                    <a:pt x="112" y="375"/>
                  </a:lnTo>
                  <a:lnTo>
                    <a:pt x="73" y="349"/>
                  </a:lnTo>
                  <a:lnTo>
                    <a:pt x="41" y="322"/>
                  </a:lnTo>
                  <a:lnTo>
                    <a:pt x="19" y="291"/>
                  </a:lnTo>
                  <a:lnTo>
                    <a:pt x="5" y="260"/>
                  </a:lnTo>
                  <a:lnTo>
                    <a:pt x="0" y="226"/>
                  </a:lnTo>
                  <a:lnTo>
                    <a:pt x="5" y="193"/>
                  </a:lnTo>
                  <a:lnTo>
                    <a:pt x="19" y="161"/>
                  </a:lnTo>
                  <a:lnTo>
                    <a:pt x="41" y="131"/>
                  </a:lnTo>
                  <a:lnTo>
                    <a:pt x="73" y="104"/>
                  </a:lnTo>
                  <a:lnTo>
                    <a:pt x="112" y="78"/>
                  </a:lnTo>
                  <a:lnTo>
                    <a:pt x="156" y="56"/>
                  </a:lnTo>
                  <a:lnTo>
                    <a:pt x="207" y="37"/>
                  </a:lnTo>
                  <a:lnTo>
                    <a:pt x="264" y="22"/>
                  </a:lnTo>
                  <a:lnTo>
                    <a:pt x="325" y="10"/>
                  </a:lnTo>
                  <a:lnTo>
                    <a:pt x="389" y="3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25">
              <a:extLst>
                <a:ext uri="{FF2B5EF4-FFF2-40B4-BE49-F238E27FC236}">
                  <a16:creationId xmlns:a16="http://schemas.microsoft.com/office/drawing/2014/main" id="{3FE5F0FB-ED17-45D4-BC0D-A202FB0636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459" y="1744740"/>
              <a:ext cx="890666" cy="441149"/>
            </a:xfrm>
            <a:custGeom>
              <a:avLst/>
              <a:gdLst>
                <a:gd name="T0" fmla="*/ 373 w 745"/>
                <a:gd name="T1" fmla="*/ 0 h 369"/>
                <a:gd name="T2" fmla="*/ 434 w 745"/>
                <a:gd name="T3" fmla="*/ 2 h 369"/>
                <a:gd name="T4" fmla="*/ 490 w 745"/>
                <a:gd name="T5" fmla="*/ 9 h 369"/>
                <a:gd name="T6" fmla="*/ 544 w 745"/>
                <a:gd name="T7" fmla="*/ 21 h 369"/>
                <a:gd name="T8" fmla="*/ 592 w 745"/>
                <a:gd name="T9" fmla="*/ 35 h 369"/>
                <a:gd name="T10" fmla="*/ 636 w 745"/>
                <a:gd name="T11" fmla="*/ 53 h 369"/>
                <a:gd name="T12" fmla="*/ 673 w 745"/>
                <a:gd name="T13" fmla="*/ 76 h 369"/>
                <a:gd name="T14" fmla="*/ 704 w 745"/>
                <a:gd name="T15" fmla="*/ 100 h 369"/>
                <a:gd name="T16" fmla="*/ 727 w 745"/>
                <a:gd name="T17" fmla="*/ 126 h 369"/>
                <a:gd name="T18" fmla="*/ 741 w 745"/>
                <a:gd name="T19" fmla="*/ 154 h 369"/>
                <a:gd name="T20" fmla="*/ 745 w 745"/>
                <a:gd name="T21" fmla="*/ 184 h 369"/>
                <a:gd name="T22" fmla="*/ 741 w 745"/>
                <a:gd name="T23" fmla="*/ 215 h 369"/>
                <a:gd name="T24" fmla="*/ 727 w 745"/>
                <a:gd name="T25" fmla="*/ 243 h 369"/>
                <a:gd name="T26" fmla="*/ 704 w 745"/>
                <a:gd name="T27" fmla="*/ 269 h 369"/>
                <a:gd name="T28" fmla="*/ 673 w 745"/>
                <a:gd name="T29" fmla="*/ 293 h 369"/>
                <a:gd name="T30" fmla="*/ 636 w 745"/>
                <a:gd name="T31" fmla="*/ 314 h 369"/>
                <a:gd name="T32" fmla="*/ 592 w 745"/>
                <a:gd name="T33" fmla="*/ 333 h 369"/>
                <a:gd name="T34" fmla="*/ 544 w 745"/>
                <a:gd name="T35" fmla="*/ 348 h 369"/>
                <a:gd name="T36" fmla="*/ 490 w 745"/>
                <a:gd name="T37" fmla="*/ 360 h 369"/>
                <a:gd name="T38" fmla="*/ 434 w 745"/>
                <a:gd name="T39" fmla="*/ 367 h 369"/>
                <a:gd name="T40" fmla="*/ 373 w 745"/>
                <a:gd name="T41" fmla="*/ 369 h 369"/>
                <a:gd name="T42" fmla="*/ 312 w 745"/>
                <a:gd name="T43" fmla="*/ 367 h 369"/>
                <a:gd name="T44" fmla="*/ 255 w 745"/>
                <a:gd name="T45" fmla="*/ 360 h 369"/>
                <a:gd name="T46" fmla="*/ 201 w 745"/>
                <a:gd name="T47" fmla="*/ 348 h 369"/>
                <a:gd name="T48" fmla="*/ 152 w 745"/>
                <a:gd name="T49" fmla="*/ 333 h 369"/>
                <a:gd name="T50" fmla="*/ 109 w 745"/>
                <a:gd name="T51" fmla="*/ 314 h 369"/>
                <a:gd name="T52" fmla="*/ 72 w 745"/>
                <a:gd name="T53" fmla="*/ 293 h 369"/>
                <a:gd name="T54" fmla="*/ 41 w 745"/>
                <a:gd name="T55" fmla="*/ 269 h 369"/>
                <a:gd name="T56" fmla="*/ 18 w 745"/>
                <a:gd name="T57" fmla="*/ 243 h 369"/>
                <a:gd name="T58" fmla="*/ 4 w 745"/>
                <a:gd name="T59" fmla="*/ 215 h 369"/>
                <a:gd name="T60" fmla="*/ 0 w 745"/>
                <a:gd name="T61" fmla="*/ 184 h 369"/>
                <a:gd name="T62" fmla="*/ 4 w 745"/>
                <a:gd name="T63" fmla="*/ 154 h 369"/>
                <a:gd name="T64" fmla="*/ 18 w 745"/>
                <a:gd name="T65" fmla="*/ 126 h 369"/>
                <a:gd name="T66" fmla="*/ 41 w 745"/>
                <a:gd name="T67" fmla="*/ 100 h 369"/>
                <a:gd name="T68" fmla="*/ 72 w 745"/>
                <a:gd name="T69" fmla="*/ 76 h 369"/>
                <a:gd name="T70" fmla="*/ 109 w 745"/>
                <a:gd name="T71" fmla="*/ 53 h 369"/>
                <a:gd name="T72" fmla="*/ 152 w 745"/>
                <a:gd name="T73" fmla="*/ 35 h 369"/>
                <a:gd name="T74" fmla="*/ 201 w 745"/>
                <a:gd name="T75" fmla="*/ 21 h 369"/>
                <a:gd name="T76" fmla="*/ 255 w 745"/>
                <a:gd name="T77" fmla="*/ 9 h 369"/>
                <a:gd name="T78" fmla="*/ 312 w 745"/>
                <a:gd name="T79" fmla="*/ 2 h 369"/>
                <a:gd name="T80" fmla="*/ 373 w 745"/>
                <a:gd name="T81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5" h="369">
                  <a:moveTo>
                    <a:pt x="373" y="0"/>
                  </a:moveTo>
                  <a:lnTo>
                    <a:pt x="434" y="2"/>
                  </a:lnTo>
                  <a:lnTo>
                    <a:pt x="490" y="9"/>
                  </a:lnTo>
                  <a:lnTo>
                    <a:pt x="544" y="21"/>
                  </a:lnTo>
                  <a:lnTo>
                    <a:pt x="592" y="35"/>
                  </a:lnTo>
                  <a:lnTo>
                    <a:pt x="636" y="53"/>
                  </a:lnTo>
                  <a:lnTo>
                    <a:pt x="673" y="76"/>
                  </a:lnTo>
                  <a:lnTo>
                    <a:pt x="704" y="100"/>
                  </a:lnTo>
                  <a:lnTo>
                    <a:pt x="727" y="126"/>
                  </a:lnTo>
                  <a:lnTo>
                    <a:pt x="741" y="154"/>
                  </a:lnTo>
                  <a:lnTo>
                    <a:pt x="745" y="184"/>
                  </a:lnTo>
                  <a:lnTo>
                    <a:pt x="741" y="215"/>
                  </a:lnTo>
                  <a:lnTo>
                    <a:pt x="727" y="243"/>
                  </a:lnTo>
                  <a:lnTo>
                    <a:pt x="704" y="269"/>
                  </a:lnTo>
                  <a:lnTo>
                    <a:pt x="673" y="293"/>
                  </a:lnTo>
                  <a:lnTo>
                    <a:pt x="636" y="314"/>
                  </a:lnTo>
                  <a:lnTo>
                    <a:pt x="592" y="333"/>
                  </a:lnTo>
                  <a:lnTo>
                    <a:pt x="544" y="348"/>
                  </a:lnTo>
                  <a:lnTo>
                    <a:pt x="490" y="360"/>
                  </a:lnTo>
                  <a:lnTo>
                    <a:pt x="434" y="367"/>
                  </a:lnTo>
                  <a:lnTo>
                    <a:pt x="373" y="369"/>
                  </a:lnTo>
                  <a:lnTo>
                    <a:pt x="312" y="367"/>
                  </a:lnTo>
                  <a:lnTo>
                    <a:pt x="255" y="360"/>
                  </a:lnTo>
                  <a:lnTo>
                    <a:pt x="201" y="348"/>
                  </a:lnTo>
                  <a:lnTo>
                    <a:pt x="152" y="333"/>
                  </a:lnTo>
                  <a:lnTo>
                    <a:pt x="109" y="314"/>
                  </a:lnTo>
                  <a:lnTo>
                    <a:pt x="72" y="293"/>
                  </a:lnTo>
                  <a:lnTo>
                    <a:pt x="41" y="269"/>
                  </a:lnTo>
                  <a:lnTo>
                    <a:pt x="18" y="243"/>
                  </a:lnTo>
                  <a:lnTo>
                    <a:pt x="4" y="215"/>
                  </a:lnTo>
                  <a:lnTo>
                    <a:pt x="0" y="184"/>
                  </a:lnTo>
                  <a:lnTo>
                    <a:pt x="4" y="154"/>
                  </a:lnTo>
                  <a:lnTo>
                    <a:pt x="18" y="126"/>
                  </a:lnTo>
                  <a:lnTo>
                    <a:pt x="41" y="100"/>
                  </a:lnTo>
                  <a:lnTo>
                    <a:pt x="72" y="76"/>
                  </a:lnTo>
                  <a:lnTo>
                    <a:pt x="109" y="53"/>
                  </a:lnTo>
                  <a:lnTo>
                    <a:pt x="152" y="35"/>
                  </a:lnTo>
                  <a:lnTo>
                    <a:pt x="201" y="21"/>
                  </a:lnTo>
                  <a:lnTo>
                    <a:pt x="255" y="9"/>
                  </a:lnTo>
                  <a:lnTo>
                    <a:pt x="312" y="2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6">
              <a:extLst>
                <a:ext uri="{FF2B5EF4-FFF2-40B4-BE49-F238E27FC236}">
                  <a16:creationId xmlns:a16="http://schemas.microsoft.com/office/drawing/2014/main" id="{F27EE7AA-A8C6-42CB-99C0-13345949C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8212" y="5705513"/>
              <a:ext cx="2814265" cy="893057"/>
            </a:xfrm>
            <a:custGeom>
              <a:avLst/>
              <a:gdLst>
                <a:gd name="T0" fmla="*/ 2278 w 2354"/>
                <a:gd name="T1" fmla="*/ 0 h 747"/>
                <a:gd name="T2" fmla="*/ 2296 w 2354"/>
                <a:gd name="T3" fmla="*/ 41 h 747"/>
                <a:gd name="T4" fmla="*/ 2313 w 2354"/>
                <a:gd name="T5" fmla="*/ 84 h 747"/>
                <a:gd name="T6" fmla="*/ 2327 w 2354"/>
                <a:gd name="T7" fmla="*/ 126 h 747"/>
                <a:gd name="T8" fmla="*/ 2340 w 2354"/>
                <a:gd name="T9" fmla="*/ 167 h 747"/>
                <a:gd name="T10" fmla="*/ 2348 w 2354"/>
                <a:gd name="T11" fmla="*/ 210 h 747"/>
                <a:gd name="T12" fmla="*/ 2353 w 2354"/>
                <a:gd name="T13" fmla="*/ 251 h 747"/>
                <a:gd name="T14" fmla="*/ 2354 w 2354"/>
                <a:gd name="T15" fmla="*/ 291 h 747"/>
                <a:gd name="T16" fmla="*/ 2351 w 2354"/>
                <a:gd name="T17" fmla="*/ 330 h 747"/>
                <a:gd name="T18" fmla="*/ 2344 w 2354"/>
                <a:gd name="T19" fmla="*/ 369 h 747"/>
                <a:gd name="T20" fmla="*/ 2331 w 2354"/>
                <a:gd name="T21" fmla="*/ 406 h 747"/>
                <a:gd name="T22" fmla="*/ 2313 w 2354"/>
                <a:gd name="T23" fmla="*/ 440 h 747"/>
                <a:gd name="T24" fmla="*/ 2287 w 2354"/>
                <a:gd name="T25" fmla="*/ 474 h 747"/>
                <a:gd name="T26" fmla="*/ 2258 w 2354"/>
                <a:gd name="T27" fmla="*/ 503 h 747"/>
                <a:gd name="T28" fmla="*/ 2219 w 2354"/>
                <a:gd name="T29" fmla="*/ 532 h 747"/>
                <a:gd name="T30" fmla="*/ 2153 w 2354"/>
                <a:gd name="T31" fmla="*/ 569 h 747"/>
                <a:gd name="T32" fmla="*/ 2082 w 2354"/>
                <a:gd name="T33" fmla="*/ 601 h 747"/>
                <a:gd name="T34" fmla="*/ 2004 w 2354"/>
                <a:gd name="T35" fmla="*/ 630 h 747"/>
                <a:gd name="T36" fmla="*/ 1920 w 2354"/>
                <a:gd name="T37" fmla="*/ 655 h 747"/>
                <a:gd name="T38" fmla="*/ 1834 w 2354"/>
                <a:gd name="T39" fmla="*/ 678 h 747"/>
                <a:gd name="T40" fmla="*/ 1743 w 2354"/>
                <a:gd name="T41" fmla="*/ 698 h 747"/>
                <a:gd name="T42" fmla="*/ 1650 w 2354"/>
                <a:gd name="T43" fmla="*/ 713 h 747"/>
                <a:gd name="T44" fmla="*/ 1553 w 2354"/>
                <a:gd name="T45" fmla="*/ 726 h 747"/>
                <a:gd name="T46" fmla="*/ 1456 w 2354"/>
                <a:gd name="T47" fmla="*/ 736 h 747"/>
                <a:gd name="T48" fmla="*/ 1356 w 2354"/>
                <a:gd name="T49" fmla="*/ 741 h 747"/>
                <a:gd name="T50" fmla="*/ 1256 w 2354"/>
                <a:gd name="T51" fmla="*/ 746 h 747"/>
                <a:gd name="T52" fmla="*/ 1157 w 2354"/>
                <a:gd name="T53" fmla="*/ 747 h 747"/>
                <a:gd name="T54" fmla="*/ 1058 w 2354"/>
                <a:gd name="T55" fmla="*/ 744 h 747"/>
                <a:gd name="T56" fmla="*/ 958 w 2354"/>
                <a:gd name="T57" fmla="*/ 740 h 747"/>
                <a:gd name="T58" fmla="*/ 862 w 2354"/>
                <a:gd name="T59" fmla="*/ 733 h 747"/>
                <a:gd name="T60" fmla="*/ 768 w 2354"/>
                <a:gd name="T61" fmla="*/ 722 h 747"/>
                <a:gd name="T62" fmla="*/ 678 w 2354"/>
                <a:gd name="T63" fmla="*/ 709 h 747"/>
                <a:gd name="T64" fmla="*/ 591 w 2354"/>
                <a:gd name="T65" fmla="*/ 695 h 747"/>
                <a:gd name="T66" fmla="*/ 509 w 2354"/>
                <a:gd name="T67" fmla="*/ 676 h 747"/>
                <a:gd name="T68" fmla="*/ 431 w 2354"/>
                <a:gd name="T69" fmla="*/ 656 h 747"/>
                <a:gd name="T70" fmla="*/ 359 w 2354"/>
                <a:gd name="T71" fmla="*/ 634 h 747"/>
                <a:gd name="T72" fmla="*/ 292 w 2354"/>
                <a:gd name="T73" fmla="*/ 608 h 747"/>
                <a:gd name="T74" fmla="*/ 234 w 2354"/>
                <a:gd name="T75" fmla="*/ 581 h 747"/>
                <a:gd name="T76" fmla="*/ 182 w 2354"/>
                <a:gd name="T77" fmla="*/ 552 h 747"/>
                <a:gd name="T78" fmla="*/ 138 w 2354"/>
                <a:gd name="T79" fmla="*/ 520 h 747"/>
                <a:gd name="T80" fmla="*/ 104 w 2354"/>
                <a:gd name="T81" fmla="*/ 486 h 747"/>
                <a:gd name="T82" fmla="*/ 77 w 2354"/>
                <a:gd name="T83" fmla="*/ 461 h 747"/>
                <a:gd name="T84" fmla="*/ 53 w 2354"/>
                <a:gd name="T85" fmla="*/ 433 h 747"/>
                <a:gd name="T86" fmla="*/ 34 w 2354"/>
                <a:gd name="T87" fmla="*/ 401 h 747"/>
                <a:gd name="T88" fmla="*/ 19 w 2354"/>
                <a:gd name="T89" fmla="*/ 367 h 747"/>
                <a:gd name="T90" fmla="*/ 8 w 2354"/>
                <a:gd name="T91" fmla="*/ 332 h 747"/>
                <a:gd name="T92" fmla="*/ 2 w 2354"/>
                <a:gd name="T93" fmla="*/ 294 h 747"/>
                <a:gd name="T94" fmla="*/ 0 w 2354"/>
                <a:gd name="T95" fmla="*/ 253 h 747"/>
                <a:gd name="T96" fmla="*/ 3 w 2354"/>
                <a:gd name="T97" fmla="*/ 209 h 747"/>
                <a:gd name="T98" fmla="*/ 13 w 2354"/>
                <a:gd name="T99" fmla="*/ 162 h 747"/>
                <a:gd name="T100" fmla="*/ 27 w 2354"/>
                <a:gd name="T101" fmla="*/ 112 h 747"/>
                <a:gd name="T102" fmla="*/ 49 w 2354"/>
                <a:gd name="T103" fmla="*/ 58 h 747"/>
                <a:gd name="T104" fmla="*/ 77 w 2354"/>
                <a:gd name="T105" fmla="*/ 3 h 747"/>
                <a:gd name="T106" fmla="*/ 2278 w 2354"/>
                <a:gd name="T107" fmla="*/ 0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54" h="747">
                  <a:moveTo>
                    <a:pt x="2278" y="0"/>
                  </a:moveTo>
                  <a:lnTo>
                    <a:pt x="2296" y="41"/>
                  </a:lnTo>
                  <a:lnTo>
                    <a:pt x="2313" y="84"/>
                  </a:lnTo>
                  <a:lnTo>
                    <a:pt x="2327" y="126"/>
                  </a:lnTo>
                  <a:lnTo>
                    <a:pt x="2340" y="167"/>
                  </a:lnTo>
                  <a:lnTo>
                    <a:pt x="2348" y="210"/>
                  </a:lnTo>
                  <a:lnTo>
                    <a:pt x="2353" y="251"/>
                  </a:lnTo>
                  <a:lnTo>
                    <a:pt x="2354" y="291"/>
                  </a:lnTo>
                  <a:lnTo>
                    <a:pt x="2351" y="330"/>
                  </a:lnTo>
                  <a:lnTo>
                    <a:pt x="2344" y="369"/>
                  </a:lnTo>
                  <a:lnTo>
                    <a:pt x="2331" y="406"/>
                  </a:lnTo>
                  <a:lnTo>
                    <a:pt x="2313" y="440"/>
                  </a:lnTo>
                  <a:lnTo>
                    <a:pt x="2287" y="474"/>
                  </a:lnTo>
                  <a:lnTo>
                    <a:pt x="2258" y="503"/>
                  </a:lnTo>
                  <a:lnTo>
                    <a:pt x="2219" y="532"/>
                  </a:lnTo>
                  <a:lnTo>
                    <a:pt x="2153" y="569"/>
                  </a:lnTo>
                  <a:lnTo>
                    <a:pt x="2082" y="601"/>
                  </a:lnTo>
                  <a:lnTo>
                    <a:pt x="2004" y="630"/>
                  </a:lnTo>
                  <a:lnTo>
                    <a:pt x="1920" y="655"/>
                  </a:lnTo>
                  <a:lnTo>
                    <a:pt x="1834" y="678"/>
                  </a:lnTo>
                  <a:lnTo>
                    <a:pt x="1743" y="698"/>
                  </a:lnTo>
                  <a:lnTo>
                    <a:pt x="1650" y="713"/>
                  </a:lnTo>
                  <a:lnTo>
                    <a:pt x="1553" y="726"/>
                  </a:lnTo>
                  <a:lnTo>
                    <a:pt x="1456" y="736"/>
                  </a:lnTo>
                  <a:lnTo>
                    <a:pt x="1356" y="741"/>
                  </a:lnTo>
                  <a:lnTo>
                    <a:pt x="1256" y="746"/>
                  </a:lnTo>
                  <a:lnTo>
                    <a:pt x="1157" y="747"/>
                  </a:lnTo>
                  <a:lnTo>
                    <a:pt x="1058" y="744"/>
                  </a:lnTo>
                  <a:lnTo>
                    <a:pt x="958" y="740"/>
                  </a:lnTo>
                  <a:lnTo>
                    <a:pt x="862" y="733"/>
                  </a:lnTo>
                  <a:lnTo>
                    <a:pt x="768" y="722"/>
                  </a:lnTo>
                  <a:lnTo>
                    <a:pt x="678" y="709"/>
                  </a:lnTo>
                  <a:lnTo>
                    <a:pt x="591" y="695"/>
                  </a:lnTo>
                  <a:lnTo>
                    <a:pt x="509" y="676"/>
                  </a:lnTo>
                  <a:lnTo>
                    <a:pt x="431" y="656"/>
                  </a:lnTo>
                  <a:lnTo>
                    <a:pt x="359" y="634"/>
                  </a:lnTo>
                  <a:lnTo>
                    <a:pt x="292" y="608"/>
                  </a:lnTo>
                  <a:lnTo>
                    <a:pt x="234" y="581"/>
                  </a:lnTo>
                  <a:lnTo>
                    <a:pt x="182" y="552"/>
                  </a:lnTo>
                  <a:lnTo>
                    <a:pt x="138" y="520"/>
                  </a:lnTo>
                  <a:lnTo>
                    <a:pt x="104" y="486"/>
                  </a:lnTo>
                  <a:lnTo>
                    <a:pt x="77" y="461"/>
                  </a:lnTo>
                  <a:lnTo>
                    <a:pt x="53" y="433"/>
                  </a:lnTo>
                  <a:lnTo>
                    <a:pt x="34" y="401"/>
                  </a:lnTo>
                  <a:lnTo>
                    <a:pt x="19" y="367"/>
                  </a:lnTo>
                  <a:lnTo>
                    <a:pt x="8" y="332"/>
                  </a:lnTo>
                  <a:lnTo>
                    <a:pt x="2" y="294"/>
                  </a:lnTo>
                  <a:lnTo>
                    <a:pt x="0" y="253"/>
                  </a:lnTo>
                  <a:lnTo>
                    <a:pt x="3" y="209"/>
                  </a:lnTo>
                  <a:lnTo>
                    <a:pt x="13" y="162"/>
                  </a:lnTo>
                  <a:lnTo>
                    <a:pt x="27" y="112"/>
                  </a:lnTo>
                  <a:lnTo>
                    <a:pt x="49" y="58"/>
                  </a:lnTo>
                  <a:lnTo>
                    <a:pt x="77" y="3"/>
                  </a:lnTo>
                  <a:lnTo>
                    <a:pt x="2278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7">
              <a:extLst>
                <a:ext uri="{FF2B5EF4-FFF2-40B4-BE49-F238E27FC236}">
                  <a16:creationId xmlns:a16="http://schemas.microsoft.com/office/drawing/2014/main" id="{D6765BCF-AA68-420C-84B0-A305C3C91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4725" y="5405436"/>
              <a:ext cx="2663629" cy="632433"/>
            </a:xfrm>
            <a:custGeom>
              <a:avLst/>
              <a:gdLst>
                <a:gd name="T0" fmla="*/ 1222 w 2228"/>
                <a:gd name="T1" fmla="*/ 2 h 529"/>
                <a:gd name="T2" fmla="*/ 1427 w 2228"/>
                <a:gd name="T3" fmla="*/ 12 h 529"/>
                <a:gd name="T4" fmla="*/ 1617 w 2228"/>
                <a:gd name="T5" fmla="*/ 29 h 529"/>
                <a:gd name="T6" fmla="*/ 1788 w 2228"/>
                <a:gd name="T7" fmla="*/ 54 h 529"/>
                <a:gd name="T8" fmla="*/ 1936 w 2228"/>
                <a:gd name="T9" fmla="*/ 87 h 529"/>
                <a:gd name="T10" fmla="*/ 2058 w 2228"/>
                <a:gd name="T11" fmla="*/ 125 h 529"/>
                <a:gd name="T12" fmla="*/ 2150 w 2228"/>
                <a:gd name="T13" fmla="*/ 168 h 529"/>
                <a:gd name="T14" fmla="*/ 2208 w 2228"/>
                <a:gd name="T15" fmla="*/ 214 h 529"/>
                <a:gd name="T16" fmla="*/ 2228 w 2228"/>
                <a:gd name="T17" fmla="*/ 265 h 529"/>
                <a:gd name="T18" fmla="*/ 2208 w 2228"/>
                <a:gd name="T19" fmla="*/ 315 h 529"/>
                <a:gd name="T20" fmla="*/ 2150 w 2228"/>
                <a:gd name="T21" fmla="*/ 362 h 529"/>
                <a:gd name="T22" fmla="*/ 2058 w 2228"/>
                <a:gd name="T23" fmla="*/ 406 h 529"/>
                <a:gd name="T24" fmla="*/ 1936 w 2228"/>
                <a:gd name="T25" fmla="*/ 444 h 529"/>
                <a:gd name="T26" fmla="*/ 1788 w 2228"/>
                <a:gd name="T27" fmla="*/ 475 h 529"/>
                <a:gd name="T28" fmla="*/ 1617 w 2228"/>
                <a:gd name="T29" fmla="*/ 501 h 529"/>
                <a:gd name="T30" fmla="*/ 1427 w 2228"/>
                <a:gd name="T31" fmla="*/ 519 h 529"/>
                <a:gd name="T32" fmla="*/ 1222 w 2228"/>
                <a:gd name="T33" fmla="*/ 529 h 529"/>
                <a:gd name="T34" fmla="*/ 1006 w 2228"/>
                <a:gd name="T35" fmla="*/ 529 h 529"/>
                <a:gd name="T36" fmla="*/ 801 w 2228"/>
                <a:gd name="T37" fmla="*/ 519 h 529"/>
                <a:gd name="T38" fmla="*/ 611 w 2228"/>
                <a:gd name="T39" fmla="*/ 501 h 529"/>
                <a:gd name="T40" fmla="*/ 439 w 2228"/>
                <a:gd name="T41" fmla="*/ 475 h 529"/>
                <a:gd name="T42" fmla="*/ 291 w 2228"/>
                <a:gd name="T43" fmla="*/ 444 h 529"/>
                <a:gd name="T44" fmla="*/ 169 w 2228"/>
                <a:gd name="T45" fmla="*/ 406 h 529"/>
                <a:gd name="T46" fmla="*/ 78 w 2228"/>
                <a:gd name="T47" fmla="*/ 362 h 529"/>
                <a:gd name="T48" fmla="*/ 20 w 2228"/>
                <a:gd name="T49" fmla="*/ 315 h 529"/>
                <a:gd name="T50" fmla="*/ 0 w 2228"/>
                <a:gd name="T51" fmla="*/ 265 h 529"/>
                <a:gd name="T52" fmla="*/ 20 w 2228"/>
                <a:gd name="T53" fmla="*/ 214 h 529"/>
                <a:gd name="T54" fmla="*/ 78 w 2228"/>
                <a:gd name="T55" fmla="*/ 168 h 529"/>
                <a:gd name="T56" fmla="*/ 170 w 2228"/>
                <a:gd name="T57" fmla="*/ 124 h 529"/>
                <a:gd name="T58" fmla="*/ 292 w 2228"/>
                <a:gd name="T59" fmla="*/ 87 h 529"/>
                <a:gd name="T60" fmla="*/ 441 w 2228"/>
                <a:gd name="T61" fmla="*/ 54 h 529"/>
                <a:gd name="T62" fmla="*/ 612 w 2228"/>
                <a:gd name="T63" fmla="*/ 29 h 529"/>
                <a:gd name="T64" fmla="*/ 802 w 2228"/>
                <a:gd name="T65" fmla="*/ 12 h 529"/>
                <a:gd name="T66" fmla="*/ 1006 w 2228"/>
                <a:gd name="T67" fmla="*/ 2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28" h="529">
                  <a:moveTo>
                    <a:pt x="1114" y="0"/>
                  </a:moveTo>
                  <a:lnTo>
                    <a:pt x="1222" y="2"/>
                  </a:lnTo>
                  <a:lnTo>
                    <a:pt x="1325" y="5"/>
                  </a:lnTo>
                  <a:lnTo>
                    <a:pt x="1427" y="12"/>
                  </a:lnTo>
                  <a:lnTo>
                    <a:pt x="1523" y="19"/>
                  </a:lnTo>
                  <a:lnTo>
                    <a:pt x="1617" y="29"/>
                  </a:lnTo>
                  <a:lnTo>
                    <a:pt x="1705" y="41"/>
                  </a:lnTo>
                  <a:lnTo>
                    <a:pt x="1788" y="54"/>
                  </a:lnTo>
                  <a:lnTo>
                    <a:pt x="1865" y="70"/>
                  </a:lnTo>
                  <a:lnTo>
                    <a:pt x="1936" y="87"/>
                  </a:lnTo>
                  <a:lnTo>
                    <a:pt x="2001" y="105"/>
                  </a:lnTo>
                  <a:lnTo>
                    <a:pt x="2058" y="125"/>
                  </a:lnTo>
                  <a:lnTo>
                    <a:pt x="2109" y="146"/>
                  </a:lnTo>
                  <a:lnTo>
                    <a:pt x="2150" y="168"/>
                  </a:lnTo>
                  <a:lnTo>
                    <a:pt x="2184" y="190"/>
                  </a:lnTo>
                  <a:lnTo>
                    <a:pt x="2208" y="214"/>
                  </a:lnTo>
                  <a:lnTo>
                    <a:pt x="2223" y="240"/>
                  </a:lnTo>
                  <a:lnTo>
                    <a:pt x="2228" y="265"/>
                  </a:lnTo>
                  <a:lnTo>
                    <a:pt x="2223" y="291"/>
                  </a:lnTo>
                  <a:lnTo>
                    <a:pt x="2208" y="315"/>
                  </a:lnTo>
                  <a:lnTo>
                    <a:pt x="2184" y="339"/>
                  </a:lnTo>
                  <a:lnTo>
                    <a:pt x="2150" y="362"/>
                  </a:lnTo>
                  <a:lnTo>
                    <a:pt x="2109" y="384"/>
                  </a:lnTo>
                  <a:lnTo>
                    <a:pt x="2058" y="406"/>
                  </a:lnTo>
                  <a:lnTo>
                    <a:pt x="2001" y="426"/>
                  </a:lnTo>
                  <a:lnTo>
                    <a:pt x="1936" y="444"/>
                  </a:lnTo>
                  <a:lnTo>
                    <a:pt x="1865" y="461"/>
                  </a:lnTo>
                  <a:lnTo>
                    <a:pt x="1788" y="475"/>
                  </a:lnTo>
                  <a:lnTo>
                    <a:pt x="1705" y="489"/>
                  </a:lnTo>
                  <a:lnTo>
                    <a:pt x="1617" y="501"/>
                  </a:lnTo>
                  <a:lnTo>
                    <a:pt x="1523" y="511"/>
                  </a:lnTo>
                  <a:lnTo>
                    <a:pt x="1427" y="519"/>
                  </a:lnTo>
                  <a:lnTo>
                    <a:pt x="1325" y="525"/>
                  </a:lnTo>
                  <a:lnTo>
                    <a:pt x="1222" y="529"/>
                  </a:lnTo>
                  <a:lnTo>
                    <a:pt x="1114" y="529"/>
                  </a:lnTo>
                  <a:lnTo>
                    <a:pt x="1006" y="529"/>
                  </a:lnTo>
                  <a:lnTo>
                    <a:pt x="903" y="525"/>
                  </a:lnTo>
                  <a:lnTo>
                    <a:pt x="801" y="519"/>
                  </a:lnTo>
                  <a:lnTo>
                    <a:pt x="704" y="511"/>
                  </a:lnTo>
                  <a:lnTo>
                    <a:pt x="611" y="501"/>
                  </a:lnTo>
                  <a:lnTo>
                    <a:pt x="523" y="489"/>
                  </a:lnTo>
                  <a:lnTo>
                    <a:pt x="439" y="475"/>
                  </a:lnTo>
                  <a:lnTo>
                    <a:pt x="363" y="461"/>
                  </a:lnTo>
                  <a:lnTo>
                    <a:pt x="291" y="444"/>
                  </a:lnTo>
                  <a:lnTo>
                    <a:pt x="227" y="426"/>
                  </a:lnTo>
                  <a:lnTo>
                    <a:pt x="169" y="406"/>
                  </a:lnTo>
                  <a:lnTo>
                    <a:pt x="119" y="384"/>
                  </a:lnTo>
                  <a:lnTo>
                    <a:pt x="78" y="362"/>
                  </a:lnTo>
                  <a:lnTo>
                    <a:pt x="44" y="339"/>
                  </a:lnTo>
                  <a:lnTo>
                    <a:pt x="20" y="315"/>
                  </a:lnTo>
                  <a:lnTo>
                    <a:pt x="4" y="291"/>
                  </a:lnTo>
                  <a:lnTo>
                    <a:pt x="0" y="265"/>
                  </a:lnTo>
                  <a:lnTo>
                    <a:pt x="4" y="240"/>
                  </a:lnTo>
                  <a:lnTo>
                    <a:pt x="20" y="214"/>
                  </a:lnTo>
                  <a:lnTo>
                    <a:pt x="46" y="190"/>
                  </a:lnTo>
                  <a:lnTo>
                    <a:pt x="78" y="168"/>
                  </a:lnTo>
                  <a:lnTo>
                    <a:pt x="121" y="145"/>
                  </a:lnTo>
                  <a:lnTo>
                    <a:pt x="170" y="124"/>
                  </a:lnTo>
                  <a:lnTo>
                    <a:pt x="228" y="105"/>
                  </a:lnTo>
                  <a:lnTo>
                    <a:pt x="292" y="87"/>
                  </a:lnTo>
                  <a:lnTo>
                    <a:pt x="364" y="70"/>
                  </a:lnTo>
                  <a:lnTo>
                    <a:pt x="441" y="54"/>
                  </a:lnTo>
                  <a:lnTo>
                    <a:pt x="524" y="40"/>
                  </a:lnTo>
                  <a:lnTo>
                    <a:pt x="612" y="29"/>
                  </a:lnTo>
                  <a:lnTo>
                    <a:pt x="704" y="19"/>
                  </a:lnTo>
                  <a:lnTo>
                    <a:pt x="802" y="12"/>
                  </a:lnTo>
                  <a:lnTo>
                    <a:pt x="903" y="5"/>
                  </a:lnTo>
                  <a:lnTo>
                    <a:pt x="1006" y="2"/>
                  </a:lnTo>
                  <a:lnTo>
                    <a:pt x="111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8">
              <a:extLst>
                <a:ext uri="{FF2B5EF4-FFF2-40B4-BE49-F238E27FC236}">
                  <a16:creationId xmlns:a16="http://schemas.microsoft.com/office/drawing/2014/main" id="{AA7C801D-F44B-4D8C-BFB5-5D5334198F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435" y="5124488"/>
              <a:ext cx="2530926" cy="719706"/>
            </a:xfrm>
            <a:custGeom>
              <a:avLst/>
              <a:gdLst>
                <a:gd name="T0" fmla="*/ 237 w 2117"/>
                <a:gd name="T1" fmla="*/ 0 h 602"/>
                <a:gd name="T2" fmla="*/ 291 w 2117"/>
                <a:gd name="T3" fmla="*/ 33 h 602"/>
                <a:gd name="T4" fmla="*/ 352 w 2117"/>
                <a:gd name="T5" fmla="*/ 61 h 602"/>
                <a:gd name="T6" fmla="*/ 418 w 2117"/>
                <a:gd name="T7" fmla="*/ 87 h 602"/>
                <a:gd name="T8" fmla="*/ 489 w 2117"/>
                <a:gd name="T9" fmla="*/ 108 h 602"/>
                <a:gd name="T10" fmla="*/ 563 w 2117"/>
                <a:gd name="T11" fmla="*/ 125 h 602"/>
                <a:gd name="T12" fmla="*/ 641 w 2117"/>
                <a:gd name="T13" fmla="*/ 139 h 602"/>
                <a:gd name="T14" fmla="*/ 722 w 2117"/>
                <a:gd name="T15" fmla="*/ 149 h 602"/>
                <a:gd name="T16" fmla="*/ 804 w 2117"/>
                <a:gd name="T17" fmla="*/ 156 h 602"/>
                <a:gd name="T18" fmla="*/ 889 w 2117"/>
                <a:gd name="T19" fmla="*/ 160 h 602"/>
                <a:gd name="T20" fmla="*/ 974 w 2117"/>
                <a:gd name="T21" fmla="*/ 162 h 602"/>
                <a:gd name="T22" fmla="*/ 1060 w 2117"/>
                <a:gd name="T23" fmla="*/ 160 h 602"/>
                <a:gd name="T24" fmla="*/ 1145 w 2117"/>
                <a:gd name="T25" fmla="*/ 156 h 602"/>
                <a:gd name="T26" fmla="*/ 1230 w 2117"/>
                <a:gd name="T27" fmla="*/ 150 h 602"/>
                <a:gd name="T28" fmla="*/ 1314 w 2117"/>
                <a:gd name="T29" fmla="*/ 140 h 602"/>
                <a:gd name="T30" fmla="*/ 1396 w 2117"/>
                <a:gd name="T31" fmla="*/ 129 h 602"/>
                <a:gd name="T32" fmla="*/ 1474 w 2117"/>
                <a:gd name="T33" fmla="*/ 116 h 602"/>
                <a:gd name="T34" fmla="*/ 1551 w 2117"/>
                <a:gd name="T35" fmla="*/ 101 h 602"/>
                <a:gd name="T36" fmla="*/ 1623 w 2117"/>
                <a:gd name="T37" fmla="*/ 84 h 602"/>
                <a:gd name="T38" fmla="*/ 1691 w 2117"/>
                <a:gd name="T39" fmla="*/ 65 h 602"/>
                <a:gd name="T40" fmla="*/ 1753 w 2117"/>
                <a:gd name="T41" fmla="*/ 45 h 602"/>
                <a:gd name="T42" fmla="*/ 1811 w 2117"/>
                <a:gd name="T43" fmla="*/ 23 h 602"/>
                <a:gd name="T44" fmla="*/ 1862 w 2117"/>
                <a:gd name="T45" fmla="*/ 0 h 602"/>
                <a:gd name="T46" fmla="*/ 2117 w 2117"/>
                <a:gd name="T47" fmla="*/ 346 h 602"/>
                <a:gd name="T48" fmla="*/ 2085 w 2117"/>
                <a:gd name="T49" fmla="*/ 379 h 602"/>
                <a:gd name="T50" fmla="*/ 2044 w 2117"/>
                <a:gd name="T51" fmla="*/ 410 h 602"/>
                <a:gd name="T52" fmla="*/ 1995 w 2117"/>
                <a:gd name="T53" fmla="*/ 439 h 602"/>
                <a:gd name="T54" fmla="*/ 1940 w 2117"/>
                <a:gd name="T55" fmla="*/ 465 h 602"/>
                <a:gd name="T56" fmla="*/ 1878 w 2117"/>
                <a:gd name="T57" fmla="*/ 489 h 602"/>
                <a:gd name="T58" fmla="*/ 1811 w 2117"/>
                <a:gd name="T59" fmla="*/ 510 h 602"/>
                <a:gd name="T60" fmla="*/ 1738 w 2117"/>
                <a:gd name="T61" fmla="*/ 530 h 602"/>
                <a:gd name="T62" fmla="*/ 1660 w 2117"/>
                <a:gd name="T63" fmla="*/ 547 h 602"/>
                <a:gd name="T64" fmla="*/ 1579 w 2117"/>
                <a:gd name="T65" fmla="*/ 561 h 602"/>
                <a:gd name="T66" fmla="*/ 1494 w 2117"/>
                <a:gd name="T67" fmla="*/ 574 h 602"/>
                <a:gd name="T68" fmla="*/ 1406 w 2117"/>
                <a:gd name="T69" fmla="*/ 584 h 602"/>
                <a:gd name="T70" fmla="*/ 1315 w 2117"/>
                <a:gd name="T71" fmla="*/ 593 h 602"/>
                <a:gd name="T72" fmla="*/ 1225 w 2117"/>
                <a:gd name="T73" fmla="*/ 598 h 602"/>
                <a:gd name="T74" fmla="*/ 1131 w 2117"/>
                <a:gd name="T75" fmla="*/ 601 h 602"/>
                <a:gd name="T76" fmla="*/ 1039 w 2117"/>
                <a:gd name="T77" fmla="*/ 602 h 602"/>
                <a:gd name="T78" fmla="*/ 946 w 2117"/>
                <a:gd name="T79" fmla="*/ 601 h 602"/>
                <a:gd name="T80" fmla="*/ 853 w 2117"/>
                <a:gd name="T81" fmla="*/ 598 h 602"/>
                <a:gd name="T82" fmla="*/ 763 w 2117"/>
                <a:gd name="T83" fmla="*/ 593 h 602"/>
                <a:gd name="T84" fmla="*/ 673 w 2117"/>
                <a:gd name="T85" fmla="*/ 584 h 602"/>
                <a:gd name="T86" fmla="*/ 587 w 2117"/>
                <a:gd name="T87" fmla="*/ 574 h 602"/>
                <a:gd name="T88" fmla="*/ 505 w 2117"/>
                <a:gd name="T89" fmla="*/ 563 h 602"/>
                <a:gd name="T90" fmla="*/ 425 w 2117"/>
                <a:gd name="T91" fmla="*/ 549 h 602"/>
                <a:gd name="T92" fmla="*/ 350 w 2117"/>
                <a:gd name="T93" fmla="*/ 532 h 602"/>
                <a:gd name="T94" fmla="*/ 281 w 2117"/>
                <a:gd name="T95" fmla="*/ 513 h 602"/>
                <a:gd name="T96" fmla="*/ 216 w 2117"/>
                <a:gd name="T97" fmla="*/ 492 h 602"/>
                <a:gd name="T98" fmla="*/ 158 w 2117"/>
                <a:gd name="T99" fmla="*/ 469 h 602"/>
                <a:gd name="T100" fmla="*/ 107 w 2117"/>
                <a:gd name="T101" fmla="*/ 444 h 602"/>
                <a:gd name="T102" fmla="*/ 63 w 2117"/>
                <a:gd name="T103" fmla="*/ 415 h 602"/>
                <a:gd name="T104" fmla="*/ 27 w 2117"/>
                <a:gd name="T105" fmla="*/ 387 h 602"/>
                <a:gd name="T106" fmla="*/ 0 w 2117"/>
                <a:gd name="T107" fmla="*/ 354 h 602"/>
                <a:gd name="T108" fmla="*/ 237 w 2117"/>
                <a:gd name="T109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17" h="602">
                  <a:moveTo>
                    <a:pt x="237" y="0"/>
                  </a:moveTo>
                  <a:lnTo>
                    <a:pt x="291" y="33"/>
                  </a:lnTo>
                  <a:lnTo>
                    <a:pt x="352" y="61"/>
                  </a:lnTo>
                  <a:lnTo>
                    <a:pt x="418" y="87"/>
                  </a:lnTo>
                  <a:lnTo>
                    <a:pt x="489" y="108"/>
                  </a:lnTo>
                  <a:lnTo>
                    <a:pt x="563" y="125"/>
                  </a:lnTo>
                  <a:lnTo>
                    <a:pt x="641" y="139"/>
                  </a:lnTo>
                  <a:lnTo>
                    <a:pt x="722" y="149"/>
                  </a:lnTo>
                  <a:lnTo>
                    <a:pt x="804" y="156"/>
                  </a:lnTo>
                  <a:lnTo>
                    <a:pt x="889" y="160"/>
                  </a:lnTo>
                  <a:lnTo>
                    <a:pt x="974" y="162"/>
                  </a:lnTo>
                  <a:lnTo>
                    <a:pt x="1060" y="160"/>
                  </a:lnTo>
                  <a:lnTo>
                    <a:pt x="1145" y="156"/>
                  </a:lnTo>
                  <a:lnTo>
                    <a:pt x="1230" y="150"/>
                  </a:lnTo>
                  <a:lnTo>
                    <a:pt x="1314" y="140"/>
                  </a:lnTo>
                  <a:lnTo>
                    <a:pt x="1396" y="129"/>
                  </a:lnTo>
                  <a:lnTo>
                    <a:pt x="1474" y="116"/>
                  </a:lnTo>
                  <a:lnTo>
                    <a:pt x="1551" y="101"/>
                  </a:lnTo>
                  <a:lnTo>
                    <a:pt x="1623" y="84"/>
                  </a:lnTo>
                  <a:lnTo>
                    <a:pt x="1691" y="65"/>
                  </a:lnTo>
                  <a:lnTo>
                    <a:pt x="1753" y="45"/>
                  </a:lnTo>
                  <a:lnTo>
                    <a:pt x="1811" y="23"/>
                  </a:lnTo>
                  <a:lnTo>
                    <a:pt x="1862" y="0"/>
                  </a:lnTo>
                  <a:lnTo>
                    <a:pt x="2117" y="346"/>
                  </a:lnTo>
                  <a:lnTo>
                    <a:pt x="2085" y="379"/>
                  </a:lnTo>
                  <a:lnTo>
                    <a:pt x="2044" y="410"/>
                  </a:lnTo>
                  <a:lnTo>
                    <a:pt x="1995" y="439"/>
                  </a:lnTo>
                  <a:lnTo>
                    <a:pt x="1940" y="465"/>
                  </a:lnTo>
                  <a:lnTo>
                    <a:pt x="1878" y="489"/>
                  </a:lnTo>
                  <a:lnTo>
                    <a:pt x="1811" y="510"/>
                  </a:lnTo>
                  <a:lnTo>
                    <a:pt x="1738" y="530"/>
                  </a:lnTo>
                  <a:lnTo>
                    <a:pt x="1660" y="547"/>
                  </a:lnTo>
                  <a:lnTo>
                    <a:pt x="1579" y="561"/>
                  </a:lnTo>
                  <a:lnTo>
                    <a:pt x="1494" y="574"/>
                  </a:lnTo>
                  <a:lnTo>
                    <a:pt x="1406" y="584"/>
                  </a:lnTo>
                  <a:lnTo>
                    <a:pt x="1315" y="593"/>
                  </a:lnTo>
                  <a:lnTo>
                    <a:pt x="1225" y="598"/>
                  </a:lnTo>
                  <a:lnTo>
                    <a:pt x="1131" y="601"/>
                  </a:lnTo>
                  <a:lnTo>
                    <a:pt x="1039" y="602"/>
                  </a:lnTo>
                  <a:lnTo>
                    <a:pt x="946" y="601"/>
                  </a:lnTo>
                  <a:lnTo>
                    <a:pt x="853" y="598"/>
                  </a:lnTo>
                  <a:lnTo>
                    <a:pt x="763" y="593"/>
                  </a:lnTo>
                  <a:lnTo>
                    <a:pt x="673" y="584"/>
                  </a:lnTo>
                  <a:lnTo>
                    <a:pt x="587" y="574"/>
                  </a:lnTo>
                  <a:lnTo>
                    <a:pt x="505" y="563"/>
                  </a:lnTo>
                  <a:lnTo>
                    <a:pt x="425" y="549"/>
                  </a:lnTo>
                  <a:lnTo>
                    <a:pt x="350" y="532"/>
                  </a:lnTo>
                  <a:lnTo>
                    <a:pt x="281" y="513"/>
                  </a:lnTo>
                  <a:lnTo>
                    <a:pt x="216" y="492"/>
                  </a:lnTo>
                  <a:lnTo>
                    <a:pt x="158" y="469"/>
                  </a:lnTo>
                  <a:lnTo>
                    <a:pt x="107" y="444"/>
                  </a:lnTo>
                  <a:lnTo>
                    <a:pt x="63" y="415"/>
                  </a:lnTo>
                  <a:lnTo>
                    <a:pt x="27" y="387"/>
                  </a:lnTo>
                  <a:lnTo>
                    <a:pt x="0" y="354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29">
              <a:extLst>
                <a:ext uri="{FF2B5EF4-FFF2-40B4-BE49-F238E27FC236}">
                  <a16:creationId xmlns:a16="http://schemas.microsoft.com/office/drawing/2014/main" id="{C73C433F-2AF5-4391-A7BD-CF687108EE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4255" y="4948746"/>
              <a:ext cx="1998917" cy="433975"/>
            </a:xfrm>
            <a:custGeom>
              <a:avLst/>
              <a:gdLst>
                <a:gd name="T0" fmla="*/ 836 w 1672"/>
                <a:gd name="T1" fmla="*/ 0 h 363"/>
                <a:gd name="T2" fmla="*/ 926 w 1672"/>
                <a:gd name="T3" fmla="*/ 0 h 363"/>
                <a:gd name="T4" fmla="*/ 1016 w 1672"/>
                <a:gd name="T5" fmla="*/ 3 h 363"/>
                <a:gd name="T6" fmla="*/ 1101 w 1672"/>
                <a:gd name="T7" fmla="*/ 8 h 363"/>
                <a:gd name="T8" fmla="*/ 1181 w 1672"/>
                <a:gd name="T9" fmla="*/ 15 h 363"/>
                <a:gd name="T10" fmla="*/ 1258 w 1672"/>
                <a:gd name="T11" fmla="*/ 24 h 363"/>
                <a:gd name="T12" fmla="*/ 1330 w 1672"/>
                <a:gd name="T13" fmla="*/ 34 h 363"/>
                <a:gd name="T14" fmla="*/ 1397 w 1672"/>
                <a:gd name="T15" fmla="*/ 46 h 363"/>
                <a:gd name="T16" fmla="*/ 1456 w 1672"/>
                <a:gd name="T17" fmla="*/ 59 h 363"/>
                <a:gd name="T18" fmla="*/ 1510 w 1672"/>
                <a:gd name="T19" fmla="*/ 73 h 363"/>
                <a:gd name="T20" fmla="*/ 1558 w 1672"/>
                <a:gd name="T21" fmla="*/ 89 h 363"/>
                <a:gd name="T22" fmla="*/ 1598 w 1672"/>
                <a:gd name="T23" fmla="*/ 106 h 363"/>
                <a:gd name="T24" fmla="*/ 1629 w 1672"/>
                <a:gd name="T25" fmla="*/ 123 h 363"/>
                <a:gd name="T26" fmla="*/ 1653 w 1672"/>
                <a:gd name="T27" fmla="*/ 141 h 363"/>
                <a:gd name="T28" fmla="*/ 1667 w 1672"/>
                <a:gd name="T29" fmla="*/ 161 h 363"/>
                <a:gd name="T30" fmla="*/ 1672 w 1672"/>
                <a:gd name="T31" fmla="*/ 181 h 363"/>
                <a:gd name="T32" fmla="*/ 1667 w 1672"/>
                <a:gd name="T33" fmla="*/ 201 h 363"/>
                <a:gd name="T34" fmla="*/ 1653 w 1672"/>
                <a:gd name="T35" fmla="*/ 219 h 363"/>
                <a:gd name="T36" fmla="*/ 1629 w 1672"/>
                <a:gd name="T37" fmla="*/ 238 h 363"/>
                <a:gd name="T38" fmla="*/ 1598 w 1672"/>
                <a:gd name="T39" fmla="*/ 256 h 363"/>
                <a:gd name="T40" fmla="*/ 1558 w 1672"/>
                <a:gd name="T41" fmla="*/ 273 h 363"/>
                <a:gd name="T42" fmla="*/ 1510 w 1672"/>
                <a:gd name="T43" fmla="*/ 289 h 363"/>
                <a:gd name="T44" fmla="*/ 1456 w 1672"/>
                <a:gd name="T45" fmla="*/ 303 h 363"/>
                <a:gd name="T46" fmla="*/ 1397 w 1672"/>
                <a:gd name="T47" fmla="*/ 316 h 363"/>
                <a:gd name="T48" fmla="*/ 1330 w 1672"/>
                <a:gd name="T49" fmla="*/ 327 h 363"/>
                <a:gd name="T50" fmla="*/ 1258 w 1672"/>
                <a:gd name="T51" fmla="*/ 338 h 363"/>
                <a:gd name="T52" fmla="*/ 1181 w 1672"/>
                <a:gd name="T53" fmla="*/ 347 h 363"/>
                <a:gd name="T54" fmla="*/ 1101 w 1672"/>
                <a:gd name="T55" fmla="*/ 354 h 363"/>
                <a:gd name="T56" fmla="*/ 1016 w 1672"/>
                <a:gd name="T57" fmla="*/ 358 h 363"/>
                <a:gd name="T58" fmla="*/ 926 w 1672"/>
                <a:gd name="T59" fmla="*/ 361 h 363"/>
                <a:gd name="T60" fmla="*/ 836 w 1672"/>
                <a:gd name="T61" fmla="*/ 363 h 363"/>
                <a:gd name="T62" fmla="*/ 745 w 1672"/>
                <a:gd name="T63" fmla="*/ 361 h 363"/>
                <a:gd name="T64" fmla="*/ 657 w 1672"/>
                <a:gd name="T65" fmla="*/ 358 h 363"/>
                <a:gd name="T66" fmla="*/ 572 w 1672"/>
                <a:gd name="T67" fmla="*/ 354 h 363"/>
                <a:gd name="T68" fmla="*/ 490 w 1672"/>
                <a:gd name="T69" fmla="*/ 347 h 363"/>
                <a:gd name="T70" fmla="*/ 413 w 1672"/>
                <a:gd name="T71" fmla="*/ 338 h 363"/>
                <a:gd name="T72" fmla="*/ 343 w 1672"/>
                <a:gd name="T73" fmla="*/ 327 h 363"/>
                <a:gd name="T74" fmla="*/ 276 w 1672"/>
                <a:gd name="T75" fmla="*/ 316 h 363"/>
                <a:gd name="T76" fmla="*/ 215 w 1672"/>
                <a:gd name="T77" fmla="*/ 303 h 363"/>
                <a:gd name="T78" fmla="*/ 161 w 1672"/>
                <a:gd name="T79" fmla="*/ 289 h 363"/>
                <a:gd name="T80" fmla="*/ 114 w 1672"/>
                <a:gd name="T81" fmla="*/ 273 h 363"/>
                <a:gd name="T82" fmla="*/ 75 w 1672"/>
                <a:gd name="T83" fmla="*/ 256 h 363"/>
                <a:gd name="T84" fmla="*/ 42 w 1672"/>
                <a:gd name="T85" fmla="*/ 238 h 363"/>
                <a:gd name="T86" fmla="*/ 19 w 1672"/>
                <a:gd name="T87" fmla="*/ 219 h 363"/>
                <a:gd name="T88" fmla="*/ 4 w 1672"/>
                <a:gd name="T89" fmla="*/ 201 h 363"/>
                <a:gd name="T90" fmla="*/ 0 w 1672"/>
                <a:gd name="T91" fmla="*/ 181 h 363"/>
                <a:gd name="T92" fmla="*/ 4 w 1672"/>
                <a:gd name="T93" fmla="*/ 161 h 363"/>
                <a:gd name="T94" fmla="*/ 19 w 1672"/>
                <a:gd name="T95" fmla="*/ 141 h 363"/>
                <a:gd name="T96" fmla="*/ 42 w 1672"/>
                <a:gd name="T97" fmla="*/ 123 h 363"/>
                <a:gd name="T98" fmla="*/ 75 w 1672"/>
                <a:gd name="T99" fmla="*/ 106 h 363"/>
                <a:gd name="T100" fmla="*/ 114 w 1672"/>
                <a:gd name="T101" fmla="*/ 89 h 363"/>
                <a:gd name="T102" fmla="*/ 161 w 1672"/>
                <a:gd name="T103" fmla="*/ 73 h 363"/>
                <a:gd name="T104" fmla="*/ 215 w 1672"/>
                <a:gd name="T105" fmla="*/ 59 h 363"/>
                <a:gd name="T106" fmla="*/ 276 w 1672"/>
                <a:gd name="T107" fmla="*/ 46 h 363"/>
                <a:gd name="T108" fmla="*/ 343 w 1672"/>
                <a:gd name="T109" fmla="*/ 34 h 363"/>
                <a:gd name="T110" fmla="*/ 413 w 1672"/>
                <a:gd name="T111" fmla="*/ 24 h 363"/>
                <a:gd name="T112" fmla="*/ 490 w 1672"/>
                <a:gd name="T113" fmla="*/ 15 h 363"/>
                <a:gd name="T114" fmla="*/ 572 w 1672"/>
                <a:gd name="T115" fmla="*/ 8 h 363"/>
                <a:gd name="T116" fmla="*/ 657 w 1672"/>
                <a:gd name="T117" fmla="*/ 3 h 363"/>
                <a:gd name="T118" fmla="*/ 745 w 1672"/>
                <a:gd name="T119" fmla="*/ 0 h 363"/>
                <a:gd name="T120" fmla="*/ 836 w 1672"/>
                <a:gd name="T121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72" h="363">
                  <a:moveTo>
                    <a:pt x="836" y="0"/>
                  </a:moveTo>
                  <a:lnTo>
                    <a:pt x="926" y="0"/>
                  </a:lnTo>
                  <a:lnTo>
                    <a:pt x="1016" y="3"/>
                  </a:lnTo>
                  <a:lnTo>
                    <a:pt x="1101" y="8"/>
                  </a:lnTo>
                  <a:lnTo>
                    <a:pt x="1181" y="15"/>
                  </a:lnTo>
                  <a:lnTo>
                    <a:pt x="1258" y="24"/>
                  </a:lnTo>
                  <a:lnTo>
                    <a:pt x="1330" y="34"/>
                  </a:lnTo>
                  <a:lnTo>
                    <a:pt x="1397" y="46"/>
                  </a:lnTo>
                  <a:lnTo>
                    <a:pt x="1456" y="59"/>
                  </a:lnTo>
                  <a:lnTo>
                    <a:pt x="1510" y="73"/>
                  </a:lnTo>
                  <a:lnTo>
                    <a:pt x="1558" y="89"/>
                  </a:lnTo>
                  <a:lnTo>
                    <a:pt x="1598" y="106"/>
                  </a:lnTo>
                  <a:lnTo>
                    <a:pt x="1629" y="123"/>
                  </a:lnTo>
                  <a:lnTo>
                    <a:pt x="1653" y="141"/>
                  </a:lnTo>
                  <a:lnTo>
                    <a:pt x="1667" y="161"/>
                  </a:lnTo>
                  <a:lnTo>
                    <a:pt x="1672" y="181"/>
                  </a:lnTo>
                  <a:lnTo>
                    <a:pt x="1667" y="201"/>
                  </a:lnTo>
                  <a:lnTo>
                    <a:pt x="1653" y="219"/>
                  </a:lnTo>
                  <a:lnTo>
                    <a:pt x="1629" y="238"/>
                  </a:lnTo>
                  <a:lnTo>
                    <a:pt x="1598" y="256"/>
                  </a:lnTo>
                  <a:lnTo>
                    <a:pt x="1558" y="273"/>
                  </a:lnTo>
                  <a:lnTo>
                    <a:pt x="1510" y="289"/>
                  </a:lnTo>
                  <a:lnTo>
                    <a:pt x="1456" y="303"/>
                  </a:lnTo>
                  <a:lnTo>
                    <a:pt x="1397" y="316"/>
                  </a:lnTo>
                  <a:lnTo>
                    <a:pt x="1330" y="327"/>
                  </a:lnTo>
                  <a:lnTo>
                    <a:pt x="1258" y="338"/>
                  </a:lnTo>
                  <a:lnTo>
                    <a:pt x="1181" y="347"/>
                  </a:lnTo>
                  <a:lnTo>
                    <a:pt x="1101" y="354"/>
                  </a:lnTo>
                  <a:lnTo>
                    <a:pt x="1016" y="358"/>
                  </a:lnTo>
                  <a:lnTo>
                    <a:pt x="926" y="361"/>
                  </a:lnTo>
                  <a:lnTo>
                    <a:pt x="836" y="363"/>
                  </a:lnTo>
                  <a:lnTo>
                    <a:pt x="745" y="361"/>
                  </a:lnTo>
                  <a:lnTo>
                    <a:pt x="657" y="358"/>
                  </a:lnTo>
                  <a:lnTo>
                    <a:pt x="572" y="354"/>
                  </a:lnTo>
                  <a:lnTo>
                    <a:pt x="490" y="347"/>
                  </a:lnTo>
                  <a:lnTo>
                    <a:pt x="413" y="338"/>
                  </a:lnTo>
                  <a:lnTo>
                    <a:pt x="343" y="327"/>
                  </a:lnTo>
                  <a:lnTo>
                    <a:pt x="276" y="316"/>
                  </a:lnTo>
                  <a:lnTo>
                    <a:pt x="215" y="303"/>
                  </a:lnTo>
                  <a:lnTo>
                    <a:pt x="161" y="289"/>
                  </a:lnTo>
                  <a:lnTo>
                    <a:pt x="114" y="273"/>
                  </a:lnTo>
                  <a:lnTo>
                    <a:pt x="75" y="256"/>
                  </a:lnTo>
                  <a:lnTo>
                    <a:pt x="42" y="238"/>
                  </a:lnTo>
                  <a:lnTo>
                    <a:pt x="19" y="219"/>
                  </a:lnTo>
                  <a:lnTo>
                    <a:pt x="4" y="201"/>
                  </a:lnTo>
                  <a:lnTo>
                    <a:pt x="0" y="181"/>
                  </a:lnTo>
                  <a:lnTo>
                    <a:pt x="4" y="161"/>
                  </a:lnTo>
                  <a:lnTo>
                    <a:pt x="19" y="141"/>
                  </a:lnTo>
                  <a:lnTo>
                    <a:pt x="42" y="123"/>
                  </a:lnTo>
                  <a:lnTo>
                    <a:pt x="75" y="106"/>
                  </a:lnTo>
                  <a:lnTo>
                    <a:pt x="114" y="89"/>
                  </a:lnTo>
                  <a:lnTo>
                    <a:pt x="161" y="73"/>
                  </a:lnTo>
                  <a:lnTo>
                    <a:pt x="215" y="59"/>
                  </a:lnTo>
                  <a:lnTo>
                    <a:pt x="276" y="46"/>
                  </a:lnTo>
                  <a:lnTo>
                    <a:pt x="343" y="34"/>
                  </a:lnTo>
                  <a:lnTo>
                    <a:pt x="413" y="24"/>
                  </a:lnTo>
                  <a:lnTo>
                    <a:pt x="490" y="15"/>
                  </a:lnTo>
                  <a:lnTo>
                    <a:pt x="572" y="8"/>
                  </a:lnTo>
                  <a:lnTo>
                    <a:pt x="657" y="3"/>
                  </a:lnTo>
                  <a:lnTo>
                    <a:pt x="745" y="0"/>
                  </a:lnTo>
                  <a:lnTo>
                    <a:pt x="83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0">
              <a:extLst>
                <a:ext uri="{FF2B5EF4-FFF2-40B4-BE49-F238E27FC236}">
                  <a16:creationId xmlns:a16="http://schemas.microsoft.com/office/drawing/2014/main" id="{ACB9B58E-16EC-4CD0-8DC5-E82BC2F06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7070" y="4563787"/>
              <a:ext cx="1802851" cy="618086"/>
            </a:xfrm>
            <a:custGeom>
              <a:avLst/>
              <a:gdLst>
                <a:gd name="T0" fmla="*/ 167 w 1508"/>
                <a:gd name="T1" fmla="*/ 0 h 517"/>
                <a:gd name="T2" fmla="*/ 214 w 1508"/>
                <a:gd name="T3" fmla="*/ 34 h 517"/>
                <a:gd name="T4" fmla="*/ 265 w 1508"/>
                <a:gd name="T5" fmla="*/ 64 h 517"/>
                <a:gd name="T6" fmla="*/ 320 w 1508"/>
                <a:gd name="T7" fmla="*/ 89 h 517"/>
                <a:gd name="T8" fmla="*/ 381 w 1508"/>
                <a:gd name="T9" fmla="*/ 109 h 517"/>
                <a:gd name="T10" fmla="*/ 444 w 1508"/>
                <a:gd name="T11" fmla="*/ 126 h 517"/>
                <a:gd name="T12" fmla="*/ 510 w 1508"/>
                <a:gd name="T13" fmla="*/ 137 h 517"/>
                <a:gd name="T14" fmla="*/ 578 w 1508"/>
                <a:gd name="T15" fmla="*/ 146 h 517"/>
                <a:gd name="T16" fmla="*/ 649 w 1508"/>
                <a:gd name="T17" fmla="*/ 149 h 517"/>
                <a:gd name="T18" fmla="*/ 720 w 1508"/>
                <a:gd name="T19" fmla="*/ 150 h 517"/>
                <a:gd name="T20" fmla="*/ 789 w 1508"/>
                <a:gd name="T21" fmla="*/ 147 h 517"/>
                <a:gd name="T22" fmla="*/ 860 w 1508"/>
                <a:gd name="T23" fmla="*/ 140 h 517"/>
                <a:gd name="T24" fmla="*/ 930 w 1508"/>
                <a:gd name="T25" fmla="*/ 132 h 517"/>
                <a:gd name="T26" fmla="*/ 996 w 1508"/>
                <a:gd name="T27" fmla="*/ 119 h 517"/>
                <a:gd name="T28" fmla="*/ 1061 w 1508"/>
                <a:gd name="T29" fmla="*/ 105 h 517"/>
                <a:gd name="T30" fmla="*/ 1124 w 1508"/>
                <a:gd name="T31" fmla="*/ 88 h 517"/>
                <a:gd name="T32" fmla="*/ 1182 w 1508"/>
                <a:gd name="T33" fmla="*/ 68 h 517"/>
                <a:gd name="T34" fmla="*/ 1236 w 1508"/>
                <a:gd name="T35" fmla="*/ 47 h 517"/>
                <a:gd name="T36" fmla="*/ 1284 w 1508"/>
                <a:gd name="T37" fmla="*/ 24 h 517"/>
                <a:gd name="T38" fmla="*/ 1326 w 1508"/>
                <a:gd name="T39" fmla="*/ 0 h 517"/>
                <a:gd name="T40" fmla="*/ 1508 w 1508"/>
                <a:gd name="T41" fmla="*/ 320 h 517"/>
                <a:gd name="T42" fmla="*/ 1482 w 1508"/>
                <a:gd name="T43" fmla="*/ 350 h 517"/>
                <a:gd name="T44" fmla="*/ 1448 w 1508"/>
                <a:gd name="T45" fmla="*/ 377 h 517"/>
                <a:gd name="T46" fmla="*/ 1407 w 1508"/>
                <a:gd name="T47" fmla="*/ 401 h 517"/>
                <a:gd name="T48" fmla="*/ 1359 w 1508"/>
                <a:gd name="T49" fmla="*/ 424 h 517"/>
                <a:gd name="T50" fmla="*/ 1306 w 1508"/>
                <a:gd name="T51" fmla="*/ 444 h 517"/>
                <a:gd name="T52" fmla="*/ 1247 w 1508"/>
                <a:gd name="T53" fmla="*/ 461 h 517"/>
                <a:gd name="T54" fmla="*/ 1185 w 1508"/>
                <a:gd name="T55" fmla="*/ 476 h 517"/>
                <a:gd name="T56" fmla="*/ 1118 w 1508"/>
                <a:gd name="T57" fmla="*/ 489 h 517"/>
                <a:gd name="T58" fmla="*/ 1049 w 1508"/>
                <a:gd name="T59" fmla="*/ 499 h 517"/>
                <a:gd name="T60" fmla="*/ 975 w 1508"/>
                <a:gd name="T61" fmla="*/ 507 h 517"/>
                <a:gd name="T62" fmla="*/ 901 w 1508"/>
                <a:gd name="T63" fmla="*/ 513 h 517"/>
                <a:gd name="T64" fmla="*/ 825 w 1508"/>
                <a:gd name="T65" fmla="*/ 517 h 517"/>
                <a:gd name="T66" fmla="*/ 748 w 1508"/>
                <a:gd name="T67" fmla="*/ 517 h 517"/>
                <a:gd name="T68" fmla="*/ 672 w 1508"/>
                <a:gd name="T69" fmla="*/ 516 h 517"/>
                <a:gd name="T70" fmla="*/ 595 w 1508"/>
                <a:gd name="T71" fmla="*/ 512 h 517"/>
                <a:gd name="T72" fmla="*/ 520 w 1508"/>
                <a:gd name="T73" fmla="*/ 506 h 517"/>
                <a:gd name="T74" fmla="*/ 446 w 1508"/>
                <a:gd name="T75" fmla="*/ 496 h 517"/>
                <a:gd name="T76" fmla="*/ 376 w 1508"/>
                <a:gd name="T77" fmla="*/ 485 h 517"/>
                <a:gd name="T78" fmla="*/ 308 w 1508"/>
                <a:gd name="T79" fmla="*/ 470 h 517"/>
                <a:gd name="T80" fmla="*/ 244 w 1508"/>
                <a:gd name="T81" fmla="*/ 453 h 517"/>
                <a:gd name="T82" fmla="*/ 184 w 1508"/>
                <a:gd name="T83" fmla="*/ 434 h 517"/>
                <a:gd name="T84" fmla="*/ 129 w 1508"/>
                <a:gd name="T85" fmla="*/ 411 h 517"/>
                <a:gd name="T86" fmla="*/ 79 w 1508"/>
                <a:gd name="T87" fmla="*/ 387 h 517"/>
                <a:gd name="T88" fmla="*/ 35 w 1508"/>
                <a:gd name="T89" fmla="*/ 359 h 517"/>
                <a:gd name="T90" fmla="*/ 0 w 1508"/>
                <a:gd name="T91" fmla="*/ 329 h 517"/>
                <a:gd name="T92" fmla="*/ 167 w 1508"/>
                <a:gd name="T93" fmla="*/ 0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508" h="517">
                  <a:moveTo>
                    <a:pt x="167" y="0"/>
                  </a:moveTo>
                  <a:lnTo>
                    <a:pt x="214" y="34"/>
                  </a:lnTo>
                  <a:lnTo>
                    <a:pt x="265" y="64"/>
                  </a:lnTo>
                  <a:lnTo>
                    <a:pt x="320" y="89"/>
                  </a:lnTo>
                  <a:lnTo>
                    <a:pt x="381" y="109"/>
                  </a:lnTo>
                  <a:lnTo>
                    <a:pt x="444" y="126"/>
                  </a:lnTo>
                  <a:lnTo>
                    <a:pt x="510" y="137"/>
                  </a:lnTo>
                  <a:lnTo>
                    <a:pt x="578" y="146"/>
                  </a:lnTo>
                  <a:lnTo>
                    <a:pt x="649" y="149"/>
                  </a:lnTo>
                  <a:lnTo>
                    <a:pt x="720" y="150"/>
                  </a:lnTo>
                  <a:lnTo>
                    <a:pt x="789" y="147"/>
                  </a:lnTo>
                  <a:lnTo>
                    <a:pt x="860" y="140"/>
                  </a:lnTo>
                  <a:lnTo>
                    <a:pt x="930" y="132"/>
                  </a:lnTo>
                  <a:lnTo>
                    <a:pt x="996" y="119"/>
                  </a:lnTo>
                  <a:lnTo>
                    <a:pt x="1061" y="105"/>
                  </a:lnTo>
                  <a:lnTo>
                    <a:pt x="1124" y="88"/>
                  </a:lnTo>
                  <a:lnTo>
                    <a:pt x="1182" y="68"/>
                  </a:lnTo>
                  <a:lnTo>
                    <a:pt x="1236" y="47"/>
                  </a:lnTo>
                  <a:lnTo>
                    <a:pt x="1284" y="24"/>
                  </a:lnTo>
                  <a:lnTo>
                    <a:pt x="1326" y="0"/>
                  </a:lnTo>
                  <a:lnTo>
                    <a:pt x="1508" y="320"/>
                  </a:lnTo>
                  <a:lnTo>
                    <a:pt x="1482" y="350"/>
                  </a:lnTo>
                  <a:lnTo>
                    <a:pt x="1448" y="377"/>
                  </a:lnTo>
                  <a:lnTo>
                    <a:pt x="1407" y="401"/>
                  </a:lnTo>
                  <a:lnTo>
                    <a:pt x="1359" y="424"/>
                  </a:lnTo>
                  <a:lnTo>
                    <a:pt x="1306" y="444"/>
                  </a:lnTo>
                  <a:lnTo>
                    <a:pt x="1247" y="461"/>
                  </a:lnTo>
                  <a:lnTo>
                    <a:pt x="1185" y="476"/>
                  </a:lnTo>
                  <a:lnTo>
                    <a:pt x="1118" y="489"/>
                  </a:lnTo>
                  <a:lnTo>
                    <a:pt x="1049" y="499"/>
                  </a:lnTo>
                  <a:lnTo>
                    <a:pt x="975" y="507"/>
                  </a:lnTo>
                  <a:lnTo>
                    <a:pt x="901" y="513"/>
                  </a:lnTo>
                  <a:lnTo>
                    <a:pt x="825" y="517"/>
                  </a:lnTo>
                  <a:lnTo>
                    <a:pt x="748" y="517"/>
                  </a:lnTo>
                  <a:lnTo>
                    <a:pt x="672" y="516"/>
                  </a:lnTo>
                  <a:lnTo>
                    <a:pt x="595" y="512"/>
                  </a:lnTo>
                  <a:lnTo>
                    <a:pt x="520" y="506"/>
                  </a:lnTo>
                  <a:lnTo>
                    <a:pt x="446" y="496"/>
                  </a:lnTo>
                  <a:lnTo>
                    <a:pt x="376" y="485"/>
                  </a:lnTo>
                  <a:lnTo>
                    <a:pt x="308" y="470"/>
                  </a:lnTo>
                  <a:lnTo>
                    <a:pt x="244" y="453"/>
                  </a:lnTo>
                  <a:lnTo>
                    <a:pt x="184" y="434"/>
                  </a:lnTo>
                  <a:lnTo>
                    <a:pt x="129" y="411"/>
                  </a:lnTo>
                  <a:lnTo>
                    <a:pt x="79" y="387"/>
                  </a:lnTo>
                  <a:lnTo>
                    <a:pt x="35" y="359"/>
                  </a:lnTo>
                  <a:lnTo>
                    <a:pt x="0" y="32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1">
              <a:extLst>
                <a:ext uri="{FF2B5EF4-FFF2-40B4-BE49-F238E27FC236}">
                  <a16:creationId xmlns:a16="http://schemas.microsoft.com/office/drawing/2014/main" id="{1D6DB07E-0024-4E4A-8871-46FEE58E7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180" y="4429888"/>
              <a:ext cx="1427457" cy="341920"/>
            </a:xfrm>
            <a:custGeom>
              <a:avLst/>
              <a:gdLst>
                <a:gd name="T0" fmla="*/ 597 w 1194"/>
                <a:gd name="T1" fmla="*/ 0 h 286"/>
                <a:gd name="T2" fmla="*/ 672 w 1194"/>
                <a:gd name="T3" fmla="*/ 0 h 286"/>
                <a:gd name="T4" fmla="*/ 744 w 1194"/>
                <a:gd name="T5" fmla="*/ 4 h 286"/>
                <a:gd name="T6" fmla="*/ 812 w 1194"/>
                <a:gd name="T7" fmla="*/ 8 h 286"/>
                <a:gd name="T8" fmla="*/ 878 w 1194"/>
                <a:gd name="T9" fmla="*/ 17 h 286"/>
                <a:gd name="T10" fmla="*/ 937 w 1194"/>
                <a:gd name="T11" fmla="*/ 25 h 286"/>
                <a:gd name="T12" fmla="*/ 992 w 1194"/>
                <a:gd name="T13" fmla="*/ 35 h 286"/>
                <a:gd name="T14" fmla="*/ 1042 w 1194"/>
                <a:gd name="T15" fmla="*/ 48 h 286"/>
                <a:gd name="T16" fmla="*/ 1086 w 1194"/>
                <a:gd name="T17" fmla="*/ 61 h 286"/>
                <a:gd name="T18" fmla="*/ 1123 w 1194"/>
                <a:gd name="T19" fmla="*/ 75 h 286"/>
                <a:gd name="T20" fmla="*/ 1152 w 1194"/>
                <a:gd name="T21" fmla="*/ 91 h 286"/>
                <a:gd name="T22" fmla="*/ 1175 w 1194"/>
                <a:gd name="T23" fmla="*/ 108 h 286"/>
                <a:gd name="T24" fmla="*/ 1188 w 1194"/>
                <a:gd name="T25" fmla="*/ 125 h 286"/>
                <a:gd name="T26" fmla="*/ 1194 w 1194"/>
                <a:gd name="T27" fmla="*/ 143 h 286"/>
                <a:gd name="T28" fmla="*/ 1188 w 1194"/>
                <a:gd name="T29" fmla="*/ 162 h 286"/>
                <a:gd name="T30" fmla="*/ 1175 w 1194"/>
                <a:gd name="T31" fmla="*/ 179 h 286"/>
                <a:gd name="T32" fmla="*/ 1152 w 1194"/>
                <a:gd name="T33" fmla="*/ 194 h 286"/>
                <a:gd name="T34" fmla="*/ 1123 w 1194"/>
                <a:gd name="T35" fmla="*/ 210 h 286"/>
                <a:gd name="T36" fmla="*/ 1086 w 1194"/>
                <a:gd name="T37" fmla="*/ 225 h 286"/>
                <a:gd name="T38" fmla="*/ 1042 w 1194"/>
                <a:gd name="T39" fmla="*/ 238 h 286"/>
                <a:gd name="T40" fmla="*/ 992 w 1194"/>
                <a:gd name="T41" fmla="*/ 251 h 286"/>
                <a:gd name="T42" fmla="*/ 937 w 1194"/>
                <a:gd name="T43" fmla="*/ 261 h 286"/>
                <a:gd name="T44" fmla="*/ 878 w 1194"/>
                <a:gd name="T45" fmla="*/ 269 h 286"/>
                <a:gd name="T46" fmla="*/ 812 w 1194"/>
                <a:gd name="T47" fmla="*/ 276 h 286"/>
                <a:gd name="T48" fmla="*/ 744 w 1194"/>
                <a:gd name="T49" fmla="*/ 282 h 286"/>
                <a:gd name="T50" fmla="*/ 672 w 1194"/>
                <a:gd name="T51" fmla="*/ 285 h 286"/>
                <a:gd name="T52" fmla="*/ 597 w 1194"/>
                <a:gd name="T53" fmla="*/ 286 h 286"/>
                <a:gd name="T54" fmla="*/ 522 w 1194"/>
                <a:gd name="T55" fmla="*/ 285 h 286"/>
                <a:gd name="T56" fmla="*/ 450 w 1194"/>
                <a:gd name="T57" fmla="*/ 282 h 286"/>
                <a:gd name="T58" fmla="*/ 382 w 1194"/>
                <a:gd name="T59" fmla="*/ 276 h 286"/>
                <a:gd name="T60" fmla="*/ 316 w 1194"/>
                <a:gd name="T61" fmla="*/ 269 h 286"/>
                <a:gd name="T62" fmla="*/ 257 w 1194"/>
                <a:gd name="T63" fmla="*/ 261 h 286"/>
                <a:gd name="T64" fmla="*/ 202 w 1194"/>
                <a:gd name="T65" fmla="*/ 251 h 286"/>
                <a:gd name="T66" fmla="*/ 152 w 1194"/>
                <a:gd name="T67" fmla="*/ 238 h 286"/>
                <a:gd name="T68" fmla="*/ 108 w 1194"/>
                <a:gd name="T69" fmla="*/ 225 h 286"/>
                <a:gd name="T70" fmla="*/ 71 w 1194"/>
                <a:gd name="T71" fmla="*/ 210 h 286"/>
                <a:gd name="T72" fmla="*/ 42 w 1194"/>
                <a:gd name="T73" fmla="*/ 194 h 286"/>
                <a:gd name="T74" fmla="*/ 19 w 1194"/>
                <a:gd name="T75" fmla="*/ 179 h 286"/>
                <a:gd name="T76" fmla="*/ 6 w 1194"/>
                <a:gd name="T77" fmla="*/ 162 h 286"/>
                <a:gd name="T78" fmla="*/ 0 w 1194"/>
                <a:gd name="T79" fmla="*/ 143 h 286"/>
                <a:gd name="T80" fmla="*/ 6 w 1194"/>
                <a:gd name="T81" fmla="*/ 125 h 286"/>
                <a:gd name="T82" fmla="*/ 19 w 1194"/>
                <a:gd name="T83" fmla="*/ 108 h 286"/>
                <a:gd name="T84" fmla="*/ 42 w 1194"/>
                <a:gd name="T85" fmla="*/ 91 h 286"/>
                <a:gd name="T86" fmla="*/ 71 w 1194"/>
                <a:gd name="T87" fmla="*/ 75 h 286"/>
                <a:gd name="T88" fmla="*/ 108 w 1194"/>
                <a:gd name="T89" fmla="*/ 61 h 286"/>
                <a:gd name="T90" fmla="*/ 152 w 1194"/>
                <a:gd name="T91" fmla="*/ 48 h 286"/>
                <a:gd name="T92" fmla="*/ 202 w 1194"/>
                <a:gd name="T93" fmla="*/ 35 h 286"/>
                <a:gd name="T94" fmla="*/ 257 w 1194"/>
                <a:gd name="T95" fmla="*/ 25 h 286"/>
                <a:gd name="T96" fmla="*/ 316 w 1194"/>
                <a:gd name="T97" fmla="*/ 17 h 286"/>
                <a:gd name="T98" fmla="*/ 382 w 1194"/>
                <a:gd name="T99" fmla="*/ 8 h 286"/>
                <a:gd name="T100" fmla="*/ 450 w 1194"/>
                <a:gd name="T101" fmla="*/ 4 h 286"/>
                <a:gd name="T102" fmla="*/ 522 w 1194"/>
                <a:gd name="T103" fmla="*/ 0 h 286"/>
                <a:gd name="T104" fmla="*/ 597 w 1194"/>
                <a:gd name="T105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94" h="286">
                  <a:moveTo>
                    <a:pt x="597" y="0"/>
                  </a:moveTo>
                  <a:lnTo>
                    <a:pt x="672" y="0"/>
                  </a:lnTo>
                  <a:lnTo>
                    <a:pt x="744" y="4"/>
                  </a:lnTo>
                  <a:lnTo>
                    <a:pt x="812" y="8"/>
                  </a:lnTo>
                  <a:lnTo>
                    <a:pt x="878" y="17"/>
                  </a:lnTo>
                  <a:lnTo>
                    <a:pt x="937" y="25"/>
                  </a:lnTo>
                  <a:lnTo>
                    <a:pt x="992" y="35"/>
                  </a:lnTo>
                  <a:lnTo>
                    <a:pt x="1042" y="48"/>
                  </a:lnTo>
                  <a:lnTo>
                    <a:pt x="1086" y="61"/>
                  </a:lnTo>
                  <a:lnTo>
                    <a:pt x="1123" y="75"/>
                  </a:lnTo>
                  <a:lnTo>
                    <a:pt x="1152" y="91"/>
                  </a:lnTo>
                  <a:lnTo>
                    <a:pt x="1175" y="108"/>
                  </a:lnTo>
                  <a:lnTo>
                    <a:pt x="1188" y="125"/>
                  </a:lnTo>
                  <a:lnTo>
                    <a:pt x="1194" y="143"/>
                  </a:lnTo>
                  <a:lnTo>
                    <a:pt x="1188" y="162"/>
                  </a:lnTo>
                  <a:lnTo>
                    <a:pt x="1175" y="179"/>
                  </a:lnTo>
                  <a:lnTo>
                    <a:pt x="1152" y="194"/>
                  </a:lnTo>
                  <a:lnTo>
                    <a:pt x="1123" y="210"/>
                  </a:lnTo>
                  <a:lnTo>
                    <a:pt x="1086" y="225"/>
                  </a:lnTo>
                  <a:lnTo>
                    <a:pt x="1042" y="238"/>
                  </a:lnTo>
                  <a:lnTo>
                    <a:pt x="992" y="251"/>
                  </a:lnTo>
                  <a:lnTo>
                    <a:pt x="937" y="261"/>
                  </a:lnTo>
                  <a:lnTo>
                    <a:pt x="878" y="269"/>
                  </a:lnTo>
                  <a:lnTo>
                    <a:pt x="812" y="276"/>
                  </a:lnTo>
                  <a:lnTo>
                    <a:pt x="744" y="282"/>
                  </a:lnTo>
                  <a:lnTo>
                    <a:pt x="672" y="285"/>
                  </a:lnTo>
                  <a:lnTo>
                    <a:pt x="597" y="286"/>
                  </a:lnTo>
                  <a:lnTo>
                    <a:pt x="522" y="285"/>
                  </a:lnTo>
                  <a:lnTo>
                    <a:pt x="450" y="282"/>
                  </a:lnTo>
                  <a:lnTo>
                    <a:pt x="382" y="276"/>
                  </a:lnTo>
                  <a:lnTo>
                    <a:pt x="316" y="269"/>
                  </a:lnTo>
                  <a:lnTo>
                    <a:pt x="257" y="261"/>
                  </a:lnTo>
                  <a:lnTo>
                    <a:pt x="202" y="251"/>
                  </a:lnTo>
                  <a:lnTo>
                    <a:pt x="152" y="238"/>
                  </a:lnTo>
                  <a:lnTo>
                    <a:pt x="108" y="225"/>
                  </a:lnTo>
                  <a:lnTo>
                    <a:pt x="71" y="210"/>
                  </a:lnTo>
                  <a:lnTo>
                    <a:pt x="42" y="194"/>
                  </a:lnTo>
                  <a:lnTo>
                    <a:pt x="19" y="179"/>
                  </a:lnTo>
                  <a:lnTo>
                    <a:pt x="6" y="162"/>
                  </a:lnTo>
                  <a:lnTo>
                    <a:pt x="0" y="143"/>
                  </a:lnTo>
                  <a:lnTo>
                    <a:pt x="6" y="125"/>
                  </a:lnTo>
                  <a:lnTo>
                    <a:pt x="19" y="108"/>
                  </a:lnTo>
                  <a:lnTo>
                    <a:pt x="42" y="91"/>
                  </a:lnTo>
                  <a:lnTo>
                    <a:pt x="71" y="75"/>
                  </a:lnTo>
                  <a:lnTo>
                    <a:pt x="108" y="61"/>
                  </a:lnTo>
                  <a:lnTo>
                    <a:pt x="152" y="48"/>
                  </a:lnTo>
                  <a:lnTo>
                    <a:pt x="202" y="35"/>
                  </a:lnTo>
                  <a:lnTo>
                    <a:pt x="257" y="25"/>
                  </a:lnTo>
                  <a:lnTo>
                    <a:pt x="316" y="17"/>
                  </a:lnTo>
                  <a:lnTo>
                    <a:pt x="382" y="8"/>
                  </a:lnTo>
                  <a:lnTo>
                    <a:pt x="450" y="4"/>
                  </a:lnTo>
                  <a:lnTo>
                    <a:pt x="522" y="0"/>
                  </a:lnTo>
                  <a:lnTo>
                    <a:pt x="597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A45707E2-FCE0-49AC-B1F6-CB640DE253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38183" y="4812456"/>
              <a:ext cx="218781" cy="282144"/>
            </a:xfrm>
            <a:custGeom>
              <a:avLst/>
              <a:gdLst>
                <a:gd name="T0" fmla="*/ 89 w 183"/>
                <a:gd name="T1" fmla="*/ 19 h 236"/>
                <a:gd name="T2" fmla="*/ 55 w 183"/>
                <a:gd name="T3" fmla="*/ 139 h 236"/>
                <a:gd name="T4" fmla="*/ 126 w 183"/>
                <a:gd name="T5" fmla="*/ 139 h 236"/>
                <a:gd name="T6" fmla="*/ 92 w 183"/>
                <a:gd name="T7" fmla="*/ 19 h 236"/>
                <a:gd name="T8" fmla="*/ 89 w 183"/>
                <a:gd name="T9" fmla="*/ 19 h 236"/>
                <a:gd name="T10" fmla="*/ 72 w 183"/>
                <a:gd name="T11" fmla="*/ 0 h 236"/>
                <a:gd name="T12" fmla="*/ 110 w 183"/>
                <a:gd name="T13" fmla="*/ 0 h 236"/>
                <a:gd name="T14" fmla="*/ 183 w 183"/>
                <a:gd name="T15" fmla="*/ 236 h 236"/>
                <a:gd name="T16" fmla="*/ 154 w 183"/>
                <a:gd name="T17" fmla="*/ 236 h 236"/>
                <a:gd name="T18" fmla="*/ 133 w 183"/>
                <a:gd name="T19" fmla="*/ 162 h 236"/>
                <a:gd name="T20" fmla="*/ 49 w 183"/>
                <a:gd name="T21" fmla="*/ 162 h 236"/>
                <a:gd name="T22" fmla="*/ 27 w 183"/>
                <a:gd name="T23" fmla="*/ 236 h 236"/>
                <a:gd name="T24" fmla="*/ 0 w 183"/>
                <a:gd name="T25" fmla="*/ 236 h 236"/>
                <a:gd name="T26" fmla="*/ 72 w 183"/>
                <a:gd name="T2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3" h="236">
                  <a:moveTo>
                    <a:pt x="89" y="19"/>
                  </a:moveTo>
                  <a:lnTo>
                    <a:pt x="55" y="139"/>
                  </a:lnTo>
                  <a:lnTo>
                    <a:pt x="126" y="139"/>
                  </a:lnTo>
                  <a:lnTo>
                    <a:pt x="92" y="19"/>
                  </a:lnTo>
                  <a:lnTo>
                    <a:pt x="89" y="19"/>
                  </a:lnTo>
                  <a:close/>
                  <a:moveTo>
                    <a:pt x="72" y="0"/>
                  </a:moveTo>
                  <a:lnTo>
                    <a:pt x="110" y="0"/>
                  </a:lnTo>
                  <a:lnTo>
                    <a:pt x="183" y="236"/>
                  </a:lnTo>
                  <a:lnTo>
                    <a:pt x="154" y="236"/>
                  </a:lnTo>
                  <a:lnTo>
                    <a:pt x="133" y="162"/>
                  </a:lnTo>
                  <a:lnTo>
                    <a:pt x="49" y="162"/>
                  </a:lnTo>
                  <a:lnTo>
                    <a:pt x="27" y="236"/>
                  </a:lnTo>
                  <a:lnTo>
                    <a:pt x="0" y="23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6FFF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3">
              <a:extLst>
                <a:ext uri="{FF2B5EF4-FFF2-40B4-BE49-F238E27FC236}">
                  <a16:creationId xmlns:a16="http://schemas.microsoft.com/office/drawing/2014/main" id="{1F56375F-8F28-47D5-969D-F036051105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53725" y="5497492"/>
              <a:ext cx="187697" cy="279753"/>
            </a:xfrm>
            <a:custGeom>
              <a:avLst/>
              <a:gdLst>
                <a:gd name="T0" fmla="*/ 25 w 157"/>
                <a:gd name="T1" fmla="*/ 123 h 234"/>
                <a:gd name="T2" fmla="*/ 25 w 157"/>
                <a:gd name="T3" fmla="*/ 212 h 234"/>
                <a:gd name="T4" fmla="*/ 73 w 157"/>
                <a:gd name="T5" fmla="*/ 212 h 234"/>
                <a:gd name="T6" fmla="*/ 94 w 157"/>
                <a:gd name="T7" fmla="*/ 211 h 234"/>
                <a:gd name="T8" fmla="*/ 110 w 157"/>
                <a:gd name="T9" fmla="*/ 205 h 234"/>
                <a:gd name="T10" fmla="*/ 121 w 157"/>
                <a:gd name="T11" fmla="*/ 197 h 234"/>
                <a:gd name="T12" fmla="*/ 128 w 157"/>
                <a:gd name="T13" fmla="*/ 186 h 234"/>
                <a:gd name="T14" fmla="*/ 131 w 157"/>
                <a:gd name="T15" fmla="*/ 170 h 234"/>
                <a:gd name="T16" fmla="*/ 128 w 157"/>
                <a:gd name="T17" fmla="*/ 153 h 234"/>
                <a:gd name="T18" fmla="*/ 120 w 157"/>
                <a:gd name="T19" fmla="*/ 140 h 234"/>
                <a:gd name="T20" fmla="*/ 107 w 157"/>
                <a:gd name="T21" fmla="*/ 130 h 234"/>
                <a:gd name="T22" fmla="*/ 90 w 157"/>
                <a:gd name="T23" fmla="*/ 125 h 234"/>
                <a:gd name="T24" fmla="*/ 70 w 157"/>
                <a:gd name="T25" fmla="*/ 123 h 234"/>
                <a:gd name="T26" fmla="*/ 25 w 157"/>
                <a:gd name="T27" fmla="*/ 123 h 234"/>
                <a:gd name="T28" fmla="*/ 25 w 157"/>
                <a:gd name="T29" fmla="*/ 23 h 234"/>
                <a:gd name="T30" fmla="*/ 25 w 157"/>
                <a:gd name="T31" fmla="*/ 101 h 234"/>
                <a:gd name="T32" fmla="*/ 70 w 157"/>
                <a:gd name="T33" fmla="*/ 101 h 234"/>
                <a:gd name="T34" fmla="*/ 92 w 157"/>
                <a:gd name="T35" fmla="*/ 98 h 234"/>
                <a:gd name="T36" fmla="*/ 106 w 157"/>
                <a:gd name="T37" fmla="*/ 92 h 234"/>
                <a:gd name="T38" fmla="*/ 117 w 157"/>
                <a:gd name="T39" fmla="*/ 84 h 234"/>
                <a:gd name="T40" fmla="*/ 123 w 157"/>
                <a:gd name="T41" fmla="*/ 72 h 234"/>
                <a:gd name="T42" fmla="*/ 124 w 157"/>
                <a:gd name="T43" fmla="*/ 61 h 234"/>
                <a:gd name="T44" fmla="*/ 123 w 157"/>
                <a:gd name="T45" fmla="*/ 44 h 234"/>
                <a:gd name="T46" fmla="*/ 114 w 157"/>
                <a:gd name="T47" fmla="*/ 31 h 234"/>
                <a:gd name="T48" fmla="*/ 100 w 157"/>
                <a:gd name="T49" fmla="*/ 24 h 234"/>
                <a:gd name="T50" fmla="*/ 80 w 157"/>
                <a:gd name="T51" fmla="*/ 23 h 234"/>
                <a:gd name="T52" fmla="*/ 25 w 157"/>
                <a:gd name="T53" fmla="*/ 23 h 234"/>
                <a:gd name="T54" fmla="*/ 0 w 157"/>
                <a:gd name="T55" fmla="*/ 0 h 234"/>
                <a:gd name="T56" fmla="*/ 85 w 157"/>
                <a:gd name="T57" fmla="*/ 0 h 234"/>
                <a:gd name="T58" fmla="*/ 107 w 157"/>
                <a:gd name="T59" fmla="*/ 3 h 234"/>
                <a:gd name="T60" fmla="*/ 126 w 157"/>
                <a:gd name="T61" fmla="*/ 11 h 234"/>
                <a:gd name="T62" fmla="*/ 140 w 157"/>
                <a:gd name="T63" fmla="*/ 24 h 234"/>
                <a:gd name="T64" fmla="*/ 148 w 157"/>
                <a:gd name="T65" fmla="*/ 40 h 234"/>
                <a:gd name="T66" fmla="*/ 151 w 157"/>
                <a:gd name="T67" fmla="*/ 58 h 234"/>
                <a:gd name="T68" fmla="*/ 148 w 157"/>
                <a:gd name="T69" fmla="*/ 75 h 234"/>
                <a:gd name="T70" fmla="*/ 141 w 157"/>
                <a:gd name="T71" fmla="*/ 91 h 234"/>
                <a:gd name="T72" fmla="*/ 130 w 157"/>
                <a:gd name="T73" fmla="*/ 103 h 234"/>
                <a:gd name="T74" fmla="*/ 111 w 157"/>
                <a:gd name="T75" fmla="*/ 112 h 234"/>
                <a:gd name="T76" fmla="*/ 111 w 157"/>
                <a:gd name="T77" fmla="*/ 112 h 234"/>
                <a:gd name="T78" fmla="*/ 130 w 157"/>
                <a:gd name="T79" fmla="*/ 120 h 234"/>
                <a:gd name="T80" fmla="*/ 144 w 157"/>
                <a:gd name="T81" fmla="*/ 133 h 234"/>
                <a:gd name="T82" fmla="*/ 154 w 157"/>
                <a:gd name="T83" fmla="*/ 150 h 234"/>
                <a:gd name="T84" fmla="*/ 157 w 157"/>
                <a:gd name="T85" fmla="*/ 171 h 234"/>
                <a:gd name="T86" fmla="*/ 155 w 157"/>
                <a:gd name="T87" fmla="*/ 186 h 234"/>
                <a:gd name="T88" fmla="*/ 151 w 157"/>
                <a:gd name="T89" fmla="*/ 200 h 234"/>
                <a:gd name="T90" fmla="*/ 143 w 157"/>
                <a:gd name="T91" fmla="*/ 211 h 234"/>
                <a:gd name="T92" fmla="*/ 131 w 157"/>
                <a:gd name="T93" fmla="*/ 221 h 234"/>
                <a:gd name="T94" fmla="*/ 116 w 157"/>
                <a:gd name="T95" fmla="*/ 228 h 234"/>
                <a:gd name="T96" fmla="*/ 96 w 157"/>
                <a:gd name="T97" fmla="*/ 232 h 234"/>
                <a:gd name="T98" fmla="*/ 72 w 157"/>
                <a:gd name="T99" fmla="*/ 234 h 234"/>
                <a:gd name="T100" fmla="*/ 0 w 157"/>
                <a:gd name="T101" fmla="*/ 234 h 234"/>
                <a:gd name="T102" fmla="*/ 0 w 157"/>
                <a:gd name="T103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7" h="234">
                  <a:moveTo>
                    <a:pt x="25" y="123"/>
                  </a:moveTo>
                  <a:lnTo>
                    <a:pt x="25" y="212"/>
                  </a:lnTo>
                  <a:lnTo>
                    <a:pt x="73" y="212"/>
                  </a:lnTo>
                  <a:lnTo>
                    <a:pt x="94" y="211"/>
                  </a:lnTo>
                  <a:lnTo>
                    <a:pt x="110" y="205"/>
                  </a:lnTo>
                  <a:lnTo>
                    <a:pt x="121" y="197"/>
                  </a:lnTo>
                  <a:lnTo>
                    <a:pt x="128" y="186"/>
                  </a:lnTo>
                  <a:lnTo>
                    <a:pt x="131" y="170"/>
                  </a:lnTo>
                  <a:lnTo>
                    <a:pt x="128" y="153"/>
                  </a:lnTo>
                  <a:lnTo>
                    <a:pt x="120" y="140"/>
                  </a:lnTo>
                  <a:lnTo>
                    <a:pt x="107" y="130"/>
                  </a:lnTo>
                  <a:lnTo>
                    <a:pt x="90" y="125"/>
                  </a:lnTo>
                  <a:lnTo>
                    <a:pt x="70" y="123"/>
                  </a:lnTo>
                  <a:lnTo>
                    <a:pt x="25" y="123"/>
                  </a:lnTo>
                  <a:close/>
                  <a:moveTo>
                    <a:pt x="25" y="23"/>
                  </a:moveTo>
                  <a:lnTo>
                    <a:pt x="25" y="101"/>
                  </a:lnTo>
                  <a:lnTo>
                    <a:pt x="70" y="101"/>
                  </a:lnTo>
                  <a:lnTo>
                    <a:pt x="92" y="98"/>
                  </a:lnTo>
                  <a:lnTo>
                    <a:pt x="106" y="92"/>
                  </a:lnTo>
                  <a:lnTo>
                    <a:pt x="117" y="84"/>
                  </a:lnTo>
                  <a:lnTo>
                    <a:pt x="123" y="72"/>
                  </a:lnTo>
                  <a:lnTo>
                    <a:pt x="124" y="61"/>
                  </a:lnTo>
                  <a:lnTo>
                    <a:pt x="123" y="44"/>
                  </a:lnTo>
                  <a:lnTo>
                    <a:pt x="114" y="31"/>
                  </a:lnTo>
                  <a:lnTo>
                    <a:pt x="100" y="24"/>
                  </a:lnTo>
                  <a:lnTo>
                    <a:pt x="80" y="23"/>
                  </a:lnTo>
                  <a:lnTo>
                    <a:pt x="25" y="23"/>
                  </a:lnTo>
                  <a:close/>
                  <a:moveTo>
                    <a:pt x="0" y="0"/>
                  </a:moveTo>
                  <a:lnTo>
                    <a:pt x="85" y="0"/>
                  </a:lnTo>
                  <a:lnTo>
                    <a:pt x="107" y="3"/>
                  </a:lnTo>
                  <a:lnTo>
                    <a:pt x="126" y="11"/>
                  </a:lnTo>
                  <a:lnTo>
                    <a:pt x="140" y="24"/>
                  </a:lnTo>
                  <a:lnTo>
                    <a:pt x="148" y="40"/>
                  </a:lnTo>
                  <a:lnTo>
                    <a:pt x="151" y="58"/>
                  </a:lnTo>
                  <a:lnTo>
                    <a:pt x="148" y="75"/>
                  </a:lnTo>
                  <a:lnTo>
                    <a:pt x="141" y="91"/>
                  </a:lnTo>
                  <a:lnTo>
                    <a:pt x="130" y="103"/>
                  </a:lnTo>
                  <a:lnTo>
                    <a:pt x="111" y="112"/>
                  </a:lnTo>
                  <a:lnTo>
                    <a:pt x="111" y="112"/>
                  </a:lnTo>
                  <a:lnTo>
                    <a:pt x="130" y="120"/>
                  </a:lnTo>
                  <a:lnTo>
                    <a:pt x="144" y="133"/>
                  </a:lnTo>
                  <a:lnTo>
                    <a:pt x="154" y="150"/>
                  </a:lnTo>
                  <a:lnTo>
                    <a:pt x="157" y="171"/>
                  </a:lnTo>
                  <a:lnTo>
                    <a:pt x="155" y="186"/>
                  </a:lnTo>
                  <a:lnTo>
                    <a:pt x="151" y="200"/>
                  </a:lnTo>
                  <a:lnTo>
                    <a:pt x="143" y="211"/>
                  </a:lnTo>
                  <a:lnTo>
                    <a:pt x="131" y="221"/>
                  </a:lnTo>
                  <a:lnTo>
                    <a:pt x="116" y="228"/>
                  </a:lnTo>
                  <a:lnTo>
                    <a:pt x="96" y="232"/>
                  </a:lnTo>
                  <a:lnTo>
                    <a:pt x="72" y="234"/>
                  </a:lnTo>
                  <a:lnTo>
                    <a:pt x="0" y="2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FF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4">
              <a:extLst>
                <a:ext uri="{FF2B5EF4-FFF2-40B4-BE49-F238E27FC236}">
                  <a16:creationId xmlns:a16="http://schemas.microsoft.com/office/drawing/2014/main" id="{A4AF92FE-BA59-4B56-97AB-492379D97B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4161" y="6166986"/>
              <a:ext cx="205630" cy="288121"/>
            </a:xfrm>
            <a:custGeom>
              <a:avLst/>
              <a:gdLst>
                <a:gd name="T0" fmla="*/ 90 w 172"/>
                <a:gd name="T1" fmla="*/ 0 h 241"/>
                <a:gd name="T2" fmla="*/ 114 w 172"/>
                <a:gd name="T3" fmla="*/ 3 h 241"/>
                <a:gd name="T4" fmla="*/ 134 w 172"/>
                <a:gd name="T5" fmla="*/ 11 h 241"/>
                <a:gd name="T6" fmla="*/ 149 w 172"/>
                <a:gd name="T7" fmla="*/ 25 h 241"/>
                <a:gd name="T8" fmla="*/ 161 w 172"/>
                <a:gd name="T9" fmla="*/ 45 h 241"/>
                <a:gd name="T10" fmla="*/ 169 w 172"/>
                <a:gd name="T11" fmla="*/ 68 h 241"/>
                <a:gd name="T12" fmla="*/ 145 w 172"/>
                <a:gd name="T13" fmla="*/ 75 h 241"/>
                <a:gd name="T14" fmla="*/ 138 w 172"/>
                <a:gd name="T15" fmla="*/ 56 h 241"/>
                <a:gd name="T16" fmla="*/ 131 w 172"/>
                <a:gd name="T17" fmla="*/ 42 h 241"/>
                <a:gd name="T18" fmla="*/ 119 w 172"/>
                <a:gd name="T19" fmla="*/ 31 h 241"/>
                <a:gd name="T20" fmla="*/ 105 w 172"/>
                <a:gd name="T21" fmla="*/ 24 h 241"/>
                <a:gd name="T22" fmla="*/ 85 w 172"/>
                <a:gd name="T23" fmla="*/ 22 h 241"/>
                <a:gd name="T24" fmla="*/ 70 w 172"/>
                <a:gd name="T25" fmla="*/ 24 h 241"/>
                <a:gd name="T26" fmla="*/ 56 w 172"/>
                <a:gd name="T27" fmla="*/ 32 h 241"/>
                <a:gd name="T28" fmla="*/ 43 w 172"/>
                <a:gd name="T29" fmla="*/ 47 h 241"/>
                <a:gd name="T30" fmla="*/ 34 w 172"/>
                <a:gd name="T31" fmla="*/ 65 h 241"/>
                <a:gd name="T32" fmla="*/ 27 w 172"/>
                <a:gd name="T33" fmla="*/ 89 h 241"/>
                <a:gd name="T34" fmla="*/ 26 w 172"/>
                <a:gd name="T35" fmla="*/ 120 h 241"/>
                <a:gd name="T36" fmla="*/ 27 w 172"/>
                <a:gd name="T37" fmla="*/ 151 h 241"/>
                <a:gd name="T38" fmla="*/ 34 w 172"/>
                <a:gd name="T39" fmla="*/ 175 h 241"/>
                <a:gd name="T40" fmla="*/ 44 w 172"/>
                <a:gd name="T41" fmla="*/ 195 h 241"/>
                <a:gd name="T42" fmla="*/ 57 w 172"/>
                <a:gd name="T43" fmla="*/ 208 h 241"/>
                <a:gd name="T44" fmla="*/ 73 w 172"/>
                <a:gd name="T45" fmla="*/ 217 h 241"/>
                <a:gd name="T46" fmla="*/ 91 w 172"/>
                <a:gd name="T47" fmla="*/ 218 h 241"/>
                <a:gd name="T48" fmla="*/ 108 w 172"/>
                <a:gd name="T49" fmla="*/ 217 h 241"/>
                <a:gd name="T50" fmla="*/ 121 w 172"/>
                <a:gd name="T51" fmla="*/ 211 h 241"/>
                <a:gd name="T52" fmla="*/ 131 w 172"/>
                <a:gd name="T53" fmla="*/ 201 h 241"/>
                <a:gd name="T54" fmla="*/ 138 w 172"/>
                <a:gd name="T55" fmla="*/ 190 h 241"/>
                <a:gd name="T56" fmla="*/ 144 w 172"/>
                <a:gd name="T57" fmla="*/ 177 h 241"/>
                <a:gd name="T58" fmla="*/ 148 w 172"/>
                <a:gd name="T59" fmla="*/ 163 h 241"/>
                <a:gd name="T60" fmla="*/ 172 w 172"/>
                <a:gd name="T61" fmla="*/ 167 h 241"/>
                <a:gd name="T62" fmla="*/ 165 w 172"/>
                <a:gd name="T63" fmla="*/ 188 h 241"/>
                <a:gd name="T64" fmla="*/ 156 w 172"/>
                <a:gd name="T65" fmla="*/ 205 h 241"/>
                <a:gd name="T66" fmla="*/ 145 w 172"/>
                <a:gd name="T67" fmla="*/ 221 h 241"/>
                <a:gd name="T68" fmla="*/ 129 w 172"/>
                <a:gd name="T69" fmla="*/ 231 h 241"/>
                <a:gd name="T70" fmla="*/ 111 w 172"/>
                <a:gd name="T71" fmla="*/ 238 h 241"/>
                <a:gd name="T72" fmla="*/ 90 w 172"/>
                <a:gd name="T73" fmla="*/ 241 h 241"/>
                <a:gd name="T74" fmla="*/ 68 w 172"/>
                <a:gd name="T75" fmla="*/ 238 h 241"/>
                <a:gd name="T76" fmla="*/ 49 w 172"/>
                <a:gd name="T77" fmla="*/ 231 h 241"/>
                <a:gd name="T78" fmla="*/ 32 w 172"/>
                <a:gd name="T79" fmla="*/ 219 h 241"/>
                <a:gd name="T80" fmla="*/ 19 w 172"/>
                <a:gd name="T81" fmla="*/ 202 h 241"/>
                <a:gd name="T82" fmla="*/ 9 w 172"/>
                <a:gd name="T83" fmla="*/ 180 h 241"/>
                <a:gd name="T84" fmla="*/ 2 w 172"/>
                <a:gd name="T85" fmla="*/ 153 h 241"/>
                <a:gd name="T86" fmla="*/ 0 w 172"/>
                <a:gd name="T87" fmla="*/ 120 h 241"/>
                <a:gd name="T88" fmla="*/ 2 w 172"/>
                <a:gd name="T89" fmla="*/ 85 h 241"/>
                <a:gd name="T90" fmla="*/ 10 w 172"/>
                <a:gd name="T91" fmla="*/ 55 h 241"/>
                <a:gd name="T92" fmla="*/ 23 w 172"/>
                <a:gd name="T93" fmla="*/ 31 h 241"/>
                <a:gd name="T94" fmla="*/ 42 w 172"/>
                <a:gd name="T95" fmla="*/ 14 h 241"/>
                <a:gd name="T96" fmla="*/ 63 w 172"/>
                <a:gd name="T97" fmla="*/ 4 h 241"/>
                <a:gd name="T98" fmla="*/ 90 w 172"/>
                <a:gd name="T99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2" h="241">
                  <a:moveTo>
                    <a:pt x="90" y="0"/>
                  </a:moveTo>
                  <a:lnTo>
                    <a:pt x="114" y="3"/>
                  </a:lnTo>
                  <a:lnTo>
                    <a:pt x="134" y="11"/>
                  </a:lnTo>
                  <a:lnTo>
                    <a:pt x="149" y="25"/>
                  </a:lnTo>
                  <a:lnTo>
                    <a:pt x="161" y="45"/>
                  </a:lnTo>
                  <a:lnTo>
                    <a:pt x="169" y="68"/>
                  </a:lnTo>
                  <a:lnTo>
                    <a:pt x="145" y="75"/>
                  </a:lnTo>
                  <a:lnTo>
                    <a:pt x="138" y="56"/>
                  </a:lnTo>
                  <a:lnTo>
                    <a:pt x="131" y="42"/>
                  </a:lnTo>
                  <a:lnTo>
                    <a:pt x="119" y="31"/>
                  </a:lnTo>
                  <a:lnTo>
                    <a:pt x="105" y="24"/>
                  </a:lnTo>
                  <a:lnTo>
                    <a:pt x="85" y="22"/>
                  </a:lnTo>
                  <a:lnTo>
                    <a:pt x="70" y="24"/>
                  </a:lnTo>
                  <a:lnTo>
                    <a:pt x="56" y="32"/>
                  </a:lnTo>
                  <a:lnTo>
                    <a:pt x="43" y="47"/>
                  </a:lnTo>
                  <a:lnTo>
                    <a:pt x="34" y="65"/>
                  </a:lnTo>
                  <a:lnTo>
                    <a:pt x="27" y="89"/>
                  </a:lnTo>
                  <a:lnTo>
                    <a:pt x="26" y="120"/>
                  </a:lnTo>
                  <a:lnTo>
                    <a:pt x="27" y="151"/>
                  </a:lnTo>
                  <a:lnTo>
                    <a:pt x="34" y="175"/>
                  </a:lnTo>
                  <a:lnTo>
                    <a:pt x="44" y="195"/>
                  </a:lnTo>
                  <a:lnTo>
                    <a:pt x="57" y="208"/>
                  </a:lnTo>
                  <a:lnTo>
                    <a:pt x="73" y="217"/>
                  </a:lnTo>
                  <a:lnTo>
                    <a:pt x="91" y="218"/>
                  </a:lnTo>
                  <a:lnTo>
                    <a:pt x="108" y="217"/>
                  </a:lnTo>
                  <a:lnTo>
                    <a:pt x="121" y="211"/>
                  </a:lnTo>
                  <a:lnTo>
                    <a:pt x="131" y="201"/>
                  </a:lnTo>
                  <a:lnTo>
                    <a:pt x="138" y="190"/>
                  </a:lnTo>
                  <a:lnTo>
                    <a:pt x="144" y="177"/>
                  </a:lnTo>
                  <a:lnTo>
                    <a:pt x="148" y="163"/>
                  </a:lnTo>
                  <a:lnTo>
                    <a:pt x="172" y="167"/>
                  </a:lnTo>
                  <a:lnTo>
                    <a:pt x="165" y="188"/>
                  </a:lnTo>
                  <a:lnTo>
                    <a:pt x="156" y="205"/>
                  </a:lnTo>
                  <a:lnTo>
                    <a:pt x="145" y="221"/>
                  </a:lnTo>
                  <a:lnTo>
                    <a:pt x="129" y="231"/>
                  </a:lnTo>
                  <a:lnTo>
                    <a:pt x="111" y="238"/>
                  </a:lnTo>
                  <a:lnTo>
                    <a:pt x="90" y="241"/>
                  </a:lnTo>
                  <a:lnTo>
                    <a:pt x="68" y="238"/>
                  </a:lnTo>
                  <a:lnTo>
                    <a:pt x="49" y="231"/>
                  </a:lnTo>
                  <a:lnTo>
                    <a:pt x="32" y="219"/>
                  </a:lnTo>
                  <a:lnTo>
                    <a:pt x="19" y="202"/>
                  </a:lnTo>
                  <a:lnTo>
                    <a:pt x="9" y="180"/>
                  </a:lnTo>
                  <a:lnTo>
                    <a:pt x="2" y="153"/>
                  </a:lnTo>
                  <a:lnTo>
                    <a:pt x="0" y="120"/>
                  </a:lnTo>
                  <a:lnTo>
                    <a:pt x="2" y="85"/>
                  </a:lnTo>
                  <a:lnTo>
                    <a:pt x="10" y="55"/>
                  </a:lnTo>
                  <a:lnTo>
                    <a:pt x="23" y="31"/>
                  </a:lnTo>
                  <a:lnTo>
                    <a:pt x="42" y="14"/>
                  </a:lnTo>
                  <a:lnTo>
                    <a:pt x="63" y="4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6FFF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034F19B-39B9-49CC-8C91-9EE14CDC4C28}"/>
              </a:ext>
            </a:extLst>
          </p:cNvPr>
          <p:cNvGrpSpPr/>
          <p:nvPr/>
        </p:nvGrpSpPr>
        <p:grpSpPr>
          <a:xfrm>
            <a:off x="6075677" y="2342239"/>
            <a:ext cx="2295152" cy="3750571"/>
            <a:chOff x="2384425" y="1694528"/>
            <a:chExt cx="3159772" cy="5163471"/>
          </a:xfrm>
        </p:grpSpPr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EBDBBCE5-6A33-4924-B36B-75030DDD64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4425" y="1901353"/>
              <a:ext cx="3159772" cy="4956646"/>
            </a:xfrm>
            <a:custGeom>
              <a:avLst/>
              <a:gdLst>
                <a:gd name="T0" fmla="*/ 905 w 2643"/>
                <a:gd name="T1" fmla="*/ 1864 h 4146"/>
                <a:gd name="T2" fmla="*/ 859 w 2643"/>
                <a:gd name="T3" fmla="*/ 1936 h 4146"/>
                <a:gd name="T4" fmla="*/ 694 w 2643"/>
                <a:gd name="T5" fmla="*/ 2179 h 4146"/>
                <a:gd name="T6" fmla="*/ 529 w 2643"/>
                <a:gd name="T7" fmla="*/ 2430 h 4146"/>
                <a:gd name="T8" fmla="*/ 374 w 2643"/>
                <a:gd name="T9" fmla="*/ 2683 h 4146"/>
                <a:gd name="T10" fmla="*/ 238 w 2643"/>
                <a:gd name="T11" fmla="*/ 2931 h 4146"/>
                <a:gd name="T12" fmla="*/ 133 w 2643"/>
                <a:gd name="T13" fmla="*/ 3169 h 4146"/>
                <a:gd name="T14" fmla="*/ 69 w 2643"/>
                <a:gd name="T15" fmla="*/ 3391 h 4146"/>
                <a:gd name="T16" fmla="*/ 55 w 2643"/>
                <a:gd name="T17" fmla="*/ 3589 h 4146"/>
                <a:gd name="T18" fmla="*/ 105 w 2643"/>
                <a:gd name="T19" fmla="*/ 3751 h 4146"/>
                <a:gd name="T20" fmla="*/ 234 w 2643"/>
                <a:gd name="T21" fmla="*/ 3875 h 4146"/>
                <a:gd name="T22" fmla="*/ 425 w 2643"/>
                <a:gd name="T23" fmla="*/ 3975 h 4146"/>
                <a:gd name="T24" fmla="*/ 676 w 2643"/>
                <a:gd name="T25" fmla="*/ 4044 h 4146"/>
                <a:gd name="T26" fmla="*/ 978 w 2643"/>
                <a:gd name="T27" fmla="*/ 4084 h 4146"/>
                <a:gd name="T28" fmla="*/ 1204 w 2643"/>
                <a:gd name="T29" fmla="*/ 4091 h 4146"/>
                <a:gd name="T30" fmla="*/ 1537 w 2643"/>
                <a:gd name="T31" fmla="*/ 4075 h 4146"/>
                <a:gd name="T32" fmla="*/ 1848 w 2643"/>
                <a:gd name="T33" fmla="*/ 4031 h 4146"/>
                <a:gd name="T34" fmla="*/ 2124 w 2643"/>
                <a:gd name="T35" fmla="*/ 3965 h 4146"/>
                <a:gd name="T36" fmla="*/ 2348 w 2643"/>
                <a:gd name="T37" fmla="*/ 3877 h 4146"/>
                <a:gd name="T38" fmla="*/ 2504 w 2643"/>
                <a:gd name="T39" fmla="*/ 3776 h 4146"/>
                <a:gd name="T40" fmla="*/ 2579 w 2643"/>
                <a:gd name="T41" fmla="*/ 3643 h 4146"/>
                <a:gd name="T42" fmla="*/ 2583 w 2643"/>
                <a:gd name="T43" fmla="*/ 3449 h 4146"/>
                <a:gd name="T44" fmla="*/ 2532 w 2643"/>
                <a:gd name="T45" fmla="*/ 3233 h 4146"/>
                <a:gd name="T46" fmla="*/ 2437 w 2643"/>
                <a:gd name="T47" fmla="*/ 3001 h 4146"/>
                <a:gd name="T48" fmla="*/ 2305 w 2643"/>
                <a:gd name="T49" fmla="*/ 2756 h 4146"/>
                <a:gd name="T50" fmla="*/ 2150 w 2643"/>
                <a:gd name="T51" fmla="*/ 2505 h 4146"/>
                <a:gd name="T52" fmla="*/ 1980 w 2643"/>
                <a:gd name="T53" fmla="*/ 2252 h 4146"/>
                <a:gd name="T54" fmla="*/ 1807 w 2643"/>
                <a:gd name="T55" fmla="*/ 2004 h 4146"/>
                <a:gd name="T56" fmla="*/ 1705 w 2643"/>
                <a:gd name="T57" fmla="*/ 1854 h 4146"/>
                <a:gd name="T58" fmla="*/ 907 w 2643"/>
                <a:gd name="T59" fmla="*/ 57 h 4146"/>
                <a:gd name="T60" fmla="*/ 1744 w 2643"/>
                <a:gd name="T61" fmla="*/ 17 h 4146"/>
                <a:gd name="T62" fmla="*/ 1757 w 2643"/>
                <a:gd name="T63" fmla="*/ 1840 h 4146"/>
                <a:gd name="T64" fmla="*/ 1968 w 2643"/>
                <a:gd name="T65" fmla="*/ 2140 h 4146"/>
                <a:gd name="T66" fmla="*/ 2144 w 2643"/>
                <a:gd name="T67" fmla="*/ 2397 h 4146"/>
                <a:gd name="T68" fmla="*/ 2308 w 2643"/>
                <a:gd name="T69" fmla="*/ 2655 h 4146"/>
                <a:gd name="T70" fmla="*/ 2450 w 2643"/>
                <a:gd name="T71" fmla="*/ 2907 h 4146"/>
                <a:gd name="T72" fmla="*/ 2560 w 2643"/>
                <a:gd name="T73" fmla="*/ 3152 h 4146"/>
                <a:gd name="T74" fmla="*/ 2627 w 2643"/>
                <a:gd name="T75" fmla="*/ 3382 h 4146"/>
                <a:gd name="T76" fmla="*/ 2640 w 2643"/>
                <a:gd name="T77" fmla="*/ 3595 h 4146"/>
                <a:gd name="T78" fmla="*/ 2611 w 2643"/>
                <a:gd name="T79" fmla="*/ 3726 h 4146"/>
                <a:gd name="T80" fmla="*/ 2514 w 2643"/>
                <a:gd name="T81" fmla="*/ 3840 h 4146"/>
                <a:gd name="T82" fmla="*/ 2366 w 2643"/>
                <a:gd name="T83" fmla="*/ 3931 h 4146"/>
                <a:gd name="T84" fmla="*/ 2198 w 2643"/>
                <a:gd name="T85" fmla="*/ 3999 h 4146"/>
                <a:gd name="T86" fmla="*/ 1988 w 2643"/>
                <a:gd name="T87" fmla="*/ 4058 h 4146"/>
                <a:gd name="T88" fmla="*/ 1664 w 2643"/>
                <a:gd name="T89" fmla="*/ 4116 h 4146"/>
                <a:gd name="T90" fmla="*/ 1319 w 2643"/>
                <a:gd name="T91" fmla="*/ 4145 h 4146"/>
                <a:gd name="T92" fmla="*/ 1087 w 2643"/>
                <a:gd name="T93" fmla="*/ 4145 h 4146"/>
                <a:gd name="T94" fmla="*/ 758 w 2643"/>
                <a:gd name="T95" fmla="*/ 4115 h 4146"/>
                <a:gd name="T96" fmla="*/ 476 w 2643"/>
                <a:gd name="T97" fmla="*/ 4051 h 4146"/>
                <a:gd name="T98" fmla="*/ 252 w 2643"/>
                <a:gd name="T99" fmla="*/ 3953 h 4146"/>
                <a:gd name="T100" fmla="*/ 95 w 2643"/>
                <a:gd name="T101" fmla="*/ 3827 h 4146"/>
                <a:gd name="T102" fmla="*/ 28 w 2643"/>
                <a:gd name="T103" fmla="*/ 3724 h 4146"/>
                <a:gd name="T104" fmla="*/ 0 w 2643"/>
                <a:gd name="T105" fmla="*/ 3545 h 4146"/>
                <a:gd name="T106" fmla="*/ 26 w 2643"/>
                <a:gd name="T107" fmla="*/ 3341 h 4146"/>
                <a:gd name="T108" fmla="*/ 98 w 2643"/>
                <a:gd name="T109" fmla="*/ 3117 h 4146"/>
                <a:gd name="T110" fmla="*/ 205 w 2643"/>
                <a:gd name="T111" fmla="*/ 2879 h 4146"/>
                <a:gd name="T112" fmla="*/ 340 w 2643"/>
                <a:gd name="T113" fmla="*/ 2634 h 4146"/>
                <a:gd name="T114" fmla="*/ 493 w 2643"/>
                <a:gd name="T115" fmla="*/ 2386 h 4146"/>
                <a:gd name="T116" fmla="*/ 655 w 2643"/>
                <a:gd name="T117" fmla="*/ 2140 h 4146"/>
                <a:gd name="T118" fmla="*/ 815 w 2643"/>
                <a:gd name="T119" fmla="*/ 1904 h 4146"/>
                <a:gd name="T120" fmla="*/ 853 w 2643"/>
                <a:gd name="T121" fmla="*/ 22 h 4146"/>
                <a:gd name="T122" fmla="*/ 864 w 2643"/>
                <a:gd name="T123" fmla="*/ 6 h 4146"/>
                <a:gd name="T124" fmla="*/ 880 w 2643"/>
                <a:gd name="T125" fmla="*/ 0 h 4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43" h="4146">
                  <a:moveTo>
                    <a:pt x="907" y="57"/>
                  </a:moveTo>
                  <a:lnTo>
                    <a:pt x="907" y="1858"/>
                  </a:lnTo>
                  <a:lnTo>
                    <a:pt x="905" y="1864"/>
                  </a:lnTo>
                  <a:lnTo>
                    <a:pt x="904" y="1868"/>
                  </a:lnTo>
                  <a:lnTo>
                    <a:pt x="901" y="1874"/>
                  </a:lnTo>
                  <a:lnTo>
                    <a:pt x="859" y="1936"/>
                  </a:lnTo>
                  <a:lnTo>
                    <a:pt x="805" y="2016"/>
                  </a:lnTo>
                  <a:lnTo>
                    <a:pt x="750" y="2097"/>
                  </a:lnTo>
                  <a:lnTo>
                    <a:pt x="694" y="2179"/>
                  </a:lnTo>
                  <a:lnTo>
                    <a:pt x="639" y="2261"/>
                  </a:lnTo>
                  <a:lnTo>
                    <a:pt x="584" y="2346"/>
                  </a:lnTo>
                  <a:lnTo>
                    <a:pt x="529" y="2430"/>
                  </a:lnTo>
                  <a:lnTo>
                    <a:pt x="476" y="2515"/>
                  </a:lnTo>
                  <a:lnTo>
                    <a:pt x="424" y="2598"/>
                  </a:lnTo>
                  <a:lnTo>
                    <a:pt x="374" y="2683"/>
                  </a:lnTo>
                  <a:lnTo>
                    <a:pt x="326" y="2767"/>
                  </a:lnTo>
                  <a:lnTo>
                    <a:pt x="281" y="2851"/>
                  </a:lnTo>
                  <a:lnTo>
                    <a:pt x="238" y="2931"/>
                  </a:lnTo>
                  <a:lnTo>
                    <a:pt x="200" y="3014"/>
                  </a:lnTo>
                  <a:lnTo>
                    <a:pt x="164" y="3093"/>
                  </a:lnTo>
                  <a:lnTo>
                    <a:pt x="133" y="3169"/>
                  </a:lnTo>
                  <a:lnTo>
                    <a:pt x="108" y="3246"/>
                  </a:lnTo>
                  <a:lnTo>
                    <a:pt x="85" y="3320"/>
                  </a:lnTo>
                  <a:lnTo>
                    <a:pt x="69" y="3391"/>
                  </a:lnTo>
                  <a:lnTo>
                    <a:pt x="58" y="3460"/>
                  </a:lnTo>
                  <a:lnTo>
                    <a:pt x="54" y="3525"/>
                  </a:lnTo>
                  <a:lnTo>
                    <a:pt x="55" y="3589"/>
                  </a:lnTo>
                  <a:lnTo>
                    <a:pt x="64" y="3647"/>
                  </a:lnTo>
                  <a:lnTo>
                    <a:pt x="78" y="3704"/>
                  </a:lnTo>
                  <a:lnTo>
                    <a:pt x="105" y="3751"/>
                  </a:lnTo>
                  <a:lnTo>
                    <a:pt x="140" y="3796"/>
                  </a:lnTo>
                  <a:lnTo>
                    <a:pt x="183" y="3837"/>
                  </a:lnTo>
                  <a:lnTo>
                    <a:pt x="234" y="3875"/>
                  </a:lnTo>
                  <a:lnTo>
                    <a:pt x="290" y="3912"/>
                  </a:lnTo>
                  <a:lnTo>
                    <a:pt x="354" y="3945"/>
                  </a:lnTo>
                  <a:lnTo>
                    <a:pt x="425" y="3975"/>
                  </a:lnTo>
                  <a:lnTo>
                    <a:pt x="503" y="4001"/>
                  </a:lnTo>
                  <a:lnTo>
                    <a:pt x="587" y="4024"/>
                  </a:lnTo>
                  <a:lnTo>
                    <a:pt x="676" y="4044"/>
                  </a:lnTo>
                  <a:lnTo>
                    <a:pt x="771" y="4061"/>
                  </a:lnTo>
                  <a:lnTo>
                    <a:pt x="871" y="4074"/>
                  </a:lnTo>
                  <a:lnTo>
                    <a:pt x="978" y="4084"/>
                  </a:lnTo>
                  <a:lnTo>
                    <a:pt x="1088" y="4089"/>
                  </a:lnTo>
                  <a:lnTo>
                    <a:pt x="1204" y="4091"/>
                  </a:lnTo>
                  <a:lnTo>
                    <a:pt x="1204" y="4091"/>
                  </a:lnTo>
                  <a:lnTo>
                    <a:pt x="1316" y="4089"/>
                  </a:lnTo>
                  <a:lnTo>
                    <a:pt x="1427" y="4084"/>
                  </a:lnTo>
                  <a:lnTo>
                    <a:pt x="1537" y="4075"/>
                  </a:lnTo>
                  <a:lnTo>
                    <a:pt x="1644" y="4064"/>
                  </a:lnTo>
                  <a:lnTo>
                    <a:pt x="1747" y="4048"/>
                  </a:lnTo>
                  <a:lnTo>
                    <a:pt x="1848" y="4031"/>
                  </a:lnTo>
                  <a:lnTo>
                    <a:pt x="1945" y="4011"/>
                  </a:lnTo>
                  <a:lnTo>
                    <a:pt x="2038" y="3989"/>
                  </a:lnTo>
                  <a:lnTo>
                    <a:pt x="2124" y="3965"/>
                  </a:lnTo>
                  <a:lnTo>
                    <a:pt x="2205" y="3938"/>
                  </a:lnTo>
                  <a:lnTo>
                    <a:pt x="2280" y="3908"/>
                  </a:lnTo>
                  <a:lnTo>
                    <a:pt x="2348" y="3877"/>
                  </a:lnTo>
                  <a:lnTo>
                    <a:pt x="2407" y="3844"/>
                  </a:lnTo>
                  <a:lnTo>
                    <a:pt x="2460" y="3812"/>
                  </a:lnTo>
                  <a:lnTo>
                    <a:pt x="2504" y="3776"/>
                  </a:lnTo>
                  <a:lnTo>
                    <a:pt x="2538" y="3739"/>
                  </a:lnTo>
                  <a:lnTo>
                    <a:pt x="2563" y="3701"/>
                  </a:lnTo>
                  <a:lnTo>
                    <a:pt x="2579" y="3643"/>
                  </a:lnTo>
                  <a:lnTo>
                    <a:pt x="2587" y="3580"/>
                  </a:lnTo>
                  <a:lnTo>
                    <a:pt x="2589" y="3517"/>
                  </a:lnTo>
                  <a:lnTo>
                    <a:pt x="2583" y="3449"/>
                  </a:lnTo>
                  <a:lnTo>
                    <a:pt x="2572" y="3379"/>
                  </a:lnTo>
                  <a:lnTo>
                    <a:pt x="2555" y="3307"/>
                  </a:lnTo>
                  <a:lnTo>
                    <a:pt x="2532" y="3233"/>
                  </a:lnTo>
                  <a:lnTo>
                    <a:pt x="2505" y="3157"/>
                  </a:lnTo>
                  <a:lnTo>
                    <a:pt x="2473" y="3079"/>
                  </a:lnTo>
                  <a:lnTo>
                    <a:pt x="2437" y="3001"/>
                  </a:lnTo>
                  <a:lnTo>
                    <a:pt x="2396" y="2920"/>
                  </a:lnTo>
                  <a:lnTo>
                    <a:pt x="2352" y="2838"/>
                  </a:lnTo>
                  <a:lnTo>
                    <a:pt x="2305" y="2756"/>
                  </a:lnTo>
                  <a:lnTo>
                    <a:pt x="2256" y="2672"/>
                  </a:lnTo>
                  <a:lnTo>
                    <a:pt x="2203" y="2588"/>
                  </a:lnTo>
                  <a:lnTo>
                    <a:pt x="2150" y="2505"/>
                  </a:lnTo>
                  <a:lnTo>
                    <a:pt x="2094" y="2421"/>
                  </a:lnTo>
                  <a:lnTo>
                    <a:pt x="2038" y="2336"/>
                  </a:lnTo>
                  <a:lnTo>
                    <a:pt x="1980" y="2252"/>
                  </a:lnTo>
                  <a:lnTo>
                    <a:pt x="1921" y="2169"/>
                  </a:lnTo>
                  <a:lnTo>
                    <a:pt x="1863" y="2087"/>
                  </a:lnTo>
                  <a:lnTo>
                    <a:pt x="1807" y="2004"/>
                  </a:lnTo>
                  <a:lnTo>
                    <a:pt x="1709" y="1866"/>
                  </a:lnTo>
                  <a:lnTo>
                    <a:pt x="1706" y="1860"/>
                  </a:lnTo>
                  <a:lnTo>
                    <a:pt x="1705" y="1854"/>
                  </a:lnTo>
                  <a:lnTo>
                    <a:pt x="1703" y="1849"/>
                  </a:lnTo>
                  <a:lnTo>
                    <a:pt x="1703" y="68"/>
                  </a:lnTo>
                  <a:lnTo>
                    <a:pt x="907" y="57"/>
                  </a:lnTo>
                  <a:close/>
                  <a:moveTo>
                    <a:pt x="880" y="0"/>
                  </a:moveTo>
                  <a:lnTo>
                    <a:pt x="1730" y="13"/>
                  </a:lnTo>
                  <a:lnTo>
                    <a:pt x="1744" y="17"/>
                  </a:lnTo>
                  <a:lnTo>
                    <a:pt x="1753" y="27"/>
                  </a:lnTo>
                  <a:lnTo>
                    <a:pt x="1757" y="41"/>
                  </a:lnTo>
                  <a:lnTo>
                    <a:pt x="1757" y="1840"/>
                  </a:lnTo>
                  <a:lnTo>
                    <a:pt x="1849" y="1972"/>
                  </a:lnTo>
                  <a:lnTo>
                    <a:pt x="1909" y="2055"/>
                  </a:lnTo>
                  <a:lnTo>
                    <a:pt x="1968" y="2140"/>
                  </a:lnTo>
                  <a:lnTo>
                    <a:pt x="2028" y="2226"/>
                  </a:lnTo>
                  <a:lnTo>
                    <a:pt x="2086" y="2311"/>
                  </a:lnTo>
                  <a:lnTo>
                    <a:pt x="2144" y="2397"/>
                  </a:lnTo>
                  <a:lnTo>
                    <a:pt x="2201" y="2482"/>
                  </a:lnTo>
                  <a:lnTo>
                    <a:pt x="2254" y="2569"/>
                  </a:lnTo>
                  <a:lnTo>
                    <a:pt x="2308" y="2655"/>
                  </a:lnTo>
                  <a:lnTo>
                    <a:pt x="2358" y="2740"/>
                  </a:lnTo>
                  <a:lnTo>
                    <a:pt x="2406" y="2824"/>
                  </a:lnTo>
                  <a:lnTo>
                    <a:pt x="2450" y="2907"/>
                  </a:lnTo>
                  <a:lnTo>
                    <a:pt x="2491" y="2991"/>
                  </a:lnTo>
                  <a:lnTo>
                    <a:pt x="2528" y="3072"/>
                  </a:lnTo>
                  <a:lnTo>
                    <a:pt x="2560" y="3152"/>
                  </a:lnTo>
                  <a:lnTo>
                    <a:pt x="2587" y="3230"/>
                  </a:lnTo>
                  <a:lnTo>
                    <a:pt x="2610" y="3308"/>
                  </a:lnTo>
                  <a:lnTo>
                    <a:pt x="2627" y="3382"/>
                  </a:lnTo>
                  <a:lnTo>
                    <a:pt x="2638" y="3456"/>
                  </a:lnTo>
                  <a:lnTo>
                    <a:pt x="2643" y="3527"/>
                  </a:lnTo>
                  <a:lnTo>
                    <a:pt x="2640" y="3595"/>
                  </a:lnTo>
                  <a:lnTo>
                    <a:pt x="2630" y="3660"/>
                  </a:lnTo>
                  <a:lnTo>
                    <a:pt x="2613" y="3722"/>
                  </a:lnTo>
                  <a:lnTo>
                    <a:pt x="2611" y="3726"/>
                  </a:lnTo>
                  <a:lnTo>
                    <a:pt x="2586" y="3766"/>
                  </a:lnTo>
                  <a:lnTo>
                    <a:pt x="2553" y="3804"/>
                  </a:lnTo>
                  <a:lnTo>
                    <a:pt x="2514" y="3840"/>
                  </a:lnTo>
                  <a:lnTo>
                    <a:pt x="2468" y="3872"/>
                  </a:lnTo>
                  <a:lnTo>
                    <a:pt x="2419" y="3902"/>
                  </a:lnTo>
                  <a:lnTo>
                    <a:pt x="2366" y="3931"/>
                  </a:lnTo>
                  <a:lnTo>
                    <a:pt x="2311" y="3956"/>
                  </a:lnTo>
                  <a:lnTo>
                    <a:pt x="2254" y="3979"/>
                  </a:lnTo>
                  <a:lnTo>
                    <a:pt x="2198" y="3999"/>
                  </a:lnTo>
                  <a:lnTo>
                    <a:pt x="2141" y="4017"/>
                  </a:lnTo>
                  <a:lnTo>
                    <a:pt x="2087" y="4033"/>
                  </a:lnTo>
                  <a:lnTo>
                    <a:pt x="1988" y="4058"/>
                  </a:lnTo>
                  <a:lnTo>
                    <a:pt x="1883" y="4081"/>
                  </a:lnTo>
                  <a:lnTo>
                    <a:pt x="1775" y="4101"/>
                  </a:lnTo>
                  <a:lnTo>
                    <a:pt x="1664" y="4116"/>
                  </a:lnTo>
                  <a:lnTo>
                    <a:pt x="1550" y="4129"/>
                  </a:lnTo>
                  <a:lnTo>
                    <a:pt x="1435" y="4139"/>
                  </a:lnTo>
                  <a:lnTo>
                    <a:pt x="1319" y="4145"/>
                  </a:lnTo>
                  <a:lnTo>
                    <a:pt x="1204" y="4146"/>
                  </a:lnTo>
                  <a:lnTo>
                    <a:pt x="1204" y="4146"/>
                  </a:lnTo>
                  <a:lnTo>
                    <a:pt x="1087" y="4145"/>
                  </a:lnTo>
                  <a:lnTo>
                    <a:pt x="973" y="4139"/>
                  </a:lnTo>
                  <a:lnTo>
                    <a:pt x="863" y="4129"/>
                  </a:lnTo>
                  <a:lnTo>
                    <a:pt x="758" y="4115"/>
                  </a:lnTo>
                  <a:lnTo>
                    <a:pt x="659" y="4096"/>
                  </a:lnTo>
                  <a:lnTo>
                    <a:pt x="565" y="4075"/>
                  </a:lnTo>
                  <a:lnTo>
                    <a:pt x="476" y="4051"/>
                  </a:lnTo>
                  <a:lnTo>
                    <a:pt x="394" y="4021"/>
                  </a:lnTo>
                  <a:lnTo>
                    <a:pt x="319" y="3989"/>
                  </a:lnTo>
                  <a:lnTo>
                    <a:pt x="252" y="3953"/>
                  </a:lnTo>
                  <a:lnTo>
                    <a:pt x="193" y="3915"/>
                  </a:lnTo>
                  <a:lnTo>
                    <a:pt x="140" y="3872"/>
                  </a:lnTo>
                  <a:lnTo>
                    <a:pt x="95" y="3827"/>
                  </a:lnTo>
                  <a:lnTo>
                    <a:pt x="58" y="3779"/>
                  </a:lnTo>
                  <a:lnTo>
                    <a:pt x="30" y="3726"/>
                  </a:lnTo>
                  <a:lnTo>
                    <a:pt x="28" y="3724"/>
                  </a:lnTo>
                  <a:lnTo>
                    <a:pt x="13" y="3667"/>
                  </a:lnTo>
                  <a:lnTo>
                    <a:pt x="3" y="3607"/>
                  </a:lnTo>
                  <a:lnTo>
                    <a:pt x="0" y="3545"/>
                  </a:lnTo>
                  <a:lnTo>
                    <a:pt x="3" y="3478"/>
                  </a:lnTo>
                  <a:lnTo>
                    <a:pt x="11" y="3410"/>
                  </a:lnTo>
                  <a:lnTo>
                    <a:pt x="26" y="3341"/>
                  </a:lnTo>
                  <a:lnTo>
                    <a:pt x="45" y="3267"/>
                  </a:lnTo>
                  <a:lnTo>
                    <a:pt x="69" y="3194"/>
                  </a:lnTo>
                  <a:lnTo>
                    <a:pt x="98" y="3117"/>
                  </a:lnTo>
                  <a:lnTo>
                    <a:pt x="130" y="3039"/>
                  </a:lnTo>
                  <a:lnTo>
                    <a:pt x="166" y="2960"/>
                  </a:lnTo>
                  <a:lnTo>
                    <a:pt x="205" y="2879"/>
                  </a:lnTo>
                  <a:lnTo>
                    <a:pt x="248" y="2798"/>
                  </a:lnTo>
                  <a:lnTo>
                    <a:pt x="293" y="2716"/>
                  </a:lnTo>
                  <a:lnTo>
                    <a:pt x="340" y="2634"/>
                  </a:lnTo>
                  <a:lnTo>
                    <a:pt x="390" y="2552"/>
                  </a:lnTo>
                  <a:lnTo>
                    <a:pt x="441" y="2468"/>
                  </a:lnTo>
                  <a:lnTo>
                    <a:pt x="493" y="2386"/>
                  </a:lnTo>
                  <a:lnTo>
                    <a:pt x="546" y="2303"/>
                  </a:lnTo>
                  <a:lnTo>
                    <a:pt x="599" y="2221"/>
                  </a:lnTo>
                  <a:lnTo>
                    <a:pt x="655" y="2140"/>
                  </a:lnTo>
                  <a:lnTo>
                    <a:pt x="708" y="2061"/>
                  </a:lnTo>
                  <a:lnTo>
                    <a:pt x="762" y="1982"/>
                  </a:lnTo>
                  <a:lnTo>
                    <a:pt x="815" y="1904"/>
                  </a:lnTo>
                  <a:lnTo>
                    <a:pt x="853" y="1849"/>
                  </a:lnTo>
                  <a:lnTo>
                    <a:pt x="853" y="29"/>
                  </a:lnTo>
                  <a:lnTo>
                    <a:pt x="853" y="22"/>
                  </a:lnTo>
                  <a:lnTo>
                    <a:pt x="856" y="15"/>
                  </a:lnTo>
                  <a:lnTo>
                    <a:pt x="860" y="9"/>
                  </a:lnTo>
                  <a:lnTo>
                    <a:pt x="864" y="6"/>
                  </a:lnTo>
                  <a:lnTo>
                    <a:pt x="870" y="3"/>
                  </a:lnTo>
                  <a:lnTo>
                    <a:pt x="874" y="2"/>
                  </a:lnTo>
                  <a:lnTo>
                    <a:pt x="88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4">
              <a:extLst>
                <a:ext uri="{FF2B5EF4-FFF2-40B4-BE49-F238E27FC236}">
                  <a16:creationId xmlns:a16="http://schemas.microsoft.com/office/drawing/2014/main" id="{5047474E-FE3F-4BBB-A833-BC38D101EB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035" y="1694528"/>
              <a:ext cx="1091514" cy="541573"/>
            </a:xfrm>
            <a:custGeom>
              <a:avLst/>
              <a:gdLst>
                <a:gd name="T0" fmla="*/ 457 w 913"/>
                <a:gd name="T1" fmla="*/ 0 h 453"/>
                <a:gd name="T2" fmla="*/ 525 w 913"/>
                <a:gd name="T3" fmla="*/ 3 h 453"/>
                <a:gd name="T4" fmla="*/ 588 w 913"/>
                <a:gd name="T5" fmla="*/ 10 h 453"/>
                <a:gd name="T6" fmla="*/ 649 w 913"/>
                <a:gd name="T7" fmla="*/ 22 h 453"/>
                <a:gd name="T8" fmla="*/ 706 w 913"/>
                <a:gd name="T9" fmla="*/ 37 h 453"/>
                <a:gd name="T10" fmla="*/ 757 w 913"/>
                <a:gd name="T11" fmla="*/ 56 h 453"/>
                <a:gd name="T12" fmla="*/ 801 w 913"/>
                <a:gd name="T13" fmla="*/ 78 h 453"/>
                <a:gd name="T14" fmla="*/ 839 w 913"/>
                <a:gd name="T15" fmla="*/ 104 h 453"/>
                <a:gd name="T16" fmla="*/ 870 w 913"/>
                <a:gd name="T17" fmla="*/ 131 h 453"/>
                <a:gd name="T18" fmla="*/ 894 w 913"/>
                <a:gd name="T19" fmla="*/ 161 h 453"/>
                <a:gd name="T20" fmla="*/ 909 w 913"/>
                <a:gd name="T21" fmla="*/ 193 h 453"/>
                <a:gd name="T22" fmla="*/ 913 w 913"/>
                <a:gd name="T23" fmla="*/ 226 h 453"/>
                <a:gd name="T24" fmla="*/ 909 w 913"/>
                <a:gd name="T25" fmla="*/ 260 h 453"/>
                <a:gd name="T26" fmla="*/ 894 w 913"/>
                <a:gd name="T27" fmla="*/ 291 h 453"/>
                <a:gd name="T28" fmla="*/ 870 w 913"/>
                <a:gd name="T29" fmla="*/ 322 h 453"/>
                <a:gd name="T30" fmla="*/ 839 w 913"/>
                <a:gd name="T31" fmla="*/ 349 h 453"/>
                <a:gd name="T32" fmla="*/ 801 w 913"/>
                <a:gd name="T33" fmla="*/ 375 h 453"/>
                <a:gd name="T34" fmla="*/ 757 w 913"/>
                <a:gd name="T35" fmla="*/ 397 h 453"/>
                <a:gd name="T36" fmla="*/ 706 w 913"/>
                <a:gd name="T37" fmla="*/ 416 h 453"/>
                <a:gd name="T38" fmla="*/ 649 w 913"/>
                <a:gd name="T39" fmla="*/ 431 h 453"/>
                <a:gd name="T40" fmla="*/ 588 w 913"/>
                <a:gd name="T41" fmla="*/ 443 h 453"/>
                <a:gd name="T42" fmla="*/ 525 w 913"/>
                <a:gd name="T43" fmla="*/ 450 h 453"/>
                <a:gd name="T44" fmla="*/ 457 w 913"/>
                <a:gd name="T45" fmla="*/ 453 h 453"/>
                <a:gd name="T46" fmla="*/ 389 w 913"/>
                <a:gd name="T47" fmla="*/ 450 h 453"/>
                <a:gd name="T48" fmla="*/ 325 w 913"/>
                <a:gd name="T49" fmla="*/ 443 h 453"/>
                <a:gd name="T50" fmla="*/ 264 w 913"/>
                <a:gd name="T51" fmla="*/ 431 h 453"/>
                <a:gd name="T52" fmla="*/ 207 w 913"/>
                <a:gd name="T53" fmla="*/ 416 h 453"/>
                <a:gd name="T54" fmla="*/ 156 w 913"/>
                <a:gd name="T55" fmla="*/ 397 h 453"/>
                <a:gd name="T56" fmla="*/ 112 w 913"/>
                <a:gd name="T57" fmla="*/ 375 h 453"/>
                <a:gd name="T58" fmla="*/ 73 w 913"/>
                <a:gd name="T59" fmla="*/ 349 h 453"/>
                <a:gd name="T60" fmla="*/ 41 w 913"/>
                <a:gd name="T61" fmla="*/ 322 h 453"/>
                <a:gd name="T62" fmla="*/ 19 w 913"/>
                <a:gd name="T63" fmla="*/ 291 h 453"/>
                <a:gd name="T64" fmla="*/ 5 w 913"/>
                <a:gd name="T65" fmla="*/ 260 h 453"/>
                <a:gd name="T66" fmla="*/ 0 w 913"/>
                <a:gd name="T67" fmla="*/ 226 h 453"/>
                <a:gd name="T68" fmla="*/ 5 w 913"/>
                <a:gd name="T69" fmla="*/ 193 h 453"/>
                <a:gd name="T70" fmla="*/ 19 w 913"/>
                <a:gd name="T71" fmla="*/ 161 h 453"/>
                <a:gd name="T72" fmla="*/ 41 w 913"/>
                <a:gd name="T73" fmla="*/ 131 h 453"/>
                <a:gd name="T74" fmla="*/ 73 w 913"/>
                <a:gd name="T75" fmla="*/ 104 h 453"/>
                <a:gd name="T76" fmla="*/ 112 w 913"/>
                <a:gd name="T77" fmla="*/ 78 h 453"/>
                <a:gd name="T78" fmla="*/ 156 w 913"/>
                <a:gd name="T79" fmla="*/ 56 h 453"/>
                <a:gd name="T80" fmla="*/ 207 w 913"/>
                <a:gd name="T81" fmla="*/ 37 h 453"/>
                <a:gd name="T82" fmla="*/ 264 w 913"/>
                <a:gd name="T83" fmla="*/ 22 h 453"/>
                <a:gd name="T84" fmla="*/ 325 w 913"/>
                <a:gd name="T85" fmla="*/ 10 h 453"/>
                <a:gd name="T86" fmla="*/ 389 w 913"/>
                <a:gd name="T87" fmla="*/ 3 h 453"/>
                <a:gd name="T88" fmla="*/ 457 w 913"/>
                <a:gd name="T89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13" h="453">
                  <a:moveTo>
                    <a:pt x="457" y="0"/>
                  </a:moveTo>
                  <a:lnTo>
                    <a:pt x="525" y="3"/>
                  </a:lnTo>
                  <a:lnTo>
                    <a:pt x="588" y="10"/>
                  </a:lnTo>
                  <a:lnTo>
                    <a:pt x="649" y="22"/>
                  </a:lnTo>
                  <a:lnTo>
                    <a:pt x="706" y="37"/>
                  </a:lnTo>
                  <a:lnTo>
                    <a:pt x="757" y="56"/>
                  </a:lnTo>
                  <a:lnTo>
                    <a:pt x="801" y="78"/>
                  </a:lnTo>
                  <a:lnTo>
                    <a:pt x="839" y="104"/>
                  </a:lnTo>
                  <a:lnTo>
                    <a:pt x="870" y="131"/>
                  </a:lnTo>
                  <a:lnTo>
                    <a:pt x="894" y="161"/>
                  </a:lnTo>
                  <a:lnTo>
                    <a:pt x="909" y="193"/>
                  </a:lnTo>
                  <a:lnTo>
                    <a:pt x="913" y="226"/>
                  </a:lnTo>
                  <a:lnTo>
                    <a:pt x="909" y="260"/>
                  </a:lnTo>
                  <a:lnTo>
                    <a:pt x="894" y="291"/>
                  </a:lnTo>
                  <a:lnTo>
                    <a:pt x="870" y="322"/>
                  </a:lnTo>
                  <a:lnTo>
                    <a:pt x="839" y="349"/>
                  </a:lnTo>
                  <a:lnTo>
                    <a:pt x="801" y="375"/>
                  </a:lnTo>
                  <a:lnTo>
                    <a:pt x="757" y="397"/>
                  </a:lnTo>
                  <a:lnTo>
                    <a:pt x="706" y="416"/>
                  </a:lnTo>
                  <a:lnTo>
                    <a:pt x="649" y="431"/>
                  </a:lnTo>
                  <a:lnTo>
                    <a:pt x="588" y="443"/>
                  </a:lnTo>
                  <a:lnTo>
                    <a:pt x="525" y="450"/>
                  </a:lnTo>
                  <a:lnTo>
                    <a:pt x="457" y="453"/>
                  </a:lnTo>
                  <a:lnTo>
                    <a:pt x="389" y="450"/>
                  </a:lnTo>
                  <a:lnTo>
                    <a:pt x="325" y="443"/>
                  </a:lnTo>
                  <a:lnTo>
                    <a:pt x="264" y="431"/>
                  </a:lnTo>
                  <a:lnTo>
                    <a:pt x="207" y="416"/>
                  </a:lnTo>
                  <a:lnTo>
                    <a:pt x="156" y="397"/>
                  </a:lnTo>
                  <a:lnTo>
                    <a:pt x="112" y="375"/>
                  </a:lnTo>
                  <a:lnTo>
                    <a:pt x="73" y="349"/>
                  </a:lnTo>
                  <a:lnTo>
                    <a:pt x="41" y="322"/>
                  </a:lnTo>
                  <a:lnTo>
                    <a:pt x="19" y="291"/>
                  </a:lnTo>
                  <a:lnTo>
                    <a:pt x="5" y="260"/>
                  </a:lnTo>
                  <a:lnTo>
                    <a:pt x="0" y="226"/>
                  </a:lnTo>
                  <a:lnTo>
                    <a:pt x="5" y="193"/>
                  </a:lnTo>
                  <a:lnTo>
                    <a:pt x="19" y="161"/>
                  </a:lnTo>
                  <a:lnTo>
                    <a:pt x="41" y="131"/>
                  </a:lnTo>
                  <a:lnTo>
                    <a:pt x="73" y="104"/>
                  </a:lnTo>
                  <a:lnTo>
                    <a:pt x="112" y="78"/>
                  </a:lnTo>
                  <a:lnTo>
                    <a:pt x="156" y="56"/>
                  </a:lnTo>
                  <a:lnTo>
                    <a:pt x="207" y="37"/>
                  </a:lnTo>
                  <a:lnTo>
                    <a:pt x="264" y="22"/>
                  </a:lnTo>
                  <a:lnTo>
                    <a:pt x="325" y="10"/>
                  </a:lnTo>
                  <a:lnTo>
                    <a:pt x="389" y="3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5">
              <a:extLst>
                <a:ext uri="{FF2B5EF4-FFF2-40B4-BE49-F238E27FC236}">
                  <a16:creationId xmlns:a16="http://schemas.microsoft.com/office/drawing/2014/main" id="{201CB8E5-B2CE-4EFC-A905-51C7AB402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459" y="1744740"/>
              <a:ext cx="890666" cy="441149"/>
            </a:xfrm>
            <a:custGeom>
              <a:avLst/>
              <a:gdLst>
                <a:gd name="T0" fmla="*/ 373 w 745"/>
                <a:gd name="T1" fmla="*/ 0 h 369"/>
                <a:gd name="T2" fmla="*/ 434 w 745"/>
                <a:gd name="T3" fmla="*/ 2 h 369"/>
                <a:gd name="T4" fmla="*/ 490 w 745"/>
                <a:gd name="T5" fmla="*/ 9 h 369"/>
                <a:gd name="T6" fmla="*/ 544 w 745"/>
                <a:gd name="T7" fmla="*/ 21 h 369"/>
                <a:gd name="T8" fmla="*/ 592 w 745"/>
                <a:gd name="T9" fmla="*/ 35 h 369"/>
                <a:gd name="T10" fmla="*/ 636 w 745"/>
                <a:gd name="T11" fmla="*/ 53 h 369"/>
                <a:gd name="T12" fmla="*/ 673 w 745"/>
                <a:gd name="T13" fmla="*/ 76 h 369"/>
                <a:gd name="T14" fmla="*/ 704 w 745"/>
                <a:gd name="T15" fmla="*/ 100 h 369"/>
                <a:gd name="T16" fmla="*/ 727 w 745"/>
                <a:gd name="T17" fmla="*/ 126 h 369"/>
                <a:gd name="T18" fmla="*/ 741 w 745"/>
                <a:gd name="T19" fmla="*/ 154 h 369"/>
                <a:gd name="T20" fmla="*/ 745 w 745"/>
                <a:gd name="T21" fmla="*/ 184 h 369"/>
                <a:gd name="T22" fmla="*/ 741 w 745"/>
                <a:gd name="T23" fmla="*/ 215 h 369"/>
                <a:gd name="T24" fmla="*/ 727 w 745"/>
                <a:gd name="T25" fmla="*/ 243 h 369"/>
                <a:gd name="T26" fmla="*/ 704 w 745"/>
                <a:gd name="T27" fmla="*/ 269 h 369"/>
                <a:gd name="T28" fmla="*/ 673 w 745"/>
                <a:gd name="T29" fmla="*/ 293 h 369"/>
                <a:gd name="T30" fmla="*/ 636 w 745"/>
                <a:gd name="T31" fmla="*/ 314 h 369"/>
                <a:gd name="T32" fmla="*/ 592 w 745"/>
                <a:gd name="T33" fmla="*/ 333 h 369"/>
                <a:gd name="T34" fmla="*/ 544 w 745"/>
                <a:gd name="T35" fmla="*/ 348 h 369"/>
                <a:gd name="T36" fmla="*/ 490 w 745"/>
                <a:gd name="T37" fmla="*/ 360 h 369"/>
                <a:gd name="T38" fmla="*/ 434 w 745"/>
                <a:gd name="T39" fmla="*/ 367 h 369"/>
                <a:gd name="T40" fmla="*/ 373 w 745"/>
                <a:gd name="T41" fmla="*/ 369 h 369"/>
                <a:gd name="T42" fmla="*/ 312 w 745"/>
                <a:gd name="T43" fmla="*/ 367 h 369"/>
                <a:gd name="T44" fmla="*/ 255 w 745"/>
                <a:gd name="T45" fmla="*/ 360 h 369"/>
                <a:gd name="T46" fmla="*/ 201 w 745"/>
                <a:gd name="T47" fmla="*/ 348 h 369"/>
                <a:gd name="T48" fmla="*/ 152 w 745"/>
                <a:gd name="T49" fmla="*/ 333 h 369"/>
                <a:gd name="T50" fmla="*/ 109 w 745"/>
                <a:gd name="T51" fmla="*/ 314 h 369"/>
                <a:gd name="T52" fmla="*/ 72 w 745"/>
                <a:gd name="T53" fmla="*/ 293 h 369"/>
                <a:gd name="T54" fmla="*/ 41 w 745"/>
                <a:gd name="T55" fmla="*/ 269 h 369"/>
                <a:gd name="T56" fmla="*/ 18 w 745"/>
                <a:gd name="T57" fmla="*/ 243 h 369"/>
                <a:gd name="T58" fmla="*/ 4 w 745"/>
                <a:gd name="T59" fmla="*/ 215 h 369"/>
                <a:gd name="T60" fmla="*/ 0 w 745"/>
                <a:gd name="T61" fmla="*/ 184 h 369"/>
                <a:gd name="T62" fmla="*/ 4 w 745"/>
                <a:gd name="T63" fmla="*/ 154 h 369"/>
                <a:gd name="T64" fmla="*/ 18 w 745"/>
                <a:gd name="T65" fmla="*/ 126 h 369"/>
                <a:gd name="T66" fmla="*/ 41 w 745"/>
                <a:gd name="T67" fmla="*/ 100 h 369"/>
                <a:gd name="T68" fmla="*/ 72 w 745"/>
                <a:gd name="T69" fmla="*/ 76 h 369"/>
                <a:gd name="T70" fmla="*/ 109 w 745"/>
                <a:gd name="T71" fmla="*/ 53 h 369"/>
                <a:gd name="T72" fmla="*/ 152 w 745"/>
                <a:gd name="T73" fmla="*/ 35 h 369"/>
                <a:gd name="T74" fmla="*/ 201 w 745"/>
                <a:gd name="T75" fmla="*/ 21 h 369"/>
                <a:gd name="T76" fmla="*/ 255 w 745"/>
                <a:gd name="T77" fmla="*/ 9 h 369"/>
                <a:gd name="T78" fmla="*/ 312 w 745"/>
                <a:gd name="T79" fmla="*/ 2 h 369"/>
                <a:gd name="T80" fmla="*/ 373 w 745"/>
                <a:gd name="T81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5" h="369">
                  <a:moveTo>
                    <a:pt x="373" y="0"/>
                  </a:moveTo>
                  <a:lnTo>
                    <a:pt x="434" y="2"/>
                  </a:lnTo>
                  <a:lnTo>
                    <a:pt x="490" y="9"/>
                  </a:lnTo>
                  <a:lnTo>
                    <a:pt x="544" y="21"/>
                  </a:lnTo>
                  <a:lnTo>
                    <a:pt x="592" y="35"/>
                  </a:lnTo>
                  <a:lnTo>
                    <a:pt x="636" y="53"/>
                  </a:lnTo>
                  <a:lnTo>
                    <a:pt x="673" y="76"/>
                  </a:lnTo>
                  <a:lnTo>
                    <a:pt x="704" y="100"/>
                  </a:lnTo>
                  <a:lnTo>
                    <a:pt x="727" y="126"/>
                  </a:lnTo>
                  <a:lnTo>
                    <a:pt x="741" y="154"/>
                  </a:lnTo>
                  <a:lnTo>
                    <a:pt x="745" y="184"/>
                  </a:lnTo>
                  <a:lnTo>
                    <a:pt x="741" y="215"/>
                  </a:lnTo>
                  <a:lnTo>
                    <a:pt x="727" y="243"/>
                  </a:lnTo>
                  <a:lnTo>
                    <a:pt x="704" y="269"/>
                  </a:lnTo>
                  <a:lnTo>
                    <a:pt x="673" y="293"/>
                  </a:lnTo>
                  <a:lnTo>
                    <a:pt x="636" y="314"/>
                  </a:lnTo>
                  <a:lnTo>
                    <a:pt x="592" y="333"/>
                  </a:lnTo>
                  <a:lnTo>
                    <a:pt x="544" y="348"/>
                  </a:lnTo>
                  <a:lnTo>
                    <a:pt x="490" y="360"/>
                  </a:lnTo>
                  <a:lnTo>
                    <a:pt x="434" y="367"/>
                  </a:lnTo>
                  <a:lnTo>
                    <a:pt x="373" y="369"/>
                  </a:lnTo>
                  <a:lnTo>
                    <a:pt x="312" y="367"/>
                  </a:lnTo>
                  <a:lnTo>
                    <a:pt x="255" y="360"/>
                  </a:lnTo>
                  <a:lnTo>
                    <a:pt x="201" y="348"/>
                  </a:lnTo>
                  <a:lnTo>
                    <a:pt x="152" y="333"/>
                  </a:lnTo>
                  <a:lnTo>
                    <a:pt x="109" y="314"/>
                  </a:lnTo>
                  <a:lnTo>
                    <a:pt x="72" y="293"/>
                  </a:lnTo>
                  <a:lnTo>
                    <a:pt x="41" y="269"/>
                  </a:lnTo>
                  <a:lnTo>
                    <a:pt x="18" y="243"/>
                  </a:lnTo>
                  <a:lnTo>
                    <a:pt x="4" y="215"/>
                  </a:lnTo>
                  <a:lnTo>
                    <a:pt x="0" y="184"/>
                  </a:lnTo>
                  <a:lnTo>
                    <a:pt x="4" y="154"/>
                  </a:lnTo>
                  <a:lnTo>
                    <a:pt x="18" y="126"/>
                  </a:lnTo>
                  <a:lnTo>
                    <a:pt x="41" y="100"/>
                  </a:lnTo>
                  <a:lnTo>
                    <a:pt x="72" y="76"/>
                  </a:lnTo>
                  <a:lnTo>
                    <a:pt x="109" y="53"/>
                  </a:lnTo>
                  <a:lnTo>
                    <a:pt x="152" y="35"/>
                  </a:lnTo>
                  <a:lnTo>
                    <a:pt x="201" y="21"/>
                  </a:lnTo>
                  <a:lnTo>
                    <a:pt x="255" y="9"/>
                  </a:lnTo>
                  <a:lnTo>
                    <a:pt x="312" y="2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">
              <a:extLst>
                <a:ext uri="{FF2B5EF4-FFF2-40B4-BE49-F238E27FC236}">
                  <a16:creationId xmlns:a16="http://schemas.microsoft.com/office/drawing/2014/main" id="{F7BA8D4C-94C3-4D00-A887-6E94A0744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8212" y="5705513"/>
              <a:ext cx="2814265" cy="893057"/>
            </a:xfrm>
            <a:custGeom>
              <a:avLst/>
              <a:gdLst>
                <a:gd name="T0" fmla="*/ 2278 w 2354"/>
                <a:gd name="T1" fmla="*/ 0 h 747"/>
                <a:gd name="T2" fmla="*/ 2296 w 2354"/>
                <a:gd name="T3" fmla="*/ 41 h 747"/>
                <a:gd name="T4" fmla="*/ 2313 w 2354"/>
                <a:gd name="T5" fmla="*/ 84 h 747"/>
                <a:gd name="T6" fmla="*/ 2327 w 2354"/>
                <a:gd name="T7" fmla="*/ 126 h 747"/>
                <a:gd name="T8" fmla="*/ 2340 w 2354"/>
                <a:gd name="T9" fmla="*/ 167 h 747"/>
                <a:gd name="T10" fmla="*/ 2348 w 2354"/>
                <a:gd name="T11" fmla="*/ 210 h 747"/>
                <a:gd name="T12" fmla="*/ 2353 w 2354"/>
                <a:gd name="T13" fmla="*/ 251 h 747"/>
                <a:gd name="T14" fmla="*/ 2354 w 2354"/>
                <a:gd name="T15" fmla="*/ 291 h 747"/>
                <a:gd name="T16" fmla="*/ 2351 w 2354"/>
                <a:gd name="T17" fmla="*/ 330 h 747"/>
                <a:gd name="T18" fmla="*/ 2344 w 2354"/>
                <a:gd name="T19" fmla="*/ 369 h 747"/>
                <a:gd name="T20" fmla="*/ 2331 w 2354"/>
                <a:gd name="T21" fmla="*/ 406 h 747"/>
                <a:gd name="T22" fmla="*/ 2313 w 2354"/>
                <a:gd name="T23" fmla="*/ 440 h 747"/>
                <a:gd name="T24" fmla="*/ 2287 w 2354"/>
                <a:gd name="T25" fmla="*/ 474 h 747"/>
                <a:gd name="T26" fmla="*/ 2258 w 2354"/>
                <a:gd name="T27" fmla="*/ 503 h 747"/>
                <a:gd name="T28" fmla="*/ 2219 w 2354"/>
                <a:gd name="T29" fmla="*/ 532 h 747"/>
                <a:gd name="T30" fmla="*/ 2153 w 2354"/>
                <a:gd name="T31" fmla="*/ 569 h 747"/>
                <a:gd name="T32" fmla="*/ 2082 w 2354"/>
                <a:gd name="T33" fmla="*/ 601 h 747"/>
                <a:gd name="T34" fmla="*/ 2004 w 2354"/>
                <a:gd name="T35" fmla="*/ 630 h 747"/>
                <a:gd name="T36" fmla="*/ 1920 w 2354"/>
                <a:gd name="T37" fmla="*/ 655 h 747"/>
                <a:gd name="T38" fmla="*/ 1834 w 2354"/>
                <a:gd name="T39" fmla="*/ 678 h 747"/>
                <a:gd name="T40" fmla="*/ 1743 w 2354"/>
                <a:gd name="T41" fmla="*/ 698 h 747"/>
                <a:gd name="T42" fmla="*/ 1650 w 2354"/>
                <a:gd name="T43" fmla="*/ 713 h 747"/>
                <a:gd name="T44" fmla="*/ 1553 w 2354"/>
                <a:gd name="T45" fmla="*/ 726 h 747"/>
                <a:gd name="T46" fmla="*/ 1456 w 2354"/>
                <a:gd name="T47" fmla="*/ 736 h 747"/>
                <a:gd name="T48" fmla="*/ 1356 w 2354"/>
                <a:gd name="T49" fmla="*/ 741 h 747"/>
                <a:gd name="T50" fmla="*/ 1256 w 2354"/>
                <a:gd name="T51" fmla="*/ 746 h 747"/>
                <a:gd name="T52" fmla="*/ 1157 w 2354"/>
                <a:gd name="T53" fmla="*/ 747 h 747"/>
                <a:gd name="T54" fmla="*/ 1058 w 2354"/>
                <a:gd name="T55" fmla="*/ 744 h 747"/>
                <a:gd name="T56" fmla="*/ 958 w 2354"/>
                <a:gd name="T57" fmla="*/ 740 h 747"/>
                <a:gd name="T58" fmla="*/ 862 w 2354"/>
                <a:gd name="T59" fmla="*/ 733 h 747"/>
                <a:gd name="T60" fmla="*/ 768 w 2354"/>
                <a:gd name="T61" fmla="*/ 722 h 747"/>
                <a:gd name="T62" fmla="*/ 678 w 2354"/>
                <a:gd name="T63" fmla="*/ 709 h 747"/>
                <a:gd name="T64" fmla="*/ 591 w 2354"/>
                <a:gd name="T65" fmla="*/ 695 h 747"/>
                <a:gd name="T66" fmla="*/ 509 w 2354"/>
                <a:gd name="T67" fmla="*/ 676 h 747"/>
                <a:gd name="T68" fmla="*/ 431 w 2354"/>
                <a:gd name="T69" fmla="*/ 656 h 747"/>
                <a:gd name="T70" fmla="*/ 359 w 2354"/>
                <a:gd name="T71" fmla="*/ 634 h 747"/>
                <a:gd name="T72" fmla="*/ 292 w 2354"/>
                <a:gd name="T73" fmla="*/ 608 h 747"/>
                <a:gd name="T74" fmla="*/ 234 w 2354"/>
                <a:gd name="T75" fmla="*/ 581 h 747"/>
                <a:gd name="T76" fmla="*/ 182 w 2354"/>
                <a:gd name="T77" fmla="*/ 552 h 747"/>
                <a:gd name="T78" fmla="*/ 138 w 2354"/>
                <a:gd name="T79" fmla="*/ 520 h 747"/>
                <a:gd name="T80" fmla="*/ 104 w 2354"/>
                <a:gd name="T81" fmla="*/ 486 h 747"/>
                <a:gd name="T82" fmla="*/ 77 w 2354"/>
                <a:gd name="T83" fmla="*/ 461 h 747"/>
                <a:gd name="T84" fmla="*/ 53 w 2354"/>
                <a:gd name="T85" fmla="*/ 433 h 747"/>
                <a:gd name="T86" fmla="*/ 34 w 2354"/>
                <a:gd name="T87" fmla="*/ 401 h 747"/>
                <a:gd name="T88" fmla="*/ 19 w 2354"/>
                <a:gd name="T89" fmla="*/ 367 h 747"/>
                <a:gd name="T90" fmla="*/ 8 w 2354"/>
                <a:gd name="T91" fmla="*/ 332 h 747"/>
                <a:gd name="T92" fmla="*/ 2 w 2354"/>
                <a:gd name="T93" fmla="*/ 294 h 747"/>
                <a:gd name="T94" fmla="*/ 0 w 2354"/>
                <a:gd name="T95" fmla="*/ 253 h 747"/>
                <a:gd name="T96" fmla="*/ 3 w 2354"/>
                <a:gd name="T97" fmla="*/ 209 h 747"/>
                <a:gd name="T98" fmla="*/ 13 w 2354"/>
                <a:gd name="T99" fmla="*/ 162 h 747"/>
                <a:gd name="T100" fmla="*/ 27 w 2354"/>
                <a:gd name="T101" fmla="*/ 112 h 747"/>
                <a:gd name="T102" fmla="*/ 49 w 2354"/>
                <a:gd name="T103" fmla="*/ 58 h 747"/>
                <a:gd name="T104" fmla="*/ 77 w 2354"/>
                <a:gd name="T105" fmla="*/ 3 h 747"/>
                <a:gd name="T106" fmla="*/ 2278 w 2354"/>
                <a:gd name="T107" fmla="*/ 0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54" h="747">
                  <a:moveTo>
                    <a:pt x="2278" y="0"/>
                  </a:moveTo>
                  <a:lnTo>
                    <a:pt x="2296" y="41"/>
                  </a:lnTo>
                  <a:lnTo>
                    <a:pt x="2313" y="84"/>
                  </a:lnTo>
                  <a:lnTo>
                    <a:pt x="2327" y="126"/>
                  </a:lnTo>
                  <a:lnTo>
                    <a:pt x="2340" y="167"/>
                  </a:lnTo>
                  <a:lnTo>
                    <a:pt x="2348" y="210"/>
                  </a:lnTo>
                  <a:lnTo>
                    <a:pt x="2353" y="251"/>
                  </a:lnTo>
                  <a:lnTo>
                    <a:pt x="2354" y="291"/>
                  </a:lnTo>
                  <a:lnTo>
                    <a:pt x="2351" y="330"/>
                  </a:lnTo>
                  <a:lnTo>
                    <a:pt x="2344" y="369"/>
                  </a:lnTo>
                  <a:lnTo>
                    <a:pt x="2331" y="406"/>
                  </a:lnTo>
                  <a:lnTo>
                    <a:pt x="2313" y="440"/>
                  </a:lnTo>
                  <a:lnTo>
                    <a:pt x="2287" y="474"/>
                  </a:lnTo>
                  <a:lnTo>
                    <a:pt x="2258" y="503"/>
                  </a:lnTo>
                  <a:lnTo>
                    <a:pt x="2219" y="532"/>
                  </a:lnTo>
                  <a:lnTo>
                    <a:pt x="2153" y="569"/>
                  </a:lnTo>
                  <a:lnTo>
                    <a:pt x="2082" y="601"/>
                  </a:lnTo>
                  <a:lnTo>
                    <a:pt x="2004" y="630"/>
                  </a:lnTo>
                  <a:lnTo>
                    <a:pt x="1920" y="655"/>
                  </a:lnTo>
                  <a:lnTo>
                    <a:pt x="1834" y="678"/>
                  </a:lnTo>
                  <a:lnTo>
                    <a:pt x="1743" y="698"/>
                  </a:lnTo>
                  <a:lnTo>
                    <a:pt x="1650" y="713"/>
                  </a:lnTo>
                  <a:lnTo>
                    <a:pt x="1553" y="726"/>
                  </a:lnTo>
                  <a:lnTo>
                    <a:pt x="1456" y="736"/>
                  </a:lnTo>
                  <a:lnTo>
                    <a:pt x="1356" y="741"/>
                  </a:lnTo>
                  <a:lnTo>
                    <a:pt x="1256" y="746"/>
                  </a:lnTo>
                  <a:lnTo>
                    <a:pt x="1157" y="747"/>
                  </a:lnTo>
                  <a:lnTo>
                    <a:pt x="1058" y="744"/>
                  </a:lnTo>
                  <a:lnTo>
                    <a:pt x="958" y="740"/>
                  </a:lnTo>
                  <a:lnTo>
                    <a:pt x="862" y="733"/>
                  </a:lnTo>
                  <a:lnTo>
                    <a:pt x="768" y="722"/>
                  </a:lnTo>
                  <a:lnTo>
                    <a:pt x="678" y="709"/>
                  </a:lnTo>
                  <a:lnTo>
                    <a:pt x="591" y="695"/>
                  </a:lnTo>
                  <a:lnTo>
                    <a:pt x="509" y="676"/>
                  </a:lnTo>
                  <a:lnTo>
                    <a:pt x="431" y="656"/>
                  </a:lnTo>
                  <a:lnTo>
                    <a:pt x="359" y="634"/>
                  </a:lnTo>
                  <a:lnTo>
                    <a:pt x="292" y="608"/>
                  </a:lnTo>
                  <a:lnTo>
                    <a:pt x="234" y="581"/>
                  </a:lnTo>
                  <a:lnTo>
                    <a:pt x="182" y="552"/>
                  </a:lnTo>
                  <a:lnTo>
                    <a:pt x="138" y="520"/>
                  </a:lnTo>
                  <a:lnTo>
                    <a:pt x="104" y="486"/>
                  </a:lnTo>
                  <a:lnTo>
                    <a:pt x="77" y="461"/>
                  </a:lnTo>
                  <a:lnTo>
                    <a:pt x="53" y="433"/>
                  </a:lnTo>
                  <a:lnTo>
                    <a:pt x="34" y="401"/>
                  </a:lnTo>
                  <a:lnTo>
                    <a:pt x="19" y="367"/>
                  </a:lnTo>
                  <a:lnTo>
                    <a:pt x="8" y="332"/>
                  </a:lnTo>
                  <a:lnTo>
                    <a:pt x="2" y="294"/>
                  </a:lnTo>
                  <a:lnTo>
                    <a:pt x="0" y="253"/>
                  </a:lnTo>
                  <a:lnTo>
                    <a:pt x="3" y="209"/>
                  </a:lnTo>
                  <a:lnTo>
                    <a:pt x="13" y="162"/>
                  </a:lnTo>
                  <a:lnTo>
                    <a:pt x="27" y="112"/>
                  </a:lnTo>
                  <a:lnTo>
                    <a:pt x="49" y="58"/>
                  </a:lnTo>
                  <a:lnTo>
                    <a:pt x="77" y="3"/>
                  </a:lnTo>
                  <a:lnTo>
                    <a:pt x="2278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68083520-96FB-48DA-8E0B-EF28E16F2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4725" y="5405436"/>
              <a:ext cx="2663629" cy="632433"/>
            </a:xfrm>
            <a:custGeom>
              <a:avLst/>
              <a:gdLst>
                <a:gd name="T0" fmla="*/ 1222 w 2228"/>
                <a:gd name="T1" fmla="*/ 2 h 529"/>
                <a:gd name="T2" fmla="*/ 1427 w 2228"/>
                <a:gd name="T3" fmla="*/ 12 h 529"/>
                <a:gd name="T4" fmla="*/ 1617 w 2228"/>
                <a:gd name="T5" fmla="*/ 29 h 529"/>
                <a:gd name="T6" fmla="*/ 1788 w 2228"/>
                <a:gd name="T7" fmla="*/ 54 h 529"/>
                <a:gd name="T8" fmla="*/ 1936 w 2228"/>
                <a:gd name="T9" fmla="*/ 87 h 529"/>
                <a:gd name="T10" fmla="*/ 2058 w 2228"/>
                <a:gd name="T11" fmla="*/ 125 h 529"/>
                <a:gd name="T12" fmla="*/ 2150 w 2228"/>
                <a:gd name="T13" fmla="*/ 168 h 529"/>
                <a:gd name="T14" fmla="*/ 2208 w 2228"/>
                <a:gd name="T15" fmla="*/ 214 h 529"/>
                <a:gd name="T16" fmla="*/ 2228 w 2228"/>
                <a:gd name="T17" fmla="*/ 265 h 529"/>
                <a:gd name="T18" fmla="*/ 2208 w 2228"/>
                <a:gd name="T19" fmla="*/ 315 h 529"/>
                <a:gd name="T20" fmla="*/ 2150 w 2228"/>
                <a:gd name="T21" fmla="*/ 362 h 529"/>
                <a:gd name="T22" fmla="*/ 2058 w 2228"/>
                <a:gd name="T23" fmla="*/ 406 h 529"/>
                <a:gd name="T24" fmla="*/ 1936 w 2228"/>
                <a:gd name="T25" fmla="*/ 444 h 529"/>
                <a:gd name="T26" fmla="*/ 1788 w 2228"/>
                <a:gd name="T27" fmla="*/ 475 h 529"/>
                <a:gd name="T28" fmla="*/ 1617 w 2228"/>
                <a:gd name="T29" fmla="*/ 501 h 529"/>
                <a:gd name="T30" fmla="*/ 1427 w 2228"/>
                <a:gd name="T31" fmla="*/ 519 h 529"/>
                <a:gd name="T32" fmla="*/ 1222 w 2228"/>
                <a:gd name="T33" fmla="*/ 529 h 529"/>
                <a:gd name="T34" fmla="*/ 1006 w 2228"/>
                <a:gd name="T35" fmla="*/ 529 h 529"/>
                <a:gd name="T36" fmla="*/ 801 w 2228"/>
                <a:gd name="T37" fmla="*/ 519 h 529"/>
                <a:gd name="T38" fmla="*/ 611 w 2228"/>
                <a:gd name="T39" fmla="*/ 501 h 529"/>
                <a:gd name="T40" fmla="*/ 439 w 2228"/>
                <a:gd name="T41" fmla="*/ 475 h 529"/>
                <a:gd name="T42" fmla="*/ 291 w 2228"/>
                <a:gd name="T43" fmla="*/ 444 h 529"/>
                <a:gd name="T44" fmla="*/ 169 w 2228"/>
                <a:gd name="T45" fmla="*/ 406 h 529"/>
                <a:gd name="T46" fmla="*/ 78 w 2228"/>
                <a:gd name="T47" fmla="*/ 362 h 529"/>
                <a:gd name="T48" fmla="*/ 20 w 2228"/>
                <a:gd name="T49" fmla="*/ 315 h 529"/>
                <a:gd name="T50" fmla="*/ 0 w 2228"/>
                <a:gd name="T51" fmla="*/ 265 h 529"/>
                <a:gd name="T52" fmla="*/ 20 w 2228"/>
                <a:gd name="T53" fmla="*/ 214 h 529"/>
                <a:gd name="T54" fmla="*/ 78 w 2228"/>
                <a:gd name="T55" fmla="*/ 168 h 529"/>
                <a:gd name="T56" fmla="*/ 170 w 2228"/>
                <a:gd name="T57" fmla="*/ 124 h 529"/>
                <a:gd name="T58" fmla="*/ 292 w 2228"/>
                <a:gd name="T59" fmla="*/ 87 h 529"/>
                <a:gd name="T60" fmla="*/ 441 w 2228"/>
                <a:gd name="T61" fmla="*/ 54 h 529"/>
                <a:gd name="T62" fmla="*/ 612 w 2228"/>
                <a:gd name="T63" fmla="*/ 29 h 529"/>
                <a:gd name="T64" fmla="*/ 802 w 2228"/>
                <a:gd name="T65" fmla="*/ 12 h 529"/>
                <a:gd name="T66" fmla="*/ 1006 w 2228"/>
                <a:gd name="T67" fmla="*/ 2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28" h="529">
                  <a:moveTo>
                    <a:pt x="1114" y="0"/>
                  </a:moveTo>
                  <a:lnTo>
                    <a:pt x="1222" y="2"/>
                  </a:lnTo>
                  <a:lnTo>
                    <a:pt x="1325" y="5"/>
                  </a:lnTo>
                  <a:lnTo>
                    <a:pt x="1427" y="12"/>
                  </a:lnTo>
                  <a:lnTo>
                    <a:pt x="1523" y="19"/>
                  </a:lnTo>
                  <a:lnTo>
                    <a:pt x="1617" y="29"/>
                  </a:lnTo>
                  <a:lnTo>
                    <a:pt x="1705" y="41"/>
                  </a:lnTo>
                  <a:lnTo>
                    <a:pt x="1788" y="54"/>
                  </a:lnTo>
                  <a:lnTo>
                    <a:pt x="1865" y="70"/>
                  </a:lnTo>
                  <a:lnTo>
                    <a:pt x="1936" y="87"/>
                  </a:lnTo>
                  <a:lnTo>
                    <a:pt x="2001" y="105"/>
                  </a:lnTo>
                  <a:lnTo>
                    <a:pt x="2058" y="125"/>
                  </a:lnTo>
                  <a:lnTo>
                    <a:pt x="2109" y="146"/>
                  </a:lnTo>
                  <a:lnTo>
                    <a:pt x="2150" y="168"/>
                  </a:lnTo>
                  <a:lnTo>
                    <a:pt x="2184" y="190"/>
                  </a:lnTo>
                  <a:lnTo>
                    <a:pt x="2208" y="214"/>
                  </a:lnTo>
                  <a:lnTo>
                    <a:pt x="2223" y="240"/>
                  </a:lnTo>
                  <a:lnTo>
                    <a:pt x="2228" y="265"/>
                  </a:lnTo>
                  <a:lnTo>
                    <a:pt x="2223" y="291"/>
                  </a:lnTo>
                  <a:lnTo>
                    <a:pt x="2208" y="315"/>
                  </a:lnTo>
                  <a:lnTo>
                    <a:pt x="2184" y="339"/>
                  </a:lnTo>
                  <a:lnTo>
                    <a:pt x="2150" y="362"/>
                  </a:lnTo>
                  <a:lnTo>
                    <a:pt x="2109" y="384"/>
                  </a:lnTo>
                  <a:lnTo>
                    <a:pt x="2058" y="406"/>
                  </a:lnTo>
                  <a:lnTo>
                    <a:pt x="2001" y="426"/>
                  </a:lnTo>
                  <a:lnTo>
                    <a:pt x="1936" y="444"/>
                  </a:lnTo>
                  <a:lnTo>
                    <a:pt x="1865" y="461"/>
                  </a:lnTo>
                  <a:lnTo>
                    <a:pt x="1788" y="475"/>
                  </a:lnTo>
                  <a:lnTo>
                    <a:pt x="1705" y="489"/>
                  </a:lnTo>
                  <a:lnTo>
                    <a:pt x="1617" y="501"/>
                  </a:lnTo>
                  <a:lnTo>
                    <a:pt x="1523" y="511"/>
                  </a:lnTo>
                  <a:lnTo>
                    <a:pt x="1427" y="519"/>
                  </a:lnTo>
                  <a:lnTo>
                    <a:pt x="1325" y="525"/>
                  </a:lnTo>
                  <a:lnTo>
                    <a:pt x="1222" y="529"/>
                  </a:lnTo>
                  <a:lnTo>
                    <a:pt x="1114" y="529"/>
                  </a:lnTo>
                  <a:lnTo>
                    <a:pt x="1006" y="529"/>
                  </a:lnTo>
                  <a:lnTo>
                    <a:pt x="903" y="525"/>
                  </a:lnTo>
                  <a:lnTo>
                    <a:pt x="801" y="519"/>
                  </a:lnTo>
                  <a:lnTo>
                    <a:pt x="704" y="511"/>
                  </a:lnTo>
                  <a:lnTo>
                    <a:pt x="611" y="501"/>
                  </a:lnTo>
                  <a:lnTo>
                    <a:pt x="523" y="489"/>
                  </a:lnTo>
                  <a:lnTo>
                    <a:pt x="439" y="475"/>
                  </a:lnTo>
                  <a:lnTo>
                    <a:pt x="363" y="461"/>
                  </a:lnTo>
                  <a:lnTo>
                    <a:pt x="291" y="444"/>
                  </a:lnTo>
                  <a:lnTo>
                    <a:pt x="227" y="426"/>
                  </a:lnTo>
                  <a:lnTo>
                    <a:pt x="169" y="406"/>
                  </a:lnTo>
                  <a:lnTo>
                    <a:pt x="119" y="384"/>
                  </a:lnTo>
                  <a:lnTo>
                    <a:pt x="78" y="362"/>
                  </a:lnTo>
                  <a:lnTo>
                    <a:pt x="44" y="339"/>
                  </a:lnTo>
                  <a:lnTo>
                    <a:pt x="20" y="315"/>
                  </a:lnTo>
                  <a:lnTo>
                    <a:pt x="4" y="291"/>
                  </a:lnTo>
                  <a:lnTo>
                    <a:pt x="0" y="265"/>
                  </a:lnTo>
                  <a:lnTo>
                    <a:pt x="4" y="240"/>
                  </a:lnTo>
                  <a:lnTo>
                    <a:pt x="20" y="214"/>
                  </a:lnTo>
                  <a:lnTo>
                    <a:pt x="46" y="190"/>
                  </a:lnTo>
                  <a:lnTo>
                    <a:pt x="78" y="168"/>
                  </a:lnTo>
                  <a:lnTo>
                    <a:pt x="121" y="145"/>
                  </a:lnTo>
                  <a:lnTo>
                    <a:pt x="170" y="124"/>
                  </a:lnTo>
                  <a:lnTo>
                    <a:pt x="228" y="105"/>
                  </a:lnTo>
                  <a:lnTo>
                    <a:pt x="292" y="87"/>
                  </a:lnTo>
                  <a:lnTo>
                    <a:pt x="364" y="70"/>
                  </a:lnTo>
                  <a:lnTo>
                    <a:pt x="441" y="54"/>
                  </a:lnTo>
                  <a:lnTo>
                    <a:pt x="524" y="40"/>
                  </a:lnTo>
                  <a:lnTo>
                    <a:pt x="612" y="29"/>
                  </a:lnTo>
                  <a:lnTo>
                    <a:pt x="704" y="19"/>
                  </a:lnTo>
                  <a:lnTo>
                    <a:pt x="802" y="12"/>
                  </a:lnTo>
                  <a:lnTo>
                    <a:pt x="903" y="5"/>
                  </a:lnTo>
                  <a:lnTo>
                    <a:pt x="1006" y="2"/>
                  </a:lnTo>
                  <a:lnTo>
                    <a:pt x="111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1B57C70A-BBBB-4BB6-9A46-DEB4A17122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435" y="5124488"/>
              <a:ext cx="2530926" cy="719706"/>
            </a:xfrm>
            <a:custGeom>
              <a:avLst/>
              <a:gdLst>
                <a:gd name="T0" fmla="*/ 237 w 2117"/>
                <a:gd name="T1" fmla="*/ 0 h 602"/>
                <a:gd name="T2" fmla="*/ 291 w 2117"/>
                <a:gd name="T3" fmla="*/ 33 h 602"/>
                <a:gd name="T4" fmla="*/ 352 w 2117"/>
                <a:gd name="T5" fmla="*/ 61 h 602"/>
                <a:gd name="T6" fmla="*/ 418 w 2117"/>
                <a:gd name="T7" fmla="*/ 87 h 602"/>
                <a:gd name="T8" fmla="*/ 489 w 2117"/>
                <a:gd name="T9" fmla="*/ 108 h 602"/>
                <a:gd name="T10" fmla="*/ 563 w 2117"/>
                <a:gd name="T11" fmla="*/ 125 h 602"/>
                <a:gd name="T12" fmla="*/ 641 w 2117"/>
                <a:gd name="T13" fmla="*/ 139 h 602"/>
                <a:gd name="T14" fmla="*/ 722 w 2117"/>
                <a:gd name="T15" fmla="*/ 149 h 602"/>
                <a:gd name="T16" fmla="*/ 804 w 2117"/>
                <a:gd name="T17" fmla="*/ 156 h 602"/>
                <a:gd name="T18" fmla="*/ 889 w 2117"/>
                <a:gd name="T19" fmla="*/ 160 h 602"/>
                <a:gd name="T20" fmla="*/ 974 w 2117"/>
                <a:gd name="T21" fmla="*/ 162 h 602"/>
                <a:gd name="T22" fmla="*/ 1060 w 2117"/>
                <a:gd name="T23" fmla="*/ 160 h 602"/>
                <a:gd name="T24" fmla="*/ 1145 w 2117"/>
                <a:gd name="T25" fmla="*/ 156 h 602"/>
                <a:gd name="T26" fmla="*/ 1230 w 2117"/>
                <a:gd name="T27" fmla="*/ 150 h 602"/>
                <a:gd name="T28" fmla="*/ 1314 w 2117"/>
                <a:gd name="T29" fmla="*/ 140 h 602"/>
                <a:gd name="T30" fmla="*/ 1396 w 2117"/>
                <a:gd name="T31" fmla="*/ 129 h 602"/>
                <a:gd name="T32" fmla="*/ 1474 w 2117"/>
                <a:gd name="T33" fmla="*/ 116 h 602"/>
                <a:gd name="T34" fmla="*/ 1551 w 2117"/>
                <a:gd name="T35" fmla="*/ 101 h 602"/>
                <a:gd name="T36" fmla="*/ 1623 w 2117"/>
                <a:gd name="T37" fmla="*/ 84 h 602"/>
                <a:gd name="T38" fmla="*/ 1691 w 2117"/>
                <a:gd name="T39" fmla="*/ 65 h 602"/>
                <a:gd name="T40" fmla="*/ 1753 w 2117"/>
                <a:gd name="T41" fmla="*/ 45 h 602"/>
                <a:gd name="T42" fmla="*/ 1811 w 2117"/>
                <a:gd name="T43" fmla="*/ 23 h 602"/>
                <a:gd name="T44" fmla="*/ 1862 w 2117"/>
                <a:gd name="T45" fmla="*/ 0 h 602"/>
                <a:gd name="T46" fmla="*/ 2117 w 2117"/>
                <a:gd name="T47" fmla="*/ 346 h 602"/>
                <a:gd name="T48" fmla="*/ 2085 w 2117"/>
                <a:gd name="T49" fmla="*/ 379 h 602"/>
                <a:gd name="T50" fmla="*/ 2044 w 2117"/>
                <a:gd name="T51" fmla="*/ 410 h 602"/>
                <a:gd name="T52" fmla="*/ 1995 w 2117"/>
                <a:gd name="T53" fmla="*/ 439 h 602"/>
                <a:gd name="T54" fmla="*/ 1940 w 2117"/>
                <a:gd name="T55" fmla="*/ 465 h 602"/>
                <a:gd name="T56" fmla="*/ 1878 w 2117"/>
                <a:gd name="T57" fmla="*/ 489 h 602"/>
                <a:gd name="T58" fmla="*/ 1811 w 2117"/>
                <a:gd name="T59" fmla="*/ 510 h 602"/>
                <a:gd name="T60" fmla="*/ 1738 w 2117"/>
                <a:gd name="T61" fmla="*/ 530 h 602"/>
                <a:gd name="T62" fmla="*/ 1660 w 2117"/>
                <a:gd name="T63" fmla="*/ 547 h 602"/>
                <a:gd name="T64" fmla="*/ 1579 w 2117"/>
                <a:gd name="T65" fmla="*/ 561 h 602"/>
                <a:gd name="T66" fmla="*/ 1494 w 2117"/>
                <a:gd name="T67" fmla="*/ 574 h 602"/>
                <a:gd name="T68" fmla="*/ 1406 w 2117"/>
                <a:gd name="T69" fmla="*/ 584 h 602"/>
                <a:gd name="T70" fmla="*/ 1315 w 2117"/>
                <a:gd name="T71" fmla="*/ 593 h 602"/>
                <a:gd name="T72" fmla="*/ 1225 w 2117"/>
                <a:gd name="T73" fmla="*/ 598 h 602"/>
                <a:gd name="T74" fmla="*/ 1131 w 2117"/>
                <a:gd name="T75" fmla="*/ 601 h 602"/>
                <a:gd name="T76" fmla="*/ 1039 w 2117"/>
                <a:gd name="T77" fmla="*/ 602 h 602"/>
                <a:gd name="T78" fmla="*/ 946 w 2117"/>
                <a:gd name="T79" fmla="*/ 601 h 602"/>
                <a:gd name="T80" fmla="*/ 853 w 2117"/>
                <a:gd name="T81" fmla="*/ 598 h 602"/>
                <a:gd name="T82" fmla="*/ 763 w 2117"/>
                <a:gd name="T83" fmla="*/ 593 h 602"/>
                <a:gd name="T84" fmla="*/ 673 w 2117"/>
                <a:gd name="T85" fmla="*/ 584 h 602"/>
                <a:gd name="T86" fmla="*/ 587 w 2117"/>
                <a:gd name="T87" fmla="*/ 574 h 602"/>
                <a:gd name="T88" fmla="*/ 505 w 2117"/>
                <a:gd name="T89" fmla="*/ 563 h 602"/>
                <a:gd name="T90" fmla="*/ 425 w 2117"/>
                <a:gd name="T91" fmla="*/ 549 h 602"/>
                <a:gd name="T92" fmla="*/ 350 w 2117"/>
                <a:gd name="T93" fmla="*/ 532 h 602"/>
                <a:gd name="T94" fmla="*/ 281 w 2117"/>
                <a:gd name="T95" fmla="*/ 513 h 602"/>
                <a:gd name="T96" fmla="*/ 216 w 2117"/>
                <a:gd name="T97" fmla="*/ 492 h 602"/>
                <a:gd name="T98" fmla="*/ 158 w 2117"/>
                <a:gd name="T99" fmla="*/ 469 h 602"/>
                <a:gd name="T100" fmla="*/ 107 w 2117"/>
                <a:gd name="T101" fmla="*/ 444 h 602"/>
                <a:gd name="T102" fmla="*/ 63 w 2117"/>
                <a:gd name="T103" fmla="*/ 415 h 602"/>
                <a:gd name="T104" fmla="*/ 27 w 2117"/>
                <a:gd name="T105" fmla="*/ 387 h 602"/>
                <a:gd name="T106" fmla="*/ 0 w 2117"/>
                <a:gd name="T107" fmla="*/ 354 h 602"/>
                <a:gd name="T108" fmla="*/ 237 w 2117"/>
                <a:gd name="T109" fmla="*/ 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17" h="602">
                  <a:moveTo>
                    <a:pt x="237" y="0"/>
                  </a:moveTo>
                  <a:lnTo>
                    <a:pt x="291" y="33"/>
                  </a:lnTo>
                  <a:lnTo>
                    <a:pt x="352" y="61"/>
                  </a:lnTo>
                  <a:lnTo>
                    <a:pt x="418" y="87"/>
                  </a:lnTo>
                  <a:lnTo>
                    <a:pt x="489" y="108"/>
                  </a:lnTo>
                  <a:lnTo>
                    <a:pt x="563" y="125"/>
                  </a:lnTo>
                  <a:lnTo>
                    <a:pt x="641" y="139"/>
                  </a:lnTo>
                  <a:lnTo>
                    <a:pt x="722" y="149"/>
                  </a:lnTo>
                  <a:lnTo>
                    <a:pt x="804" y="156"/>
                  </a:lnTo>
                  <a:lnTo>
                    <a:pt x="889" y="160"/>
                  </a:lnTo>
                  <a:lnTo>
                    <a:pt x="974" y="162"/>
                  </a:lnTo>
                  <a:lnTo>
                    <a:pt x="1060" y="160"/>
                  </a:lnTo>
                  <a:lnTo>
                    <a:pt x="1145" y="156"/>
                  </a:lnTo>
                  <a:lnTo>
                    <a:pt x="1230" y="150"/>
                  </a:lnTo>
                  <a:lnTo>
                    <a:pt x="1314" y="140"/>
                  </a:lnTo>
                  <a:lnTo>
                    <a:pt x="1396" y="129"/>
                  </a:lnTo>
                  <a:lnTo>
                    <a:pt x="1474" y="116"/>
                  </a:lnTo>
                  <a:lnTo>
                    <a:pt x="1551" y="101"/>
                  </a:lnTo>
                  <a:lnTo>
                    <a:pt x="1623" y="84"/>
                  </a:lnTo>
                  <a:lnTo>
                    <a:pt x="1691" y="65"/>
                  </a:lnTo>
                  <a:lnTo>
                    <a:pt x="1753" y="45"/>
                  </a:lnTo>
                  <a:lnTo>
                    <a:pt x="1811" y="23"/>
                  </a:lnTo>
                  <a:lnTo>
                    <a:pt x="1862" y="0"/>
                  </a:lnTo>
                  <a:lnTo>
                    <a:pt x="2117" y="346"/>
                  </a:lnTo>
                  <a:lnTo>
                    <a:pt x="2085" y="379"/>
                  </a:lnTo>
                  <a:lnTo>
                    <a:pt x="2044" y="410"/>
                  </a:lnTo>
                  <a:lnTo>
                    <a:pt x="1995" y="439"/>
                  </a:lnTo>
                  <a:lnTo>
                    <a:pt x="1940" y="465"/>
                  </a:lnTo>
                  <a:lnTo>
                    <a:pt x="1878" y="489"/>
                  </a:lnTo>
                  <a:lnTo>
                    <a:pt x="1811" y="510"/>
                  </a:lnTo>
                  <a:lnTo>
                    <a:pt x="1738" y="530"/>
                  </a:lnTo>
                  <a:lnTo>
                    <a:pt x="1660" y="547"/>
                  </a:lnTo>
                  <a:lnTo>
                    <a:pt x="1579" y="561"/>
                  </a:lnTo>
                  <a:lnTo>
                    <a:pt x="1494" y="574"/>
                  </a:lnTo>
                  <a:lnTo>
                    <a:pt x="1406" y="584"/>
                  </a:lnTo>
                  <a:lnTo>
                    <a:pt x="1315" y="593"/>
                  </a:lnTo>
                  <a:lnTo>
                    <a:pt x="1225" y="598"/>
                  </a:lnTo>
                  <a:lnTo>
                    <a:pt x="1131" y="601"/>
                  </a:lnTo>
                  <a:lnTo>
                    <a:pt x="1039" y="602"/>
                  </a:lnTo>
                  <a:lnTo>
                    <a:pt x="946" y="601"/>
                  </a:lnTo>
                  <a:lnTo>
                    <a:pt x="853" y="598"/>
                  </a:lnTo>
                  <a:lnTo>
                    <a:pt x="763" y="593"/>
                  </a:lnTo>
                  <a:lnTo>
                    <a:pt x="673" y="584"/>
                  </a:lnTo>
                  <a:lnTo>
                    <a:pt x="587" y="574"/>
                  </a:lnTo>
                  <a:lnTo>
                    <a:pt x="505" y="563"/>
                  </a:lnTo>
                  <a:lnTo>
                    <a:pt x="425" y="549"/>
                  </a:lnTo>
                  <a:lnTo>
                    <a:pt x="350" y="532"/>
                  </a:lnTo>
                  <a:lnTo>
                    <a:pt x="281" y="513"/>
                  </a:lnTo>
                  <a:lnTo>
                    <a:pt x="216" y="492"/>
                  </a:lnTo>
                  <a:lnTo>
                    <a:pt x="158" y="469"/>
                  </a:lnTo>
                  <a:lnTo>
                    <a:pt x="107" y="444"/>
                  </a:lnTo>
                  <a:lnTo>
                    <a:pt x="63" y="415"/>
                  </a:lnTo>
                  <a:lnTo>
                    <a:pt x="27" y="387"/>
                  </a:lnTo>
                  <a:lnTo>
                    <a:pt x="0" y="354"/>
                  </a:lnTo>
                  <a:lnTo>
                    <a:pt x="237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4FCD0487-DFF0-4976-A8C1-D9264C76F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4255" y="4948746"/>
              <a:ext cx="1998917" cy="433975"/>
            </a:xfrm>
            <a:custGeom>
              <a:avLst/>
              <a:gdLst>
                <a:gd name="T0" fmla="*/ 836 w 1672"/>
                <a:gd name="T1" fmla="*/ 0 h 363"/>
                <a:gd name="T2" fmla="*/ 926 w 1672"/>
                <a:gd name="T3" fmla="*/ 0 h 363"/>
                <a:gd name="T4" fmla="*/ 1016 w 1672"/>
                <a:gd name="T5" fmla="*/ 3 h 363"/>
                <a:gd name="T6" fmla="*/ 1101 w 1672"/>
                <a:gd name="T7" fmla="*/ 8 h 363"/>
                <a:gd name="T8" fmla="*/ 1181 w 1672"/>
                <a:gd name="T9" fmla="*/ 15 h 363"/>
                <a:gd name="T10" fmla="*/ 1258 w 1672"/>
                <a:gd name="T11" fmla="*/ 24 h 363"/>
                <a:gd name="T12" fmla="*/ 1330 w 1672"/>
                <a:gd name="T13" fmla="*/ 34 h 363"/>
                <a:gd name="T14" fmla="*/ 1397 w 1672"/>
                <a:gd name="T15" fmla="*/ 46 h 363"/>
                <a:gd name="T16" fmla="*/ 1456 w 1672"/>
                <a:gd name="T17" fmla="*/ 59 h 363"/>
                <a:gd name="T18" fmla="*/ 1510 w 1672"/>
                <a:gd name="T19" fmla="*/ 73 h 363"/>
                <a:gd name="T20" fmla="*/ 1558 w 1672"/>
                <a:gd name="T21" fmla="*/ 89 h 363"/>
                <a:gd name="T22" fmla="*/ 1598 w 1672"/>
                <a:gd name="T23" fmla="*/ 106 h 363"/>
                <a:gd name="T24" fmla="*/ 1629 w 1672"/>
                <a:gd name="T25" fmla="*/ 123 h 363"/>
                <a:gd name="T26" fmla="*/ 1653 w 1672"/>
                <a:gd name="T27" fmla="*/ 141 h 363"/>
                <a:gd name="T28" fmla="*/ 1667 w 1672"/>
                <a:gd name="T29" fmla="*/ 161 h 363"/>
                <a:gd name="T30" fmla="*/ 1672 w 1672"/>
                <a:gd name="T31" fmla="*/ 181 h 363"/>
                <a:gd name="T32" fmla="*/ 1667 w 1672"/>
                <a:gd name="T33" fmla="*/ 201 h 363"/>
                <a:gd name="T34" fmla="*/ 1653 w 1672"/>
                <a:gd name="T35" fmla="*/ 219 h 363"/>
                <a:gd name="T36" fmla="*/ 1629 w 1672"/>
                <a:gd name="T37" fmla="*/ 238 h 363"/>
                <a:gd name="T38" fmla="*/ 1598 w 1672"/>
                <a:gd name="T39" fmla="*/ 256 h 363"/>
                <a:gd name="T40" fmla="*/ 1558 w 1672"/>
                <a:gd name="T41" fmla="*/ 273 h 363"/>
                <a:gd name="T42" fmla="*/ 1510 w 1672"/>
                <a:gd name="T43" fmla="*/ 289 h 363"/>
                <a:gd name="T44" fmla="*/ 1456 w 1672"/>
                <a:gd name="T45" fmla="*/ 303 h 363"/>
                <a:gd name="T46" fmla="*/ 1397 w 1672"/>
                <a:gd name="T47" fmla="*/ 316 h 363"/>
                <a:gd name="T48" fmla="*/ 1330 w 1672"/>
                <a:gd name="T49" fmla="*/ 327 h 363"/>
                <a:gd name="T50" fmla="*/ 1258 w 1672"/>
                <a:gd name="T51" fmla="*/ 338 h 363"/>
                <a:gd name="T52" fmla="*/ 1181 w 1672"/>
                <a:gd name="T53" fmla="*/ 347 h 363"/>
                <a:gd name="T54" fmla="*/ 1101 w 1672"/>
                <a:gd name="T55" fmla="*/ 354 h 363"/>
                <a:gd name="T56" fmla="*/ 1016 w 1672"/>
                <a:gd name="T57" fmla="*/ 358 h 363"/>
                <a:gd name="T58" fmla="*/ 926 w 1672"/>
                <a:gd name="T59" fmla="*/ 361 h 363"/>
                <a:gd name="T60" fmla="*/ 836 w 1672"/>
                <a:gd name="T61" fmla="*/ 363 h 363"/>
                <a:gd name="T62" fmla="*/ 745 w 1672"/>
                <a:gd name="T63" fmla="*/ 361 h 363"/>
                <a:gd name="T64" fmla="*/ 657 w 1672"/>
                <a:gd name="T65" fmla="*/ 358 h 363"/>
                <a:gd name="T66" fmla="*/ 572 w 1672"/>
                <a:gd name="T67" fmla="*/ 354 h 363"/>
                <a:gd name="T68" fmla="*/ 490 w 1672"/>
                <a:gd name="T69" fmla="*/ 347 h 363"/>
                <a:gd name="T70" fmla="*/ 413 w 1672"/>
                <a:gd name="T71" fmla="*/ 338 h 363"/>
                <a:gd name="T72" fmla="*/ 343 w 1672"/>
                <a:gd name="T73" fmla="*/ 327 h 363"/>
                <a:gd name="T74" fmla="*/ 276 w 1672"/>
                <a:gd name="T75" fmla="*/ 316 h 363"/>
                <a:gd name="T76" fmla="*/ 215 w 1672"/>
                <a:gd name="T77" fmla="*/ 303 h 363"/>
                <a:gd name="T78" fmla="*/ 161 w 1672"/>
                <a:gd name="T79" fmla="*/ 289 h 363"/>
                <a:gd name="T80" fmla="*/ 114 w 1672"/>
                <a:gd name="T81" fmla="*/ 273 h 363"/>
                <a:gd name="T82" fmla="*/ 75 w 1672"/>
                <a:gd name="T83" fmla="*/ 256 h 363"/>
                <a:gd name="T84" fmla="*/ 42 w 1672"/>
                <a:gd name="T85" fmla="*/ 238 h 363"/>
                <a:gd name="T86" fmla="*/ 19 w 1672"/>
                <a:gd name="T87" fmla="*/ 219 h 363"/>
                <a:gd name="T88" fmla="*/ 4 w 1672"/>
                <a:gd name="T89" fmla="*/ 201 h 363"/>
                <a:gd name="T90" fmla="*/ 0 w 1672"/>
                <a:gd name="T91" fmla="*/ 181 h 363"/>
                <a:gd name="T92" fmla="*/ 4 w 1672"/>
                <a:gd name="T93" fmla="*/ 161 h 363"/>
                <a:gd name="T94" fmla="*/ 19 w 1672"/>
                <a:gd name="T95" fmla="*/ 141 h 363"/>
                <a:gd name="T96" fmla="*/ 42 w 1672"/>
                <a:gd name="T97" fmla="*/ 123 h 363"/>
                <a:gd name="T98" fmla="*/ 75 w 1672"/>
                <a:gd name="T99" fmla="*/ 106 h 363"/>
                <a:gd name="T100" fmla="*/ 114 w 1672"/>
                <a:gd name="T101" fmla="*/ 89 h 363"/>
                <a:gd name="T102" fmla="*/ 161 w 1672"/>
                <a:gd name="T103" fmla="*/ 73 h 363"/>
                <a:gd name="T104" fmla="*/ 215 w 1672"/>
                <a:gd name="T105" fmla="*/ 59 h 363"/>
                <a:gd name="T106" fmla="*/ 276 w 1672"/>
                <a:gd name="T107" fmla="*/ 46 h 363"/>
                <a:gd name="T108" fmla="*/ 343 w 1672"/>
                <a:gd name="T109" fmla="*/ 34 h 363"/>
                <a:gd name="T110" fmla="*/ 413 w 1672"/>
                <a:gd name="T111" fmla="*/ 24 h 363"/>
                <a:gd name="T112" fmla="*/ 490 w 1672"/>
                <a:gd name="T113" fmla="*/ 15 h 363"/>
                <a:gd name="T114" fmla="*/ 572 w 1672"/>
                <a:gd name="T115" fmla="*/ 8 h 363"/>
                <a:gd name="T116" fmla="*/ 657 w 1672"/>
                <a:gd name="T117" fmla="*/ 3 h 363"/>
                <a:gd name="T118" fmla="*/ 745 w 1672"/>
                <a:gd name="T119" fmla="*/ 0 h 363"/>
                <a:gd name="T120" fmla="*/ 836 w 1672"/>
                <a:gd name="T121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72" h="363">
                  <a:moveTo>
                    <a:pt x="836" y="0"/>
                  </a:moveTo>
                  <a:lnTo>
                    <a:pt x="926" y="0"/>
                  </a:lnTo>
                  <a:lnTo>
                    <a:pt x="1016" y="3"/>
                  </a:lnTo>
                  <a:lnTo>
                    <a:pt x="1101" y="8"/>
                  </a:lnTo>
                  <a:lnTo>
                    <a:pt x="1181" y="15"/>
                  </a:lnTo>
                  <a:lnTo>
                    <a:pt x="1258" y="24"/>
                  </a:lnTo>
                  <a:lnTo>
                    <a:pt x="1330" y="34"/>
                  </a:lnTo>
                  <a:lnTo>
                    <a:pt x="1397" y="46"/>
                  </a:lnTo>
                  <a:lnTo>
                    <a:pt x="1456" y="59"/>
                  </a:lnTo>
                  <a:lnTo>
                    <a:pt x="1510" y="73"/>
                  </a:lnTo>
                  <a:lnTo>
                    <a:pt x="1558" y="89"/>
                  </a:lnTo>
                  <a:lnTo>
                    <a:pt x="1598" y="106"/>
                  </a:lnTo>
                  <a:lnTo>
                    <a:pt x="1629" y="123"/>
                  </a:lnTo>
                  <a:lnTo>
                    <a:pt x="1653" y="141"/>
                  </a:lnTo>
                  <a:lnTo>
                    <a:pt x="1667" y="161"/>
                  </a:lnTo>
                  <a:lnTo>
                    <a:pt x="1672" y="181"/>
                  </a:lnTo>
                  <a:lnTo>
                    <a:pt x="1667" y="201"/>
                  </a:lnTo>
                  <a:lnTo>
                    <a:pt x="1653" y="219"/>
                  </a:lnTo>
                  <a:lnTo>
                    <a:pt x="1629" y="238"/>
                  </a:lnTo>
                  <a:lnTo>
                    <a:pt x="1598" y="256"/>
                  </a:lnTo>
                  <a:lnTo>
                    <a:pt x="1558" y="273"/>
                  </a:lnTo>
                  <a:lnTo>
                    <a:pt x="1510" y="289"/>
                  </a:lnTo>
                  <a:lnTo>
                    <a:pt x="1456" y="303"/>
                  </a:lnTo>
                  <a:lnTo>
                    <a:pt x="1397" y="316"/>
                  </a:lnTo>
                  <a:lnTo>
                    <a:pt x="1330" y="327"/>
                  </a:lnTo>
                  <a:lnTo>
                    <a:pt x="1258" y="338"/>
                  </a:lnTo>
                  <a:lnTo>
                    <a:pt x="1181" y="347"/>
                  </a:lnTo>
                  <a:lnTo>
                    <a:pt x="1101" y="354"/>
                  </a:lnTo>
                  <a:lnTo>
                    <a:pt x="1016" y="358"/>
                  </a:lnTo>
                  <a:lnTo>
                    <a:pt x="926" y="361"/>
                  </a:lnTo>
                  <a:lnTo>
                    <a:pt x="836" y="363"/>
                  </a:lnTo>
                  <a:lnTo>
                    <a:pt x="745" y="361"/>
                  </a:lnTo>
                  <a:lnTo>
                    <a:pt x="657" y="358"/>
                  </a:lnTo>
                  <a:lnTo>
                    <a:pt x="572" y="354"/>
                  </a:lnTo>
                  <a:lnTo>
                    <a:pt x="490" y="347"/>
                  </a:lnTo>
                  <a:lnTo>
                    <a:pt x="413" y="338"/>
                  </a:lnTo>
                  <a:lnTo>
                    <a:pt x="343" y="327"/>
                  </a:lnTo>
                  <a:lnTo>
                    <a:pt x="276" y="316"/>
                  </a:lnTo>
                  <a:lnTo>
                    <a:pt x="215" y="303"/>
                  </a:lnTo>
                  <a:lnTo>
                    <a:pt x="161" y="289"/>
                  </a:lnTo>
                  <a:lnTo>
                    <a:pt x="114" y="273"/>
                  </a:lnTo>
                  <a:lnTo>
                    <a:pt x="75" y="256"/>
                  </a:lnTo>
                  <a:lnTo>
                    <a:pt x="42" y="238"/>
                  </a:lnTo>
                  <a:lnTo>
                    <a:pt x="19" y="219"/>
                  </a:lnTo>
                  <a:lnTo>
                    <a:pt x="4" y="201"/>
                  </a:lnTo>
                  <a:lnTo>
                    <a:pt x="0" y="181"/>
                  </a:lnTo>
                  <a:lnTo>
                    <a:pt x="4" y="161"/>
                  </a:lnTo>
                  <a:lnTo>
                    <a:pt x="19" y="141"/>
                  </a:lnTo>
                  <a:lnTo>
                    <a:pt x="42" y="123"/>
                  </a:lnTo>
                  <a:lnTo>
                    <a:pt x="75" y="106"/>
                  </a:lnTo>
                  <a:lnTo>
                    <a:pt x="114" y="89"/>
                  </a:lnTo>
                  <a:lnTo>
                    <a:pt x="161" y="73"/>
                  </a:lnTo>
                  <a:lnTo>
                    <a:pt x="215" y="59"/>
                  </a:lnTo>
                  <a:lnTo>
                    <a:pt x="276" y="46"/>
                  </a:lnTo>
                  <a:lnTo>
                    <a:pt x="343" y="34"/>
                  </a:lnTo>
                  <a:lnTo>
                    <a:pt x="413" y="24"/>
                  </a:lnTo>
                  <a:lnTo>
                    <a:pt x="490" y="15"/>
                  </a:lnTo>
                  <a:lnTo>
                    <a:pt x="572" y="8"/>
                  </a:lnTo>
                  <a:lnTo>
                    <a:pt x="657" y="3"/>
                  </a:lnTo>
                  <a:lnTo>
                    <a:pt x="745" y="0"/>
                  </a:lnTo>
                  <a:lnTo>
                    <a:pt x="83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12748E28-01E9-4481-88FE-A3F9A05E2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7070" y="4563787"/>
              <a:ext cx="1802851" cy="618086"/>
            </a:xfrm>
            <a:custGeom>
              <a:avLst/>
              <a:gdLst>
                <a:gd name="T0" fmla="*/ 167 w 1508"/>
                <a:gd name="T1" fmla="*/ 0 h 517"/>
                <a:gd name="T2" fmla="*/ 214 w 1508"/>
                <a:gd name="T3" fmla="*/ 34 h 517"/>
                <a:gd name="T4" fmla="*/ 265 w 1508"/>
                <a:gd name="T5" fmla="*/ 64 h 517"/>
                <a:gd name="T6" fmla="*/ 320 w 1508"/>
                <a:gd name="T7" fmla="*/ 89 h 517"/>
                <a:gd name="T8" fmla="*/ 381 w 1508"/>
                <a:gd name="T9" fmla="*/ 109 h 517"/>
                <a:gd name="T10" fmla="*/ 444 w 1508"/>
                <a:gd name="T11" fmla="*/ 126 h 517"/>
                <a:gd name="T12" fmla="*/ 510 w 1508"/>
                <a:gd name="T13" fmla="*/ 137 h 517"/>
                <a:gd name="T14" fmla="*/ 578 w 1508"/>
                <a:gd name="T15" fmla="*/ 146 h 517"/>
                <a:gd name="T16" fmla="*/ 649 w 1508"/>
                <a:gd name="T17" fmla="*/ 149 h 517"/>
                <a:gd name="T18" fmla="*/ 720 w 1508"/>
                <a:gd name="T19" fmla="*/ 150 h 517"/>
                <a:gd name="T20" fmla="*/ 789 w 1508"/>
                <a:gd name="T21" fmla="*/ 147 h 517"/>
                <a:gd name="T22" fmla="*/ 860 w 1508"/>
                <a:gd name="T23" fmla="*/ 140 h 517"/>
                <a:gd name="T24" fmla="*/ 930 w 1508"/>
                <a:gd name="T25" fmla="*/ 132 h 517"/>
                <a:gd name="T26" fmla="*/ 996 w 1508"/>
                <a:gd name="T27" fmla="*/ 119 h 517"/>
                <a:gd name="T28" fmla="*/ 1061 w 1508"/>
                <a:gd name="T29" fmla="*/ 105 h 517"/>
                <a:gd name="T30" fmla="*/ 1124 w 1508"/>
                <a:gd name="T31" fmla="*/ 88 h 517"/>
                <a:gd name="T32" fmla="*/ 1182 w 1508"/>
                <a:gd name="T33" fmla="*/ 68 h 517"/>
                <a:gd name="T34" fmla="*/ 1236 w 1508"/>
                <a:gd name="T35" fmla="*/ 47 h 517"/>
                <a:gd name="T36" fmla="*/ 1284 w 1508"/>
                <a:gd name="T37" fmla="*/ 24 h 517"/>
                <a:gd name="T38" fmla="*/ 1326 w 1508"/>
                <a:gd name="T39" fmla="*/ 0 h 517"/>
                <a:gd name="T40" fmla="*/ 1508 w 1508"/>
                <a:gd name="T41" fmla="*/ 320 h 517"/>
                <a:gd name="T42" fmla="*/ 1482 w 1508"/>
                <a:gd name="T43" fmla="*/ 350 h 517"/>
                <a:gd name="T44" fmla="*/ 1448 w 1508"/>
                <a:gd name="T45" fmla="*/ 377 h 517"/>
                <a:gd name="T46" fmla="*/ 1407 w 1508"/>
                <a:gd name="T47" fmla="*/ 401 h 517"/>
                <a:gd name="T48" fmla="*/ 1359 w 1508"/>
                <a:gd name="T49" fmla="*/ 424 h 517"/>
                <a:gd name="T50" fmla="*/ 1306 w 1508"/>
                <a:gd name="T51" fmla="*/ 444 h 517"/>
                <a:gd name="T52" fmla="*/ 1247 w 1508"/>
                <a:gd name="T53" fmla="*/ 461 h 517"/>
                <a:gd name="T54" fmla="*/ 1185 w 1508"/>
                <a:gd name="T55" fmla="*/ 476 h 517"/>
                <a:gd name="T56" fmla="*/ 1118 w 1508"/>
                <a:gd name="T57" fmla="*/ 489 h 517"/>
                <a:gd name="T58" fmla="*/ 1049 w 1508"/>
                <a:gd name="T59" fmla="*/ 499 h 517"/>
                <a:gd name="T60" fmla="*/ 975 w 1508"/>
                <a:gd name="T61" fmla="*/ 507 h 517"/>
                <a:gd name="T62" fmla="*/ 901 w 1508"/>
                <a:gd name="T63" fmla="*/ 513 h 517"/>
                <a:gd name="T64" fmla="*/ 825 w 1508"/>
                <a:gd name="T65" fmla="*/ 517 h 517"/>
                <a:gd name="T66" fmla="*/ 748 w 1508"/>
                <a:gd name="T67" fmla="*/ 517 h 517"/>
                <a:gd name="T68" fmla="*/ 672 w 1508"/>
                <a:gd name="T69" fmla="*/ 516 h 517"/>
                <a:gd name="T70" fmla="*/ 595 w 1508"/>
                <a:gd name="T71" fmla="*/ 512 h 517"/>
                <a:gd name="T72" fmla="*/ 520 w 1508"/>
                <a:gd name="T73" fmla="*/ 506 h 517"/>
                <a:gd name="T74" fmla="*/ 446 w 1508"/>
                <a:gd name="T75" fmla="*/ 496 h 517"/>
                <a:gd name="T76" fmla="*/ 376 w 1508"/>
                <a:gd name="T77" fmla="*/ 485 h 517"/>
                <a:gd name="T78" fmla="*/ 308 w 1508"/>
                <a:gd name="T79" fmla="*/ 470 h 517"/>
                <a:gd name="T80" fmla="*/ 244 w 1508"/>
                <a:gd name="T81" fmla="*/ 453 h 517"/>
                <a:gd name="T82" fmla="*/ 184 w 1508"/>
                <a:gd name="T83" fmla="*/ 434 h 517"/>
                <a:gd name="T84" fmla="*/ 129 w 1508"/>
                <a:gd name="T85" fmla="*/ 411 h 517"/>
                <a:gd name="T86" fmla="*/ 79 w 1508"/>
                <a:gd name="T87" fmla="*/ 387 h 517"/>
                <a:gd name="T88" fmla="*/ 35 w 1508"/>
                <a:gd name="T89" fmla="*/ 359 h 517"/>
                <a:gd name="T90" fmla="*/ 0 w 1508"/>
                <a:gd name="T91" fmla="*/ 329 h 517"/>
                <a:gd name="T92" fmla="*/ 167 w 1508"/>
                <a:gd name="T93" fmla="*/ 0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508" h="517">
                  <a:moveTo>
                    <a:pt x="167" y="0"/>
                  </a:moveTo>
                  <a:lnTo>
                    <a:pt x="214" y="34"/>
                  </a:lnTo>
                  <a:lnTo>
                    <a:pt x="265" y="64"/>
                  </a:lnTo>
                  <a:lnTo>
                    <a:pt x="320" y="89"/>
                  </a:lnTo>
                  <a:lnTo>
                    <a:pt x="381" y="109"/>
                  </a:lnTo>
                  <a:lnTo>
                    <a:pt x="444" y="126"/>
                  </a:lnTo>
                  <a:lnTo>
                    <a:pt x="510" y="137"/>
                  </a:lnTo>
                  <a:lnTo>
                    <a:pt x="578" y="146"/>
                  </a:lnTo>
                  <a:lnTo>
                    <a:pt x="649" y="149"/>
                  </a:lnTo>
                  <a:lnTo>
                    <a:pt x="720" y="150"/>
                  </a:lnTo>
                  <a:lnTo>
                    <a:pt x="789" y="147"/>
                  </a:lnTo>
                  <a:lnTo>
                    <a:pt x="860" y="140"/>
                  </a:lnTo>
                  <a:lnTo>
                    <a:pt x="930" y="132"/>
                  </a:lnTo>
                  <a:lnTo>
                    <a:pt x="996" y="119"/>
                  </a:lnTo>
                  <a:lnTo>
                    <a:pt x="1061" y="105"/>
                  </a:lnTo>
                  <a:lnTo>
                    <a:pt x="1124" y="88"/>
                  </a:lnTo>
                  <a:lnTo>
                    <a:pt x="1182" y="68"/>
                  </a:lnTo>
                  <a:lnTo>
                    <a:pt x="1236" y="47"/>
                  </a:lnTo>
                  <a:lnTo>
                    <a:pt x="1284" y="24"/>
                  </a:lnTo>
                  <a:lnTo>
                    <a:pt x="1326" y="0"/>
                  </a:lnTo>
                  <a:lnTo>
                    <a:pt x="1508" y="320"/>
                  </a:lnTo>
                  <a:lnTo>
                    <a:pt x="1482" y="350"/>
                  </a:lnTo>
                  <a:lnTo>
                    <a:pt x="1448" y="377"/>
                  </a:lnTo>
                  <a:lnTo>
                    <a:pt x="1407" y="401"/>
                  </a:lnTo>
                  <a:lnTo>
                    <a:pt x="1359" y="424"/>
                  </a:lnTo>
                  <a:lnTo>
                    <a:pt x="1306" y="444"/>
                  </a:lnTo>
                  <a:lnTo>
                    <a:pt x="1247" y="461"/>
                  </a:lnTo>
                  <a:lnTo>
                    <a:pt x="1185" y="476"/>
                  </a:lnTo>
                  <a:lnTo>
                    <a:pt x="1118" y="489"/>
                  </a:lnTo>
                  <a:lnTo>
                    <a:pt x="1049" y="499"/>
                  </a:lnTo>
                  <a:lnTo>
                    <a:pt x="975" y="507"/>
                  </a:lnTo>
                  <a:lnTo>
                    <a:pt x="901" y="513"/>
                  </a:lnTo>
                  <a:lnTo>
                    <a:pt x="825" y="517"/>
                  </a:lnTo>
                  <a:lnTo>
                    <a:pt x="748" y="517"/>
                  </a:lnTo>
                  <a:lnTo>
                    <a:pt x="672" y="516"/>
                  </a:lnTo>
                  <a:lnTo>
                    <a:pt x="595" y="512"/>
                  </a:lnTo>
                  <a:lnTo>
                    <a:pt x="520" y="506"/>
                  </a:lnTo>
                  <a:lnTo>
                    <a:pt x="446" y="496"/>
                  </a:lnTo>
                  <a:lnTo>
                    <a:pt x="376" y="485"/>
                  </a:lnTo>
                  <a:lnTo>
                    <a:pt x="308" y="470"/>
                  </a:lnTo>
                  <a:lnTo>
                    <a:pt x="244" y="453"/>
                  </a:lnTo>
                  <a:lnTo>
                    <a:pt x="184" y="434"/>
                  </a:lnTo>
                  <a:lnTo>
                    <a:pt x="129" y="411"/>
                  </a:lnTo>
                  <a:lnTo>
                    <a:pt x="79" y="387"/>
                  </a:lnTo>
                  <a:lnTo>
                    <a:pt x="35" y="359"/>
                  </a:lnTo>
                  <a:lnTo>
                    <a:pt x="0" y="32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30AF0FEB-7532-4A5B-9D28-6D4B1B998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1180" y="4429888"/>
              <a:ext cx="1427457" cy="341920"/>
            </a:xfrm>
            <a:custGeom>
              <a:avLst/>
              <a:gdLst>
                <a:gd name="T0" fmla="*/ 597 w 1194"/>
                <a:gd name="T1" fmla="*/ 0 h 286"/>
                <a:gd name="T2" fmla="*/ 672 w 1194"/>
                <a:gd name="T3" fmla="*/ 0 h 286"/>
                <a:gd name="T4" fmla="*/ 744 w 1194"/>
                <a:gd name="T5" fmla="*/ 4 h 286"/>
                <a:gd name="T6" fmla="*/ 812 w 1194"/>
                <a:gd name="T7" fmla="*/ 8 h 286"/>
                <a:gd name="T8" fmla="*/ 878 w 1194"/>
                <a:gd name="T9" fmla="*/ 17 h 286"/>
                <a:gd name="T10" fmla="*/ 937 w 1194"/>
                <a:gd name="T11" fmla="*/ 25 h 286"/>
                <a:gd name="T12" fmla="*/ 992 w 1194"/>
                <a:gd name="T13" fmla="*/ 35 h 286"/>
                <a:gd name="T14" fmla="*/ 1042 w 1194"/>
                <a:gd name="T15" fmla="*/ 48 h 286"/>
                <a:gd name="T16" fmla="*/ 1086 w 1194"/>
                <a:gd name="T17" fmla="*/ 61 h 286"/>
                <a:gd name="T18" fmla="*/ 1123 w 1194"/>
                <a:gd name="T19" fmla="*/ 75 h 286"/>
                <a:gd name="T20" fmla="*/ 1152 w 1194"/>
                <a:gd name="T21" fmla="*/ 91 h 286"/>
                <a:gd name="T22" fmla="*/ 1175 w 1194"/>
                <a:gd name="T23" fmla="*/ 108 h 286"/>
                <a:gd name="T24" fmla="*/ 1188 w 1194"/>
                <a:gd name="T25" fmla="*/ 125 h 286"/>
                <a:gd name="T26" fmla="*/ 1194 w 1194"/>
                <a:gd name="T27" fmla="*/ 143 h 286"/>
                <a:gd name="T28" fmla="*/ 1188 w 1194"/>
                <a:gd name="T29" fmla="*/ 162 h 286"/>
                <a:gd name="T30" fmla="*/ 1175 w 1194"/>
                <a:gd name="T31" fmla="*/ 179 h 286"/>
                <a:gd name="T32" fmla="*/ 1152 w 1194"/>
                <a:gd name="T33" fmla="*/ 194 h 286"/>
                <a:gd name="T34" fmla="*/ 1123 w 1194"/>
                <a:gd name="T35" fmla="*/ 210 h 286"/>
                <a:gd name="T36" fmla="*/ 1086 w 1194"/>
                <a:gd name="T37" fmla="*/ 225 h 286"/>
                <a:gd name="T38" fmla="*/ 1042 w 1194"/>
                <a:gd name="T39" fmla="*/ 238 h 286"/>
                <a:gd name="T40" fmla="*/ 992 w 1194"/>
                <a:gd name="T41" fmla="*/ 251 h 286"/>
                <a:gd name="T42" fmla="*/ 937 w 1194"/>
                <a:gd name="T43" fmla="*/ 261 h 286"/>
                <a:gd name="T44" fmla="*/ 878 w 1194"/>
                <a:gd name="T45" fmla="*/ 269 h 286"/>
                <a:gd name="T46" fmla="*/ 812 w 1194"/>
                <a:gd name="T47" fmla="*/ 276 h 286"/>
                <a:gd name="T48" fmla="*/ 744 w 1194"/>
                <a:gd name="T49" fmla="*/ 282 h 286"/>
                <a:gd name="T50" fmla="*/ 672 w 1194"/>
                <a:gd name="T51" fmla="*/ 285 h 286"/>
                <a:gd name="T52" fmla="*/ 597 w 1194"/>
                <a:gd name="T53" fmla="*/ 286 h 286"/>
                <a:gd name="T54" fmla="*/ 522 w 1194"/>
                <a:gd name="T55" fmla="*/ 285 h 286"/>
                <a:gd name="T56" fmla="*/ 450 w 1194"/>
                <a:gd name="T57" fmla="*/ 282 h 286"/>
                <a:gd name="T58" fmla="*/ 382 w 1194"/>
                <a:gd name="T59" fmla="*/ 276 h 286"/>
                <a:gd name="T60" fmla="*/ 316 w 1194"/>
                <a:gd name="T61" fmla="*/ 269 h 286"/>
                <a:gd name="T62" fmla="*/ 257 w 1194"/>
                <a:gd name="T63" fmla="*/ 261 h 286"/>
                <a:gd name="T64" fmla="*/ 202 w 1194"/>
                <a:gd name="T65" fmla="*/ 251 h 286"/>
                <a:gd name="T66" fmla="*/ 152 w 1194"/>
                <a:gd name="T67" fmla="*/ 238 h 286"/>
                <a:gd name="T68" fmla="*/ 108 w 1194"/>
                <a:gd name="T69" fmla="*/ 225 h 286"/>
                <a:gd name="T70" fmla="*/ 71 w 1194"/>
                <a:gd name="T71" fmla="*/ 210 h 286"/>
                <a:gd name="T72" fmla="*/ 42 w 1194"/>
                <a:gd name="T73" fmla="*/ 194 h 286"/>
                <a:gd name="T74" fmla="*/ 19 w 1194"/>
                <a:gd name="T75" fmla="*/ 179 h 286"/>
                <a:gd name="T76" fmla="*/ 6 w 1194"/>
                <a:gd name="T77" fmla="*/ 162 h 286"/>
                <a:gd name="T78" fmla="*/ 0 w 1194"/>
                <a:gd name="T79" fmla="*/ 143 h 286"/>
                <a:gd name="T80" fmla="*/ 6 w 1194"/>
                <a:gd name="T81" fmla="*/ 125 h 286"/>
                <a:gd name="T82" fmla="*/ 19 w 1194"/>
                <a:gd name="T83" fmla="*/ 108 h 286"/>
                <a:gd name="T84" fmla="*/ 42 w 1194"/>
                <a:gd name="T85" fmla="*/ 91 h 286"/>
                <a:gd name="T86" fmla="*/ 71 w 1194"/>
                <a:gd name="T87" fmla="*/ 75 h 286"/>
                <a:gd name="T88" fmla="*/ 108 w 1194"/>
                <a:gd name="T89" fmla="*/ 61 h 286"/>
                <a:gd name="T90" fmla="*/ 152 w 1194"/>
                <a:gd name="T91" fmla="*/ 48 h 286"/>
                <a:gd name="T92" fmla="*/ 202 w 1194"/>
                <a:gd name="T93" fmla="*/ 35 h 286"/>
                <a:gd name="T94" fmla="*/ 257 w 1194"/>
                <a:gd name="T95" fmla="*/ 25 h 286"/>
                <a:gd name="T96" fmla="*/ 316 w 1194"/>
                <a:gd name="T97" fmla="*/ 17 h 286"/>
                <a:gd name="T98" fmla="*/ 382 w 1194"/>
                <a:gd name="T99" fmla="*/ 8 h 286"/>
                <a:gd name="T100" fmla="*/ 450 w 1194"/>
                <a:gd name="T101" fmla="*/ 4 h 286"/>
                <a:gd name="T102" fmla="*/ 522 w 1194"/>
                <a:gd name="T103" fmla="*/ 0 h 286"/>
                <a:gd name="T104" fmla="*/ 597 w 1194"/>
                <a:gd name="T105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94" h="286">
                  <a:moveTo>
                    <a:pt x="597" y="0"/>
                  </a:moveTo>
                  <a:lnTo>
                    <a:pt x="672" y="0"/>
                  </a:lnTo>
                  <a:lnTo>
                    <a:pt x="744" y="4"/>
                  </a:lnTo>
                  <a:lnTo>
                    <a:pt x="812" y="8"/>
                  </a:lnTo>
                  <a:lnTo>
                    <a:pt x="878" y="17"/>
                  </a:lnTo>
                  <a:lnTo>
                    <a:pt x="937" y="25"/>
                  </a:lnTo>
                  <a:lnTo>
                    <a:pt x="992" y="35"/>
                  </a:lnTo>
                  <a:lnTo>
                    <a:pt x="1042" y="48"/>
                  </a:lnTo>
                  <a:lnTo>
                    <a:pt x="1086" y="61"/>
                  </a:lnTo>
                  <a:lnTo>
                    <a:pt x="1123" y="75"/>
                  </a:lnTo>
                  <a:lnTo>
                    <a:pt x="1152" y="91"/>
                  </a:lnTo>
                  <a:lnTo>
                    <a:pt x="1175" y="108"/>
                  </a:lnTo>
                  <a:lnTo>
                    <a:pt x="1188" y="125"/>
                  </a:lnTo>
                  <a:lnTo>
                    <a:pt x="1194" y="143"/>
                  </a:lnTo>
                  <a:lnTo>
                    <a:pt x="1188" y="162"/>
                  </a:lnTo>
                  <a:lnTo>
                    <a:pt x="1175" y="179"/>
                  </a:lnTo>
                  <a:lnTo>
                    <a:pt x="1152" y="194"/>
                  </a:lnTo>
                  <a:lnTo>
                    <a:pt x="1123" y="210"/>
                  </a:lnTo>
                  <a:lnTo>
                    <a:pt x="1086" y="225"/>
                  </a:lnTo>
                  <a:lnTo>
                    <a:pt x="1042" y="238"/>
                  </a:lnTo>
                  <a:lnTo>
                    <a:pt x="992" y="251"/>
                  </a:lnTo>
                  <a:lnTo>
                    <a:pt x="937" y="261"/>
                  </a:lnTo>
                  <a:lnTo>
                    <a:pt x="878" y="269"/>
                  </a:lnTo>
                  <a:lnTo>
                    <a:pt x="812" y="276"/>
                  </a:lnTo>
                  <a:lnTo>
                    <a:pt x="744" y="282"/>
                  </a:lnTo>
                  <a:lnTo>
                    <a:pt x="672" y="285"/>
                  </a:lnTo>
                  <a:lnTo>
                    <a:pt x="597" y="286"/>
                  </a:lnTo>
                  <a:lnTo>
                    <a:pt x="522" y="285"/>
                  </a:lnTo>
                  <a:lnTo>
                    <a:pt x="450" y="282"/>
                  </a:lnTo>
                  <a:lnTo>
                    <a:pt x="382" y="276"/>
                  </a:lnTo>
                  <a:lnTo>
                    <a:pt x="316" y="269"/>
                  </a:lnTo>
                  <a:lnTo>
                    <a:pt x="257" y="261"/>
                  </a:lnTo>
                  <a:lnTo>
                    <a:pt x="202" y="251"/>
                  </a:lnTo>
                  <a:lnTo>
                    <a:pt x="152" y="238"/>
                  </a:lnTo>
                  <a:lnTo>
                    <a:pt x="108" y="225"/>
                  </a:lnTo>
                  <a:lnTo>
                    <a:pt x="71" y="210"/>
                  </a:lnTo>
                  <a:lnTo>
                    <a:pt x="42" y="194"/>
                  </a:lnTo>
                  <a:lnTo>
                    <a:pt x="19" y="179"/>
                  </a:lnTo>
                  <a:lnTo>
                    <a:pt x="6" y="162"/>
                  </a:lnTo>
                  <a:lnTo>
                    <a:pt x="0" y="143"/>
                  </a:lnTo>
                  <a:lnTo>
                    <a:pt x="6" y="125"/>
                  </a:lnTo>
                  <a:lnTo>
                    <a:pt x="19" y="108"/>
                  </a:lnTo>
                  <a:lnTo>
                    <a:pt x="42" y="91"/>
                  </a:lnTo>
                  <a:lnTo>
                    <a:pt x="71" y="75"/>
                  </a:lnTo>
                  <a:lnTo>
                    <a:pt x="108" y="61"/>
                  </a:lnTo>
                  <a:lnTo>
                    <a:pt x="152" y="48"/>
                  </a:lnTo>
                  <a:lnTo>
                    <a:pt x="202" y="35"/>
                  </a:lnTo>
                  <a:lnTo>
                    <a:pt x="257" y="25"/>
                  </a:lnTo>
                  <a:lnTo>
                    <a:pt x="316" y="17"/>
                  </a:lnTo>
                  <a:lnTo>
                    <a:pt x="382" y="8"/>
                  </a:lnTo>
                  <a:lnTo>
                    <a:pt x="450" y="4"/>
                  </a:lnTo>
                  <a:lnTo>
                    <a:pt x="522" y="0"/>
                  </a:lnTo>
                  <a:lnTo>
                    <a:pt x="597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44F40FE1-0EE2-4A2F-A9A4-C600F6262F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38183" y="4812456"/>
              <a:ext cx="218781" cy="282144"/>
            </a:xfrm>
            <a:custGeom>
              <a:avLst/>
              <a:gdLst>
                <a:gd name="T0" fmla="*/ 89 w 183"/>
                <a:gd name="T1" fmla="*/ 19 h 236"/>
                <a:gd name="T2" fmla="*/ 55 w 183"/>
                <a:gd name="T3" fmla="*/ 139 h 236"/>
                <a:gd name="T4" fmla="*/ 126 w 183"/>
                <a:gd name="T5" fmla="*/ 139 h 236"/>
                <a:gd name="T6" fmla="*/ 92 w 183"/>
                <a:gd name="T7" fmla="*/ 19 h 236"/>
                <a:gd name="T8" fmla="*/ 89 w 183"/>
                <a:gd name="T9" fmla="*/ 19 h 236"/>
                <a:gd name="T10" fmla="*/ 72 w 183"/>
                <a:gd name="T11" fmla="*/ 0 h 236"/>
                <a:gd name="T12" fmla="*/ 110 w 183"/>
                <a:gd name="T13" fmla="*/ 0 h 236"/>
                <a:gd name="T14" fmla="*/ 183 w 183"/>
                <a:gd name="T15" fmla="*/ 236 h 236"/>
                <a:gd name="T16" fmla="*/ 154 w 183"/>
                <a:gd name="T17" fmla="*/ 236 h 236"/>
                <a:gd name="T18" fmla="*/ 133 w 183"/>
                <a:gd name="T19" fmla="*/ 162 h 236"/>
                <a:gd name="T20" fmla="*/ 49 w 183"/>
                <a:gd name="T21" fmla="*/ 162 h 236"/>
                <a:gd name="T22" fmla="*/ 27 w 183"/>
                <a:gd name="T23" fmla="*/ 236 h 236"/>
                <a:gd name="T24" fmla="*/ 0 w 183"/>
                <a:gd name="T25" fmla="*/ 236 h 236"/>
                <a:gd name="T26" fmla="*/ 72 w 183"/>
                <a:gd name="T2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3" h="236">
                  <a:moveTo>
                    <a:pt x="89" y="19"/>
                  </a:moveTo>
                  <a:lnTo>
                    <a:pt x="55" y="139"/>
                  </a:lnTo>
                  <a:lnTo>
                    <a:pt x="126" y="139"/>
                  </a:lnTo>
                  <a:lnTo>
                    <a:pt x="92" y="19"/>
                  </a:lnTo>
                  <a:lnTo>
                    <a:pt x="89" y="19"/>
                  </a:lnTo>
                  <a:close/>
                  <a:moveTo>
                    <a:pt x="72" y="0"/>
                  </a:moveTo>
                  <a:lnTo>
                    <a:pt x="110" y="0"/>
                  </a:lnTo>
                  <a:lnTo>
                    <a:pt x="183" y="236"/>
                  </a:lnTo>
                  <a:lnTo>
                    <a:pt x="154" y="236"/>
                  </a:lnTo>
                  <a:lnTo>
                    <a:pt x="133" y="162"/>
                  </a:lnTo>
                  <a:lnTo>
                    <a:pt x="49" y="162"/>
                  </a:lnTo>
                  <a:lnTo>
                    <a:pt x="27" y="236"/>
                  </a:lnTo>
                  <a:lnTo>
                    <a:pt x="0" y="23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6FFF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0941B6F6-DD78-4B02-A989-CCD6688876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53725" y="5497492"/>
              <a:ext cx="187697" cy="279753"/>
            </a:xfrm>
            <a:custGeom>
              <a:avLst/>
              <a:gdLst>
                <a:gd name="T0" fmla="*/ 25 w 157"/>
                <a:gd name="T1" fmla="*/ 123 h 234"/>
                <a:gd name="T2" fmla="*/ 25 w 157"/>
                <a:gd name="T3" fmla="*/ 212 h 234"/>
                <a:gd name="T4" fmla="*/ 73 w 157"/>
                <a:gd name="T5" fmla="*/ 212 h 234"/>
                <a:gd name="T6" fmla="*/ 94 w 157"/>
                <a:gd name="T7" fmla="*/ 211 h 234"/>
                <a:gd name="T8" fmla="*/ 110 w 157"/>
                <a:gd name="T9" fmla="*/ 205 h 234"/>
                <a:gd name="T10" fmla="*/ 121 w 157"/>
                <a:gd name="T11" fmla="*/ 197 h 234"/>
                <a:gd name="T12" fmla="*/ 128 w 157"/>
                <a:gd name="T13" fmla="*/ 186 h 234"/>
                <a:gd name="T14" fmla="*/ 131 w 157"/>
                <a:gd name="T15" fmla="*/ 170 h 234"/>
                <a:gd name="T16" fmla="*/ 128 w 157"/>
                <a:gd name="T17" fmla="*/ 153 h 234"/>
                <a:gd name="T18" fmla="*/ 120 w 157"/>
                <a:gd name="T19" fmla="*/ 140 h 234"/>
                <a:gd name="T20" fmla="*/ 107 w 157"/>
                <a:gd name="T21" fmla="*/ 130 h 234"/>
                <a:gd name="T22" fmla="*/ 90 w 157"/>
                <a:gd name="T23" fmla="*/ 125 h 234"/>
                <a:gd name="T24" fmla="*/ 70 w 157"/>
                <a:gd name="T25" fmla="*/ 123 h 234"/>
                <a:gd name="T26" fmla="*/ 25 w 157"/>
                <a:gd name="T27" fmla="*/ 123 h 234"/>
                <a:gd name="T28" fmla="*/ 25 w 157"/>
                <a:gd name="T29" fmla="*/ 23 h 234"/>
                <a:gd name="T30" fmla="*/ 25 w 157"/>
                <a:gd name="T31" fmla="*/ 101 h 234"/>
                <a:gd name="T32" fmla="*/ 70 w 157"/>
                <a:gd name="T33" fmla="*/ 101 h 234"/>
                <a:gd name="T34" fmla="*/ 92 w 157"/>
                <a:gd name="T35" fmla="*/ 98 h 234"/>
                <a:gd name="T36" fmla="*/ 106 w 157"/>
                <a:gd name="T37" fmla="*/ 92 h 234"/>
                <a:gd name="T38" fmla="*/ 117 w 157"/>
                <a:gd name="T39" fmla="*/ 84 h 234"/>
                <a:gd name="T40" fmla="*/ 123 w 157"/>
                <a:gd name="T41" fmla="*/ 72 h 234"/>
                <a:gd name="T42" fmla="*/ 124 w 157"/>
                <a:gd name="T43" fmla="*/ 61 h 234"/>
                <a:gd name="T44" fmla="*/ 123 w 157"/>
                <a:gd name="T45" fmla="*/ 44 h 234"/>
                <a:gd name="T46" fmla="*/ 114 w 157"/>
                <a:gd name="T47" fmla="*/ 31 h 234"/>
                <a:gd name="T48" fmla="*/ 100 w 157"/>
                <a:gd name="T49" fmla="*/ 24 h 234"/>
                <a:gd name="T50" fmla="*/ 80 w 157"/>
                <a:gd name="T51" fmla="*/ 23 h 234"/>
                <a:gd name="T52" fmla="*/ 25 w 157"/>
                <a:gd name="T53" fmla="*/ 23 h 234"/>
                <a:gd name="T54" fmla="*/ 0 w 157"/>
                <a:gd name="T55" fmla="*/ 0 h 234"/>
                <a:gd name="T56" fmla="*/ 85 w 157"/>
                <a:gd name="T57" fmla="*/ 0 h 234"/>
                <a:gd name="T58" fmla="*/ 107 w 157"/>
                <a:gd name="T59" fmla="*/ 3 h 234"/>
                <a:gd name="T60" fmla="*/ 126 w 157"/>
                <a:gd name="T61" fmla="*/ 11 h 234"/>
                <a:gd name="T62" fmla="*/ 140 w 157"/>
                <a:gd name="T63" fmla="*/ 24 h 234"/>
                <a:gd name="T64" fmla="*/ 148 w 157"/>
                <a:gd name="T65" fmla="*/ 40 h 234"/>
                <a:gd name="T66" fmla="*/ 151 w 157"/>
                <a:gd name="T67" fmla="*/ 58 h 234"/>
                <a:gd name="T68" fmla="*/ 148 w 157"/>
                <a:gd name="T69" fmla="*/ 75 h 234"/>
                <a:gd name="T70" fmla="*/ 141 w 157"/>
                <a:gd name="T71" fmla="*/ 91 h 234"/>
                <a:gd name="T72" fmla="*/ 130 w 157"/>
                <a:gd name="T73" fmla="*/ 103 h 234"/>
                <a:gd name="T74" fmla="*/ 111 w 157"/>
                <a:gd name="T75" fmla="*/ 112 h 234"/>
                <a:gd name="T76" fmla="*/ 111 w 157"/>
                <a:gd name="T77" fmla="*/ 112 h 234"/>
                <a:gd name="T78" fmla="*/ 130 w 157"/>
                <a:gd name="T79" fmla="*/ 120 h 234"/>
                <a:gd name="T80" fmla="*/ 144 w 157"/>
                <a:gd name="T81" fmla="*/ 133 h 234"/>
                <a:gd name="T82" fmla="*/ 154 w 157"/>
                <a:gd name="T83" fmla="*/ 150 h 234"/>
                <a:gd name="T84" fmla="*/ 157 w 157"/>
                <a:gd name="T85" fmla="*/ 171 h 234"/>
                <a:gd name="T86" fmla="*/ 155 w 157"/>
                <a:gd name="T87" fmla="*/ 186 h 234"/>
                <a:gd name="T88" fmla="*/ 151 w 157"/>
                <a:gd name="T89" fmla="*/ 200 h 234"/>
                <a:gd name="T90" fmla="*/ 143 w 157"/>
                <a:gd name="T91" fmla="*/ 211 h 234"/>
                <a:gd name="T92" fmla="*/ 131 w 157"/>
                <a:gd name="T93" fmla="*/ 221 h 234"/>
                <a:gd name="T94" fmla="*/ 116 w 157"/>
                <a:gd name="T95" fmla="*/ 228 h 234"/>
                <a:gd name="T96" fmla="*/ 96 w 157"/>
                <a:gd name="T97" fmla="*/ 232 h 234"/>
                <a:gd name="T98" fmla="*/ 72 w 157"/>
                <a:gd name="T99" fmla="*/ 234 h 234"/>
                <a:gd name="T100" fmla="*/ 0 w 157"/>
                <a:gd name="T101" fmla="*/ 234 h 234"/>
                <a:gd name="T102" fmla="*/ 0 w 157"/>
                <a:gd name="T103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7" h="234">
                  <a:moveTo>
                    <a:pt x="25" y="123"/>
                  </a:moveTo>
                  <a:lnTo>
                    <a:pt x="25" y="212"/>
                  </a:lnTo>
                  <a:lnTo>
                    <a:pt x="73" y="212"/>
                  </a:lnTo>
                  <a:lnTo>
                    <a:pt x="94" y="211"/>
                  </a:lnTo>
                  <a:lnTo>
                    <a:pt x="110" y="205"/>
                  </a:lnTo>
                  <a:lnTo>
                    <a:pt x="121" y="197"/>
                  </a:lnTo>
                  <a:lnTo>
                    <a:pt x="128" y="186"/>
                  </a:lnTo>
                  <a:lnTo>
                    <a:pt x="131" y="170"/>
                  </a:lnTo>
                  <a:lnTo>
                    <a:pt x="128" y="153"/>
                  </a:lnTo>
                  <a:lnTo>
                    <a:pt x="120" y="140"/>
                  </a:lnTo>
                  <a:lnTo>
                    <a:pt x="107" y="130"/>
                  </a:lnTo>
                  <a:lnTo>
                    <a:pt x="90" y="125"/>
                  </a:lnTo>
                  <a:lnTo>
                    <a:pt x="70" y="123"/>
                  </a:lnTo>
                  <a:lnTo>
                    <a:pt x="25" y="123"/>
                  </a:lnTo>
                  <a:close/>
                  <a:moveTo>
                    <a:pt x="25" y="23"/>
                  </a:moveTo>
                  <a:lnTo>
                    <a:pt x="25" y="101"/>
                  </a:lnTo>
                  <a:lnTo>
                    <a:pt x="70" y="101"/>
                  </a:lnTo>
                  <a:lnTo>
                    <a:pt x="92" y="98"/>
                  </a:lnTo>
                  <a:lnTo>
                    <a:pt x="106" y="92"/>
                  </a:lnTo>
                  <a:lnTo>
                    <a:pt x="117" y="84"/>
                  </a:lnTo>
                  <a:lnTo>
                    <a:pt x="123" y="72"/>
                  </a:lnTo>
                  <a:lnTo>
                    <a:pt x="124" y="61"/>
                  </a:lnTo>
                  <a:lnTo>
                    <a:pt x="123" y="44"/>
                  </a:lnTo>
                  <a:lnTo>
                    <a:pt x="114" y="31"/>
                  </a:lnTo>
                  <a:lnTo>
                    <a:pt x="100" y="24"/>
                  </a:lnTo>
                  <a:lnTo>
                    <a:pt x="80" y="23"/>
                  </a:lnTo>
                  <a:lnTo>
                    <a:pt x="25" y="23"/>
                  </a:lnTo>
                  <a:close/>
                  <a:moveTo>
                    <a:pt x="0" y="0"/>
                  </a:moveTo>
                  <a:lnTo>
                    <a:pt x="85" y="0"/>
                  </a:lnTo>
                  <a:lnTo>
                    <a:pt x="107" y="3"/>
                  </a:lnTo>
                  <a:lnTo>
                    <a:pt x="126" y="11"/>
                  </a:lnTo>
                  <a:lnTo>
                    <a:pt x="140" y="24"/>
                  </a:lnTo>
                  <a:lnTo>
                    <a:pt x="148" y="40"/>
                  </a:lnTo>
                  <a:lnTo>
                    <a:pt x="151" y="58"/>
                  </a:lnTo>
                  <a:lnTo>
                    <a:pt x="148" y="75"/>
                  </a:lnTo>
                  <a:lnTo>
                    <a:pt x="141" y="91"/>
                  </a:lnTo>
                  <a:lnTo>
                    <a:pt x="130" y="103"/>
                  </a:lnTo>
                  <a:lnTo>
                    <a:pt x="111" y="112"/>
                  </a:lnTo>
                  <a:lnTo>
                    <a:pt x="111" y="112"/>
                  </a:lnTo>
                  <a:lnTo>
                    <a:pt x="130" y="120"/>
                  </a:lnTo>
                  <a:lnTo>
                    <a:pt x="144" y="133"/>
                  </a:lnTo>
                  <a:lnTo>
                    <a:pt x="154" y="150"/>
                  </a:lnTo>
                  <a:lnTo>
                    <a:pt x="157" y="171"/>
                  </a:lnTo>
                  <a:lnTo>
                    <a:pt x="155" y="186"/>
                  </a:lnTo>
                  <a:lnTo>
                    <a:pt x="151" y="200"/>
                  </a:lnTo>
                  <a:lnTo>
                    <a:pt x="143" y="211"/>
                  </a:lnTo>
                  <a:lnTo>
                    <a:pt x="131" y="221"/>
                  </a:lnTo>
                  <a:lnTo>
                    <a:pt x="116" y="228"/>
                  </a:lnTo>
                  <a:lnTo>
                    <a:pt x="96" y="232"/>
                  </a:lnTo>
                  <a:lnTo>
                    <a:pt x="72" y="234"/>
                  </a:lnTo>
                  <a:lnTo>
                    <a:pt x="0" y="2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FFF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34B22A13-3A09-41C5-8348-93D1FBA1F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4161" y="6166986"/>
              <a:ext cx="205630" cy="288121"/>
            </a:xfrm>
            <a:custGeom>
              <a:avLst/>
              <a:gdLst>
                <a:gd name="T0" fmla="*/ 90 w 172"/>
                <a:gd name="T1" fmla="*/ 0 h 241"/>
                <a:gd name="T2" fmla="*/ 114 w 172"/>
                <a:gd name="T3" fmla="*/ 3 h 241"/>
                <a:gd name="T4" fmla="*/ 134 w 172"/>
                <a:gd name="T5" fmla="*/ 11 h 241"/>
                <a:gd name="T6" fmla="*/ 149 w 172"/>
                <a:gd name="T7" fmla="*/ 25 h 241"/>
                <a:gd name="T8" fmla="*/ 161 w 172"/>
                <a:gd name="T9" fmla="*/ 45 h 241"/>
                <a:gd name="T10" fmla="*/ 169 w 172"/>
                <a:gd name="T11" fmla="*/ 68 h 241"/>
                <a:gd name="T12" fmla="*/ 145 w 172"/>
                <a:gd name="T13" fmla="*/ 75 h 241"/>
                <a:gd name="T14" fmla="*/ 138 w 172"/>
                <a:gd name="T15" fmla="*/ 56 h 241"/>
                <a:gd name="T16" fmla="*/ 131 w 172"/>
                <a:gd name="T17" fmla="*/ 42 h 241"/>
                <a:gd name="T18" fmla="*/ 119 w 172"/>
                <a:gd name="T19" fmla="*/ 31 h 241"/>
                <a:gd name="T20" fmla="*/ 105 w 172"/>
                <a:gd name="T21" fmla="*/ 24 h 241"/>
                <a:gd name="T22" fmla="*/ 85 w 172"/>
                <a:gd name="T23" fmla="*/ 22 h 241"/>
                <a:gd name="T24" fmla="*/ 70 w 172"/>
                <a:gd name="T25" fmla="*/ 24 h 241"/>
                <a:gd name="T26" fmla="*/ 56 w 172"/>
                <a:gd name="T27" fmla="*/ 32 h 241"/>
                <a:gd name="T28" fmla="*/ 43 w 172"/>
                <a:gd name="T29" fmla="*/ 47 h 241"/>
                <a:gd name="T30" fmla="*/ 34 w 172"/>
                <a:gd name="T31" fmla="*/ 65 h 241"/>
                <a:gd name="T32" fmla="*/ 27 w 172"/>
                <a:gd name="T33" fmla="*/ 89 h 241"/>
                <a:gd name="T34" fmla="*/ 26 w 172"/>
                <a:gd name="T35" fmla="*/ 120 h 241"/>
                <a:gd name="T36" fmla="*/ 27 w 172"/>
                <a:gd name="T37" fmla="*/ 151 h 241"/>
                <a:gd name="T38" fmla="*/ 34 w 172"/>
                <a:gd name="T39" fmla="*/ 175 h 241"/>
                <a:gd name="T40" fmla="*/ 44 w 172"/>
                <a:gd name="T41" fmla="*/ 195 h 241"/>
                <a:gd name="T42" fmla="*/ 57 w 172"/>
                <a:gd name="T43" fmla="*/ 208 h 241"/>
                <a:gd name="T44" fmla="*/ 73 w 172"/>
                <a:gd name="T45" fmla="*/ 217 h 241"/>
                <a:gd name="T46" fmla="*/ 91 w 172"/>
                <a:gd name="T47" fmla="*/ 218 h 241"/>
                <a:gd name="T48" fmla="*/ 108 w 172"/>
                <a:gd name="T49" fmla="*/ 217 h 241"/>
                <a:gd name="T50" fmla="*/ 121 w 172"/>
                <a:gd name="T51" fmla="*/ 211 h 241"/>
                <a:gd name="T52" fmla="*/ 131 w 172"/>
                <a:gd name="T53" fmla="*/ 201 h 241"/>
                <a:gd name="T54" fmla="*/ 138 w 172"/>
                <a:gd name="T55" fmla="*/ 190 h 241"/>
                <a:gd name="T56" fmla="*/ 144 w 172"/>
                <a:gd name="T57" fmla="*/ 177 h 241"/>
                <a:gd name="T58" fmla="*/ 148 w 172"/>
                <a:gd name="T59" fmla="*/ 163 h 241"/>
                <a:gd name="T60" fmla="*/ 172 w 172"/>
                <a:gd name="T61" fmla="*/ 167 h 241"/>
                <a:gd name="T62" fmla="*/ 165 w 172"/>
                <a:gd name="T63" fmla="*/ 188 h 241"/>
                <a:gd name="T64" fmla="*/ 156 w 172"/>
                <a:gd name="T65" fmla="*/ 205 h 241"/>
                <a:gd name="T66" fmla="*/ 145 w 172"/>
                <a:gd name="T67" fmla="*/ 221 h 241"/>
                <a:gd name="T68" fmla="*/ 129 w 172"/>
                <a:gd name="T69" fmla="*/ 231 h 241"/>
                <a:gd name="T70" fmla="*/ 111 w 172"/>
                <a:gd name="T71" fmla="*/ 238 h 241"/>
                <a:gd name="T72" fmla="*/ 90 w 172"/>
                <a:gd name="T73" fmla="*/ 241 h 241"/>
                <a:gd name="T74" fmla="*/ 68 w 172"/>
                <a:gd name="T75" fmla="*/ 238 h 241"/>
                <a:gd name="T76" fmla="*/ 49 w 172"/>
                <a:gd name="T77" fmla="*/ 231 h 241"/>
                <a:gd name="T78" fmla="*/ 32 w 172"/>
                <a:gd name="T79" fmla="*/ 219 h 241"/>
                <a:gd name="T80" fmla="*/ 19 w 172"/>
                <a:gd name="T81" fmla="*/ 202 h 241"/>
                <a:gd name="T82" fmla="*/ 9 w 172"/>
                <a:gd name="T83" fmla="*/ 180 h 241"/>
                <a:gd name="T84" fmla="*/ 2 w 172"/>
                <a:gd name="T85" fmla="*/ 153 h 241"/>
                <a:gd name="T86" fmla="*/ 0 w 172"/>
                <a:gd name="T87" fmla="*/ 120 h 241"/>
                <a:gd name="T88" fmla="*/ 2 w 172"/>
                <a:gd name="T89" fmla="*/ 85 h 241"/>
                <a:gd name="T90" fmla="*/ 10 w 172"/>
                <a:gd name="T91" fmla="*/ 55 h 241"/>
                <a:gd name="T92" fmla="*/ 23 w 172"/>
                <a:gd name="T93" fmla="*/ 31 h 241"/>
                <a:gd name="T94" fmla="*/ 42 w 172"/>
                <a:gd name="T95" fmla="*/ 14 h 241"/>
                <a:gd name="T96" fmla="*/ 63 w 172"/>
                <a:gd name="T97" fmla="*/ 4 h 241"/>
                <a:gd name="T98" fmla="*/ 90 w 172"/>
                <a:gd name="T99" fmla="*/ 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2" h="241">
                  <a:moveTo>
                    <a:pt x="90" y="0"/>
                  </a:moveTo>
                  <a:lnTo>
                    <a:pt x="114" y="3"/>
                  </a:lnTo>
                  <a:lnTo>
                    <a:pt x="134" y="11"/>
                  </a:lnTo>
                  <a:lnTo>
                    <a:pt x="149" y="25"/>
                  </a:lnTo>
                  <a:lnTo>
                    <a:pt x="161" y="45"/>
                  </a:lnTo>
                  <a:lnTo>
                    <a:pt x="169" y="68"/>
                  </a:lnTo>
                  <a:lnTo>
                    <a:pt x="145" y="75"/>
                  </a:lnTo>
                  <a:lnTo>
                    <a:pt x="138" y="56"/>
                  </a:lnTo>
                  <a:lnTo>
                    <a:pt x="131" y="42"/>
                  </a:lnTo>
                  <a:lnTo>
                    <a:pt x="119" y="31"/>
                  </a:lnTo>
                  <a:lnTo>
                    <a:pt x="105" y="24"/>
                  </a:lnTo>
                  <a:lnTo>
                    <a:pt x="85" y="22"/>
                  </a:lnTo>
                  <a:lnTo>
                    <a:pt x="70" y="24"/>
                  </a:lnTo>
                  <a:lnTo>
                    <a:pt x="56" y="32"/>
                  </a:lnTo>
                  <a:lnTo>
                    <a:pt x="43" y="47"/>
                  </a:lnTo>
                  <a:lnTo>
                    <a:pt x="34" y="65"/>
                  </a:lnTo>
                  <a:lnTo>
                    <a:pt x="27" y="89"/>
                  </a:lnTo>
                  <a:lnTo>
                    <a:pt x="26" y="120"/>
                  </a:lnTo>
                  <a:lnTo>
                    <a:pt x="27" y="151"/>
                  </a:lnTo>
                  <a:lnTo>
                    <a:pt x="34" y="175"/>
                  </a:lnTo>
                  <a:lnTo>
                    <a:pt x="44" y="195"/>
                  </a:lnTo>
                  <a:lnTo>
                    <a:pt x="57" y="208"/>
                  </a:lnTo>
                  <a:lnTo>
                    <a:pt x="73" y="217"/>
                  </a:lnTo>
                  <a:lnTo>
                    <a:pt x="91" y="218"/>
                  </a:lnTo>
                  <a:lnTo>
                    <a:pt x="108" y="217"/>
                  </a:lnTo>
                  <a:lnTo>
                    <a:pt x="121" y="211"/>
                  </a:lnTo>
                  <a:lnTo>
                    <a:pt x="131" y="201"/>
                  </a:lnTo>
                  <a:lnTo>
                    <a:pt x="138" y="190"/>
                  </a:lnTo>
                  <a:lnTo>
                    <a:pt x="144" y="177"/>
                  </a:lnTo>
                  <a:lnTo>
                    <a:pt x="148" y="163"/>
                  </a:lnTo>
                  <a:lnTo>
                    <a:pt x="172" y="167"/>
                  </a:lnTo>
                  <a:lnTo>
                    <a:pt x="165" y="188"/>
                  </a:lnTo>
                  <a:lnTo>
                    <a:pt x="156" y="205"/>
                  </a:lnTo>
                  <a:lnTo>
                    <a:pt x="145" y="221"/>
                  </a:lnTo>
                  <a:lnTo>
                    <a:pt x="129" y="231"/>
                  </a:lnTo>
                  <a:lnTo>
                    <a:pt x="111" y="238"/>
                  </a:lnTo>
                  <a:lnTo>
                    <a:pt x="90" y="241"/>
                  </a:lnTo>
                  <a:lnTo>
                    <a:pt x="68" y="238"/>
                  </a:lnTo>
                  <a:lnTo>
                    <a:pt x="49" y="231"/>
                  </a:lnTo>
                  <a:lnTo>
                    <a:pt x="32" y="219"/>
                  </a:lnTo>
                  <a:lnTo>
                    <a:pt x="19" y="202"/>
                  </a:lnTo>
                  <a:lnTo>
                    <a:pt x="9" y="180"/>
                  </a:lnTo>
                  <a:lnTo>
                    <a:pt x="2" y="153"/>
                  </a:lnTo>
                  <a:lnTo>
                    <a:pt x="0" y="120"/>
                  </a:lnTo>
                  <a:lnTo>
                    <a:pt x="2" y="85"/>
                  </a:lnTo>
                  <a:lnTo>
                    <a:pt x="10" y="55"/>
                  </a:lnTo>
                  <a:lnTo>
                    <a:pt x="23" y="31"/>
                  </a:lnTo>
                  <a:lnTo>
                    <a:pt x="42" y="14"/>
                  </a:lnTo>
                  <a:lnTo>
                    <a:pt x="63" y="4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6FFF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B6F0A7C-C79F-45F7-8FCC-1DA7A8EEDBC0}"/>
              </a:ext>
            </a:extLst>
          </p:cNvPr>
          <p:cNvSpPr/>
          <p:nvPr/>
        </p:nvSpPr>
        <p:spPr>
          <a:xfrm>
            <a:off x="1276351" y="2923705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9407A24-3A55-4CDA-A167-747EB9D736DD}"/>
              </a:ext>
            </a:extLst>
          </p:cNvPr>
          <p:cNvSpPr/>
          <p:nvPr/>
        </p:nvSpPr>
        <p:spPr>
          <a:xfrm>
            <a:off x="3666933" y="2923705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4F8F9D1-E951-47FC-B8A7-9DB885260E28}"/>
              </a:ext>
            </a:extLst>
          </p:cNvPr>
          <p:cNvSpPr/>
          <p:nvPr/>
        </p:nvSpPr>
        <p:spPr>
          <a:xfrm>
            <a:off x="1276351" y="4374553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DF97BD6-4BDA-458A-ABB6-FE8BB7507E9E}"/>
              </a:ext>
            </a:extLst>
          </p:cNvPr>
          <p:cNvSpPr/>
          <p:nvPr/>
        </p:nvSpPr>
        <p:spPr>
          <a:xfrm>
            <a:off x="3666933" y="4374553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D2643E3-1D68-4E64-8B5D-E58112F863F3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/>
          </a:p>
        </p:txBody>
      </p:sp>
      <p:sp>
        <p:nvSpPr>
          <p:cNvPr id="39" name="Circle: Hollow 38">
            <a:extLst>
              <a:ext uri="{FF2B5EF4-FFF2-40B4-BE49-F238E27FC236}">
                <a16:creationId xmlns:a16="http://schemas.microsoft.com/office/drawing/2014/main" id="{9E143BB3-595C-4776-A49A-6DC618731305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40" name="Circle: Hollow 39">
            <a:extLst>
              <a:ext uri="{FF2B5EF4-FFF2-40B4-BE49-F238E27FC236}">
                <a16:creationId xmlns:a16="http://schemas.microsoft.com/office/drawing/2014/main" id="{A7FB9AA7-9E8B-491B-9E4B-9DD46877CC28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208ED68-6818-4A33-8FCB-9DF664D19F02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923532C-788F-4735-9D3C-DC11237AC7ED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74B691C-733E-4081-9B4F-28782BE8124D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</p:spTree>
    <p:extLst>
      <p:ext uri="{BB962C8B-B14F-4D97-AF65-F5344CB8AC3E}">
        <p14:creationId xmlns:p14="http://schemas.microsoft.com/office/powerpoint/2010/main" val="2802684762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C1BB04D8-0F0D-49E0-AB52-9B18CD19F837}"/>
              </a:ext>
            </a:extLst>
          </p:cNvPr>
          <p:cNvGrpSpPr/>
          <p:nvPr/>
        </p:nvGrpSpPr>
        <p:grpSpPr>
          <a:xfrm>
            <a:off x="1638772" y="2311930"/>
            <a:ext cx="2392262" cy="2392259"/>
            <a:chOff x="953424" y="1486519"/>
            <a:chExt cx="2228412" cy="222840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E572649-E252-46A0-97EC-B690A2901B01}"/>
                </a:ext>
              </a:extLst>
            </p:cNvPr>
            <p:cNvSpPr/>
            <p:nvPr/>
          </p:nvSpPr>
          <p:spPr>
            <a:xfrm>
              <a:off x="953424" y="1486519"/>
              <a:ext cx="2228412" cy="2228408"/>
            </a:xfrm>
            <a:custGeom>
              <a:avLst/>
              <a:gdLst>
                <a:gd name="connsiteX0" fmla="*/ 1124074 w 1583637"/>
                <a:gd name="connsiteY0" fmla="*/ 252493 h 1583637"/>
                <a:gd name="connsiteX1" fmla="*/ 1247256 w 1583637"/>
                <a:gd name="connsiteY1" fmla="*/ 149126 h 1583637"/>
                <a:gd name="connsiteX2" fmla="*/ 1345663 w 1583637"/>
                <a:gd name="connsiteY2" fmla="*/ 231701 h 1583637"/>
                <a:gd name="connsiteX3" fmla="*/ 1265256 w 1583637"/>
                <a:gd name="connsiteY3" fmla="*/ 370961 h 1583637"/>
                <a:gd name="connsiteX4" fmla="*/ 1393012 w 1583637"/>
                <a:gd name="connsiteY4" fmla="*/ 592241 h 1583637"/>
                <a:gd name="connsiteX5" fmla="*/ 1553818 w 1583637"/>
                <a:gd name="connsiteY5" fmla="*/ 592237 h 1583637"/>
                <a:gd name="connsiteX6" fmla="*/ 1576125 w 1583637"/>
                <a:gd name="connsiteY6" fmla="*/ 718748 h 1583637"/>
                <a:gd name="connsiteX7" fmla="*/ 1425015 w 1583637"/>
                <a:gd name="connsiteY7" fmla="*/ 773743 h 1583637"/>
                <a:gd name="connsiteX8" fmla="*/ 1380646 w 1583637"/>
                <a:gd name="connsiteY8" fmla="*/ 1025372 h 1583637"/>
                <a:gd name="connsiteX9" fmla="*/ 1503833 w 1583637"/>
                <a:gd name="connsiteY9" fmla="*/ 1128733 h 1583637"/>
                <a:gd name="connsiteX10" fmla="*/ 1439602 w 1583637"/>
                <a:gd name="connsiteY10" fmla="*/ 1239984 h 1583637"/>
                <a:gd name="connsiteX11" fmla="*/ 1288495 w 1583637"/>
                <a:gd name="connsiteY11" fmla="*/ 1184982 h 1583637"/>
                <a:gd name="connsiteX12" fmla="*/ 1092761 w 1583637"/>
                <a:gd name="connsiteY12" fmla="*/ 1349222 h 1583637"/>
                <a:gd name="connsiteX13" fmla="*/ 1120689 w 1583637"/>
                <a:gd name="connsiteY13" fmla="*/ 1507584 h 1583637"/>
                <a:gd name="connsiteX14" fmla="*/ 999974 w 1583637"/>
                <a:gd name="connsiteY14" fmla="*/ 1551521 h 1583637"/>
                <a:gd name="connsiteX15" fmla="*/ 919574 w 1583637"/>
                <a:gd name="connsiteY15" fmla="*/ 1412257 h 1583637"/>
                <a:gd name="connsiteX16" fmla="*/ 664062 w 1583637"/>
                <a:gd name="connsiteY16" fmla="*/ 1412257 h 1583637"/>
                <a:gd name="connsiteX17" fmla="*/ 583663 w 1583637"/>
                <a:gd name="connsiteY17" fmla="*/ 1551521 h 1583637"/>
                <a:gd name="connsiteX18" fmla="*/ 462948 w 1583637"/>
                <a:gd name="connsiteY18" fmla="*/ 1507584 h 1583637"/>
                <a:gd name="connsiteX19" fmla="*/ 490876 w 1583637"/>
                <a:gd name="connsiteY19" fmla="*/ 1349222 h 1583637"/>
                <a:gd name="connsiteX20" fmla="*/ 295142 w 1583637"/>
                <a:gd name="connsiteY20" fmla="*/ 1184981 h 1583637"/>
                <a:gd name="connsiteX21" fmla="*/ 144035 w 1583637"/>
                <a:gd name="connsiteY21" fmla="*/ 1239984 h 1583637"/>
                <a:gd name="connsiteX22" fmla="*/ 79804 w 1583637"/>
                <a:gd name="connsiteY22" fmla="*/ 1128733 h 1583637"/>
                <a:gd name="connsiteX23" fmla="*/ 202991 w 1583637"/>
                <a:gd name="connsiteY23" fmla="*/ 1025372 h 1583637"/>
                <a:gd name="connsiteX24" fmla="*/ 158622 w 1583637"/>
                <a:gd name="connsiteY24" fmla="*/ 773743 h 1583637"/>
                <a:gd name="connsiteX25" fmla="*/ 7512 w 1583637"/>
                <a:gd name="connsiteY25" fmla="*/ 718748 h 1583637"/>
                <a:gd name="connsiteX26" fmla="*/ 29819 w 1583637"/>
                <a:gd name="connsiteY26" fmla="*/ 592237 h 1583637"/>
                <a:gd name="connsiteX27" fmla="*/ 190625 w 1583637"/>
                <a:gd name="connsiteY27" fmla="*/ 592241 h 1583637"/>
                <a:gd name="connsiteX28" fmla="*/ 318381 w 1583637"/>
                <a:gd name="connsiteY28" fmla="*/ 370961 h 1583637"/>
                <a:gd name="connsiteX29" fmla="*/ 237974 w 1583637"/>
                <a:gd name="connsiteY29" fmla="*/ 231701 h 1583637"/>
                <a:gd name="connsiteX30" fmla="*/ 336381 w 1583637"/>
                <a:gd name="connsiteY30" fmla="*/ 149126 h 1583637"/>
                <a:gd name="connsiteX31" fmla="*/ 459563 w 1583637"/>
                <a:gd name="connsiteY31" fmla="*/ 252493 h 1583637"/>
                <a:gd name="connsiteX32" fmla="*/ 699666 w 1583637"/>
                <a:gd name="connsiteY32" fmla="*/ 165103 h 1583637"/>
                <a:gd name="connsiteX33" fmla="*/ 727586 w 1583637"/>
                <a:gd name="connsiteY33" fmla="*/ 6739 h 1583637"/>
                <a:gd name="connsiteX34" fmla="*/ 856051 w 1583637"/>
                <a:gd name="connsiteY34" fmla="*/ 6739 h 1583637"/>
                <a:gd name="connsiteX35" fmla="*/ 883970 w 1583637"/>
                <a:gd name="connsiteY35" fmla="*/ 165102 h 1583637"/>
                <a:gd name="connsiteX36" fmla="*/ 1124073 w 1583637"/>
                <a:gd name="connsiteY36" fmla="*/ 252493 h 1583637"/>
                <a:gd name="connsiteX37" fmla="*/ 1124074 w 1583637"/>
                <a:gd name="connsiteY37" fmla="*/ 252493 h 1583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583637" h="1583637">
                  <a:moveTo>
                    <a:pt x="1124074" y="252493"/>
                  </a:moveTo>
                  <a:lnTo>
                    <a:pt x="1247256" y="149126"/>
                  </a:lnTo>
                  <a:lnTo>
                    <a:pt x="1345663" y="231701"/>
                  </a:lnTo>
                  <a:lnTo>
                    <a:pt x="1265256" y="370961"/>
                  </a:lnTo>
                  <a:cubicBezTo>
                    <a:pt x="1322430" y="435278"/>
                    <a:pt x="1365899" y="510569"/>
                    <a:pt x="1393012" y="592241"/>
                  </a:cubicBezTo>
                  <a:lnTo>
                    <a:pt x="1553818" y="592237"/>
                  </a:lnTo>
                  <a:lnTo>
                    <a:pt x="1576125" y="718748"/>
                  </a:lnTo>
                  <a:lnTo>
                    <a:pt x="1425015" y="773743"/>
                  </a:lnTo>
                  <a:cubicBezTo>
                    <a:pt x="1427471" y="859762"/>
                    <a:pt x="1412374" y="945380"/>
                    <a:pt x="1380646" y="1025372"/>
                  </a:cubicBezTo>
                  <a:lnTo>
                    <a:pt x="1503833" y="1128733"/>
                  </a:lnTo>
                  <a:lnTo>
                    <a:pt x="1439602" y="1239984"/>
                  </a:lnTo>
                  <a:lnTo>
                    <a:pt x="1288495" y="1184982"/>
                  </a:lnTo>
                  <a:cubicBezTo>
                    <a:pt x="1235084" y="1252456"/>
                    <a:pt x="1168484" y="1308339"/>
                    <a:pt x="1092761" y="1349222"/>
                  </a:cubicBezTo>
                  <a:lnTo>
                    <a:pt x="1120689" y="1507584"/>
                  </a:lnTo>
                  <a:lnTo>
                    <a:pt x="999974" y="1551521"/>
                  </a:lnTo>
                  <a:lnTo>
                    <a:pt x="919574" y="1412257"/>
                  </a:lnTo>
                  <a:cubicBezTo>
                    <a:pt x="835287" y="1429613"/>
                    <a:pt x="748348" y="1429613"/>
                    <a:pt x="664062" y="1412257"/>
                  </a:cubicBezTo>
                  <a:lnTo>
                    <a:pt x="583663" y="1551521"/>
                  </a:lnTo>
                  <a:lnTo>
                    <a:pt x="462948" y="1507584"/>
                  </a:lnTo>
                  <a:lnTo>
                    <a:pt x="490876" y="1349222"/>
                  </a:lnTo>
                  <a:cubicBezTo>
                    <a:pt x="415153" y="1308339"/>
                    <a:pt x="348553" y="1252455"/>
                    <a:pt x="295142" y="1184981"/>
                  </a:cubicBezTo>
                  <a:lnTo>
                    <a:pt x="144035" y="1239984"/>
                  </a:lnTo>
                  <a:lnTo>
                    <a:pt x="79804" y="1128733"/>
                  </a:lnTo>
                  <a:lnTo>
                    <a:pt x="202991" y="1025372"/>
                  </a:lnTo>
                  <a:cubicBezTo>
                    <a:pt x="171263" y="945380"/>
                    <a:pt x="156166" y="859762"/>
                    <a:pt x="158622" y="773743"/>
                  </a:cubicBezTo>
                  <a:lnTo>
                    <a:pt x="7512" y="718748"/>
                  </a:lnTo>
                  <a:lnTo>
                    <a:pt x="29819" y="592237"/>
                  </a:lnTo>
                  <a:lnTo>
                    <a:pt x="190625" y="592241"/>
                  </a:lnTo>
                  <a:cubicBezTo>
                    <a:pt x="217738" y="510569"/>
                    <a:pt x="261208" y="435277"/>
                    <a:pt x="318381" y="370961"/>
                  </a:cubicBezTo>
                  <a:lnTo>
                    <a:pt x="237974" y="231701"/>
                  </a:lnTo>
                  <a:lnTo>
                    <a:pt x="336381" y="149126"/>
                  </a:lnTo>
                  <a:lnTo>
                    <a:pt x="459563" y="252493"/>
                  </a:lnTo>
                  <a:cubicBezTo>
                    <a:pt x="532831" y="207356"/>
                    <a:pt x="614527" y="177621"/>
                    <a:pt x="699666" y="165103"/>
                  </a:cubicBezTo>
                  <a:lnTo>
                    <a:pt x="727586" y="6739"/>
                  </a:lnTo>
                  <a:lnTo>
                    <a:pt x="856051" y="6739"/>
                  </a:lnTo>
                  <a:lnTo>
                    <a:pt x="883970" y="165102"/>
                  </a:lnTo>
                  <a:cubicBezTo>
                    <a:pt x="969110" y="177621"/>
                    <a:pt x="1050806" y="207356"/>
                    <a:pt x="1124073" y="252493"/>
                  </a:cubicBezTo>
                  <a:lnTo>
                    <a:pt x="1124074" y="25249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6481" tIns="548640" rIns="356481" bIns="436755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3D82FF2-FA3B-4256-A5B2-FDAC0CEEA0C6}"/>
                </a:ext>
              </a:extLst>
            </p:cNvPr>
            <p:cNvSpPr/>
            <p:nvPr/>
          </p:nvSpPr>
          <p:spPr>
            <a:xfrm>
              <a:off x="1376346" y="1909439"/>
              <a:ext cx="1382568" cy="1382568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D25CE9E-B2A5-46DA-BDDB-DDC1D1E91C70}"/>
              </a:ext>
            </a:extLst>
          </p:cNvPr>
          <p:cNvGrpSpPr/>
          <p:nvPr/>
        </p:nvGrpSpPr>
        <p:grpSpPr>
          <a:xfrm>
            <a:off x="4899869" y="2311930"/>
            <a:ext cx="2392262" cy="2392259"/>
            <a:chOff x="953424" y="1486519"/>
            <a:chExt cx="2228412" cy="2228408"/>
          </a:xfrm>
          <a:solidFill>
            <a:schemeClr val="accent2"/>
          </a:solidFill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7FB2482E-C55A-4C94-9858-F65B1604D774}"/>
                </a:ext>
              </a:extLst>
            </p:cNvPr>
            <p:cNvSpPr/>
            <p:nvPr/>
          </p:nvSpPr>
          <p:spPr>
            <a:xfrm>
              <a:off x="953424" y="1486519"/>
              <a:ext cx="2228412" cy="2228408"/>
            </a:xfrm>
            <a:custGeom>
              <a:avLst/>
              <a:gdLst>
                <a:gd name="connsiteX0" fmla="*/ 1124074 w 1583637"/>
                <a:gd name="connsiteY0" fmla="*/ 252493 h 1583637"/>
                <a:gd name="connsiteX1" fmla="*/ 1247256 w 1583637"/>
                <a:gd name="connsiteY1" fmla="*/ 149126 h 1583637"/>
                <a:gd name="connsiteX2" fmla="*/ 1345663 w 1583637"/>
                <a:gd name="connsiteY2" fmla="*/ 231701 h 1583637"/>
                <a:gd name="connsiteX3" fmla="*/ 1265256 w 1583637"/>
                <a:gd name="connsiteY3" fmla="*/ 370961 h 1583637"/>
                <a:gd name="connsiteX4" fmla="*/ 1393012 w 1583637"/>
                <a:gd name="connsiteY4" fmla="*/ 592241 h 1583637"/>
                <a:gd name="connsiteX5" fmla="*/ 1553818 w 1583637"/>
                <a:gd name="connsiteY5" fmla="*/ 592237 h 1583637"/>
                <a:gd name="connsiteX6" fmla="*/ 1576125 w 1583637"/>
                <a:gd name="connsiteY6" fmla="*/ 718748 h 1583637"/>
                <a:gd name="connsiteX7" fmla="*/ 1425015 w 1583637"/>
                <a:gd name="connsiteY7" fmla="*/ 773743 h 1583637"/>
                <a:gd name="connsiteX8" fmla="*/ 1380646 w 1583637"/>
                <a:gd name="connsiteY8" fmla="*/ 1025372 h 1583637"/>
                <a:gd name="connsiteX9" fmla="*/ 1503833 w 1583637"/>
                <a:gd name="connsiteY9" fmla="*/ 1128733 h 1583637"/>
                <a:gd name="connsiteX10" fmla="*/ 1439602 w 1583637"/>
                <a:gd name="connsiteY10" fmla="*/ 1239984 h 1583637"/>
                <a:gd name="connsiteX11" fmla="*/ 1288495 w 1583637"/>
                <a:gd name="connsiteY11" fmla="*/ 1184982 h 1583637"/>
                <a:gd name="connsiteX12" fmla="*/ 1092761 w 1583637"/>
                <a:gd name="connsiteY12" fmla="*/ 1349222 h 1583637"/>
                <a:gd name="connsiteX13" fmla="*/ 1120689 w 1583637"/>
                <a:gd name="connsiteY13" fmla="*/ 1507584 h 1583637"/>
                <a:gd name="connsiteX14" fmla="*/ 999974 w 1583637"/>
                <a:gd name="connsiteY14" fmla="*/ 1551521 h 1583637"/>
                <a:gd name="connsiteX15" fmla="*/ 919574 w 1583637"/>
                <a:gd name="connsiteY15" fmla="*/ 1412257 h 1583637"/>
                <a:gd name="connsiteX16" fmla="*/ 664062 w 1583637"/>
                <a:gd name="connsiteY16" fmla="*/ 1412257 h 1583637"/>
                <a:gd name="connsiteX17" fmla="*/ 583663 w 1583637"/>
                <a:gd name="connsiteY17" fmla="*/ 1551521 h 1583637"/>
                <a:gd name="connsiteX18" fmla="*/ 462948 w 1583637"/>
                <a:gd name="connsiteY18" fmla="*/ 1507584 h 1583637"/>
                <a:gd name="connsiteX19" fmla="*/ 490876 w 1583637"/>
                <a:gd name="connsiteY19" fmla="*/ 1349222 h 1583637"/>
                <a:gd name="connsiteX20" fmla="*/ 295142 w 1583637"/>
                <a:gd name="connsiteY20" fmla="*/ 1184981 h 1583637"/>
                <a:gd name="connsiteX21" fmla="*/ 144035 w 1583637"/>
                <a:gd name="connsiteY21" fmla="*/ 1239984 h 1583637"/>
                <a:gd name="connsiteX22" fmla="*/ 79804 w 1583637"/>
                <a:gd name="connsiteY22" fmla="*/ 1128733 h 1583637"/>
                <a:gd name="connsiteX23" fmla="*/ 202991 w 1583637"/>
                <a:gd name="connsiteY23" fmla="*/ 1025372 h 1583637"/>
                <a:gd name="connsiteX24" fmla="*/ 158622 w 1583637"/>
                <a:gd name="connsiteY24" fmla="*/ 773743 h 1583637"/>
                <a:gd name="connsiteX25" fmla="*/ 7512 w 1583637"/>
                <a:gd name="connsiteY25" fmla="*/ 718748 h 1583637"/>
                <a:gd name="connsiteX26" fmla="*/ 29819 w 1583637"/>
                <a:gd name="connsiteY26" fmla="*/ 592237 h 1583637"/>
                <a:gd name="connsiteX27" fmla="*/ 190625 w 1583637"/>
                <a:gd name="connsiteY27" fmla="*/ 592241 h 1583637"/>
                <a:gd name="connsiteX28" fmla="*/ 318381 w 1583637"/>
                <a:gd name="connsiteY28" fmla="*/ 370961 h 1583637"/>
                <a:gd name="connsiteX29" fmla="*/ 237974 w 1583637"/>
                <a:gd name="connsiteY29" fmla="*/ 231701 h 1583637"/>
                <a:gd name="connsiteX30" fmla="*/ 336381 w 1583637"/>
                <a:gd name="connsiteY30" fmla="*/ 149126 h 1583637"/>
                <a:gd name="connsiteX31" fmla="*/ 459563 w 1583637"/>
                <a:gd name="connsiteY31" fmla="*/ 252493 h 1583637"/>
                <a:gd name="connsiteX32" fmla="*/ 699666 w 1583637"/>
                <a:gd name="connsiteY32" fmla="*/ 165103 h 1583637"/>
                <a:gd name="connsiteX33" fmla="*/ 727586 w 1583637"/>
                <a:gd name="connsiteY33" fmla="*/ 6739 h 1583637"/>
                <a:gd name="connsiteX34" fmla="*/ 856051 w 1583637"/>
                <a:gd name="connsiteY34" fmla="*/ 6739 h 1583637"/>
                <a:gd name="connsiteX35" fmla="*/ 883970 w 1583637"/>
                <a:gd name="connsiteY35" fmla="*/ 165102 h 1583637"/>
                <a:gd name="connsiteX36" fmla="*/ 1124073 w 1583637"/>
                <a:gd name="connsiteY36" fmla="*/ 252493 h 1583637"/>
                <a:gd name="connsiteX37" fmla="*/ 1124074 w 1583637"/>
                <a:gd name="connsiteY37" fmla="*/ 252493 h 1583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583637" h="1583637">
                  <a:moveTo>
                    <a:pt x="1124074" y="252493"/>
                  </a:moveTo>
                  <a:lnTo>
                    <a:pt x="1247256" y="149126"/>
                  </a:lnTo>
                  <a:lnTo>
                    <a:pt x="1345663" y="231701"/>
                  </a:lnTo>
                  <a:lnTo>
                    <a:pt x="1265256" y="370961"/>
                  </a:lnTo>
                  <a:cubicBezTo>
                    <a:pt x="1322430" y="435278"/>
                    <a:pt x="1365899" y="510569"/>
                    <a:pt x="1393012" y="592241"/>
                  </a:cubicBezTo>
                  <a:lnTo>
                    <a:pt x="1553818" y="592237"/>
                  </a:lnTo>
                  <a:lnTo>
                    <a:pt x="1576125" y="718748"/>
                  </a:lnTo>
                  <a:lnTo>
                    <a:pt x="1425015" y="773743"/>
                  </a:lnTo>
                  <a:cubicBezTo>
                    <a:pt x="1427471" y="859762"/>
                    <a:pt x="1412374" y="945380"/>
                    <a:pt x="1380646" y="1025372"/>
                  </a:cubicBezTo>
                  <a:lnTo>
                    <a:pt x="1503833" y="1128733"/>
                  </a:lnTo>
                  <a:lnTo>
                    <a:pt x="1439602" y="1239984"/>
                  </a:lnTo>
                  <a:lnTo>
                    <a:pt x="1288495" y="1184982"/>
                  </a:lnTo>
                  <a:cubicBezTo>
                    <a:pt x="1235084" y="1252456"/>
                    <a:pt x="1168484" y="1308339"/>
                    <a:pt x="1092761" y="1349222"/>
                  </a:cubicBezTo>
                  <a:lnTo>
                    <a:pt x="1120689" y="1507584"/>
                  </a:lnTo>
                  <a:lnTo>
                    <a:pt x="999974" y="1551521"/>
                  </a:lnTo>
                  <a:lnTo>
                    <a:pt x="919574" y="1412257"/>
                  </a:lnTo>
                  <a:cubicBezTo>
                    <a:pt x="835287" y="1429613"/>
                    <a:pt x="748348" y="1429613"/>
                    <a:pt x="664062" y="1412257"/>
                  </a:cubicBezTo>
                  <a:lnTo>
                    <a:pt x="583663" y="1551521"/>
                  </a:lnTo>
                  <a:lnTo>
                    <a:pt x="462948" y="1507584"/>
                  </a:lnTo>
                  <a:lnTo>
                    <a:pt x="490876" y="1349222"/>
                  </a:lnTo>
                  <a:cubicBezTo>
                    <a:pt x="415153" y="1308339"/>
                    <a:pt x="348553" y="1252455"/>
                    <a:pt x="295142" y="1184981"/>
                  </a:cubicBezTo>
                  <a:lnTo>
                    <a:pt x="144035" y="1239984"/>
                  </a:lnTo>
                  <a:lnTo>
                    <a:pt x="79804" y="1128733"/>
                  </a:lnTo>
                  <a:lnTo>
                    <a:pt x="202991" y="1025372"/>
                  </a:lnTo>
                  <a:cubicBezTo>
                    <a:pt x="171263" y="945380"/>
                    <a:pt x="156166" y="859762"/>
                    <a:pt x="158622" y="773743"/>
                  </a:cubicBezTo>
                  <a:lnTo>
                    <a:pt x="7512" y="718748"/>
                  </a:lnTo>
                  <a:lnTo>
                    <a:pt x="29819" y="592237"/>
                  </a:lnTo>
                  <a:lnTo>
                    <a:pt x="190625" y="592241"/>
                  </a:lnTo>
                  <a:cubicBezTo>
                    <a:pt x="217738" y="510569"/>
                    <a:pt x="261208" y="435277"/>
                    <a:pt x="318381" y="370961"/>
                  </a:cubicBezTo>
                  <a:lnTo>
                    <a:pt x="237974" y="231701"/>
                  </a:lnTo>
                  <a:lnTo>
                    <a:pt x="336381" y="149126"/>
                  </a:lnTo>
                  <a:lnTo>
                    <a:pt x="459563" y="252493"/>
                  </a:lnTo>
                  <a:cubicBezTo>
                    <a:pt x="532831" y="207356"/>
                    <a:pt x="614527" y="177621"/>
                    <a:pt x="699666" y="165103"/>
                  </a:cubicBezTo>
                  <a:lnTo>
                    <a:pt x="727586" y="6739"/>
                  </a:lnTo>
                  <a:lnTo>
                    <a:pt x="856051" y="6739"/>
                  </a:lnTo>
                  <a:lnTo>
                    <a:pt x="883970" y="165102"/>
                  </a:lnTo>
                  <a:cubicBezTo>
                    <a:pt x="969110" y="177621"/>
                    <a:pt x="1050806" y="207356"/>
                    <a:pt x="1124073" y="252493"/>
                  </a:cubicBezTo>
                  <a:lnTo>
                    <a:pt x="1124074" y="25249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6481" tIns="548640" rIns="356481" bIns="436755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50FD9C4-28EE-47B4-9646-47FA64A71A7D}"/>
                </a:ext>
              </a:extLst>
            </p:cNvPr>
            <p:cNvSpPr/>
            <p:nvPr/>
          </p:nvSpPr>
          <p:spPr>
            <a:xfrm>
              <a:off x="1376346" y="1909439"/>
              <a:ext cx="1382568" cy="1382568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36B3091-B2A5-4F72-99EE-2254B4E766AE}"/>
              </a:ext>
            </a:extLst>
          </p:cNvPr>
          <p:cNvGrpSpPr/>
          <p:nvPr/>
        </p:nvGrpSpPr>
        <p:grpSpPr>
          <a:xfrm>
            <a:off x="8160966" y="2311930"/>
            <a:ext cx="2392262" cy="2392259"/>
            <a:chOff x="953424" y="1486519"/>
            <a:chExt cx="2228412" cy="2228408"/>
          </a:xfrm>
          <a:solidFill>
            <a:schemeClr val="accent3"/>
          </a:solidFill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692DFF27-62A9-4E13-B2A2-0DC36861B3A7}"/>
                </a:ext>
              </a:extLst>
            </p:cNvPr>
            <p:cNvSpPr/>
            <p:nvPr/>
          </p:nvSpPr>
          <p:spPr>
            <a:xfrm>
              <a:off x="953424" y="1486519"/>
              <a:ext cx="2228412" cy="2228408"/>
            </a:xfrm>
            <a:custGeom>
              <a:avLst/>
              <a:gdLst>
                <a:gd name="connsiteX0" fmla="*/ 1124074 w 1583637"/>
                <a:gd name="connsiteY0" fmla="*/ 252493 h 1583637"/>
                <a:gd name="connsiteX1" fmla="*/ 1247256 w 1583637"/>
                <a:gd name="connsiteY1" fmla="*/ 149126 h 1583637"/>
                <a:gd name="connsiteX2" fmla="*/ 1345663 w 1583637"/>
                <a:gd name="connsiteY2" fmla="*/ 231701 h 1583637"/>
                <a:gd name="connsiteX3" fmla="*/ 1265256 w 1583637"/>
                <a:gd name="connsiteY3" fmla="*/ 370961 h 1583637"/>
                <a:gd name="connsiteX4" fmla="*/ 1393012 w 1583637"/>
                <a:gd name="connsiteY4" fmla="*/ 592241 h 1583637"/>
                <a:gd name="connsiteX5" fmla="*/ 1553818 w 1583637"/>
                <a:gd name="connsiteY5" fmla="*/ 592237 h 1583637"/>
                <a:gd name="connsiteX6" fmla="*/ 1576125 w 1583637"/>
                <a:gd name="connsiteY6" fmla="*/ 718748 h 1583637"/>
                <a:gd name="connsiteX7" fmla="*/ 1425015 w 1583637"/>
                <a:gd name="connsiteY7" fmla="*/ 773743 h 1583637"/>
                <a:gd name="connsiteX8" fmla="*/ 1380646 w 1583637"/>
                <a:gd name="connsiteY8" fmla="*/ 1025372 h 1583637"/>
                <a:gd name="connsiteX9" fmla="*/ 1503833 w 1583637"/>
                <a:gd name="connsiteY9" fmla="*/ 1128733 h 1583637"/>
                <a:gd name="connsiteX10" fmla="*/ 1439602 w 1583637"/>
                <a:gd name="connsiteY10" fmla="*/ 1239984 h 1583637"/>
                <a:gd name="connsiteX11" fmla="*/ 1288495 w 1583637"/>
                <a:gd name="connsiteY11" fmla="*/ 1184982 h 1583637"/>
                <a:gd name="connsiteX12" fmla="*/ 1092761 w 1583637"/>
                <a:gd name="connsiteY12" fmla="*/ 1349222 h 1583637"/>
                <a:gd name="connsiteX13" fmla="*/ 1120689 w 1583637"/>
                <a:gd name="connsiteY13" fmla="*/ 1507584 h 1583637"/>
                <a:gd name="connsiteX14" fmla="*/ 999974 w 1583637"/>
                <a:gd name="connsiteY14" fmla="*/ 1551521 h 1583637"/>
                <a:gd name="connsiteX15" fmla="*/ 919574 w 1583637"/>
                <a:gd name="connsiteY15" fmla="*/ 1412257 h 1583637"/>
                <a:gd name="connsiteX16" fmla="*/ 664062 w 1583637"/>
                <a:gd name="connsiteY16" fmla="*/ 1412257 h 1583637"/>
                <a:gd name="connsiteX17" fmla="*/ 583663 w 1583637"/>
                <a:gd name="connsiteY17" fmla="*/ 1551521 h 1583637"/>
                <a:gd name="connsiteX18" fmla="*/ 462948 w 1583637"/>
                <a:gd name="connsiteY18" fmla="*/ 1507584 h 1583637"/>
                <a:gd name="connsiteX19" fmla="*/ 490876 w 1583637"/>
                <a:gd name="connsiteY19" fmla="*/ 1349222 h 1583637"/>
                <a:gd name="connsiteX20" fmla="*/ 295142 w 1583637"/>
                <a:gd name="connsiteY20" fmla="*/ 1184981 h 1583637"/>
                <a:gd name="connsiteX21" fmla="*/ 144035 w 1583637"/>
                <a:gd name="connsiteY21" fmla="*/ 1239984 h 1583637"/>
                <a:gd name="connsiteX22" fmla="*/ 79804 w 1583637"/>
                <a:gd name="connsiteY22" fmla="*/ 1128733 h 1583637"/>
                <a:gd name="connsiteX23" fmla="*/ 202991 w 1583637"/>
                <a:gd name="connsiteY23" fmla="*/ 1025372 h 1583637"/>
                <a:gd name="connsiteX24" fmla="*/ 158622 w 1583637"/>
                <a:gd name="connsiteY24" fmla="*/ 773743 h 1583637"/>
                <a:gd name="connsiteX25" fmla="*/ 7512 w 1583637"/>
                <a:gd name="connsiteY25" fmla="*/ 718748 h 1583637"/>
                <a:gd name="connsiteX26" fmla="*/ 29819 w 1583637"/>
                <a:gd name="connsiteY26" fmla="*/ 592237 h 1583637"/>
                <a:gd name="connsiteX27" fmla="*/ 190625 w 1583637"/>
                <a:gd name="connsiteY27" fmla="*/ 592241 h 1583637"/>
                <a:gd name="connsiteX28" fmla="*/ 318381 w 1583637"/>
                <a:gd name="connsiteY28" fmla="*/ 370961 h 1583637"/>
                <a:gd name="connsiteX29" fmla="*/ 237974 w 1583637"/>
                <a:gd name="connsiteY29" fmla="*/ 231701 h 1583637"/>
                <a:gd name="connsiteX30" fmla="*/ 336381 w 1583637"/>
                <a:gd name="connsiteY30" fmla="*/ 149126 h 1583637"/>
                <a:gd name="connsiteX31" fmla="*/ 459563 w 1583637"/>
                <a:gd name="connsiteY31" fmla="*/ 252493 h 1583637"/>
                <a:gd name="connsiteX32" fmla="*/ 699666 w 1583637"/>
                <a:gd name="connsiteY32" fmla="*/ 165103 h 1583637"/>
                <a:gd name="connsiteX33" fmla="*/ 727586 w 1583637"/>
                <a:gd name="connsiteY33" fmla="*/ 6739 h 1583637"/>
                <a:gd name="connsiteX34" fmla="*/ 856051 w 1583637"/>
                <a:gd name="connsiteY34" fmla="*/ 6739 h 1583637"/>
                <a:gd name="connsiteX35" fmla="*/ 883970 w 1583637"/>
                <a:gd name="connsiteY35" fmla="*/ 165102 h 1583637"/>
                <a:gd name="connsiteX36" fmla="*/ 1124073 w 1583637"/>
                <a:gd name="connsiteY36" fmla="*/ 252493 h 1583637"/>
                <a:gd name="connsiteX37" fmla="*/ 1124074 w 1583637"/>
                <a:gd name="connsiteY37" fmla="*/ 252493 h 1583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1583637" h="1583637">
                  <a:moveTo>
                    <a:pt x="1124074" y="252493"/>
                  </a:moveTo>
                  <a:lnTo>
                    <a:pt x="1247256" y="149126"/>
                  </a:lnTo>
                  <a:lnTo>
                    <a:pt x="1345663" y="231701"/>
                  </a:lnTo>
                  <a:lnTo>
                    <a:pt x="1265256" y="370961"/>
                  </a:lnTo>
                  <a:cubicBezTo>
                    <a:pt x="1322430" y="435278"/>
                    <a:pt x="1365899" y="510569"/>
                    <a:pt x="1393012" y="592241"/>
                  </a:cubicBezTo>
                  <a:lnTo>
                    <a:pt x="1553818" y="592237"/>
                  </a:lnTo>
                  <a:lnTo>
                    <a:pt x="1576125" y="718748"/>
                  </a:lnTo>
                  <a:lnTo>
                    <a:pt x="1425015" y="773743"/>
                  </a:lnTo>
                  <a:cubicBezTo>
                    <a:pt x="1427471" y="859762"/>
                    <a:pt x="1412374" y="945380"/>
                    <a:pt x="1380646" y="1025372"/>
                  </a:cubicBezTo>
                  <a:lnTo>
                    <a:pt x="1503833" y="1128733"/>
                  </a:lnTo>
                  <a:lnTo>
                    <a:pt x="1439602" y="1239984"/>
                  </a:lnTo>
                  <a:lnTo>
                    <a:pt x="1288495" y="1184982"/>
                  </a:lnTo>
                  <a:cubicBezTo>
                    <a:pt x="1235084" y="1252456"/>
                    <a:pt x="1168484" y="1308339"/>
                    <a:pt x="1092761" y="1349222"/>
                  </a:cubicBezTo>
                  <a:lnTo>
                    <a:pt x="1120689" y="1507584"/>
                  </a:lnTo>
                  <a:lnTo>
                    <a:pt x="999974" y="1551521"/>
                  </a:lnTo>
                  <a:lnTo>
                    <a:pt x="919574" y="1412257"/>
                  </a:lnTo>
                  <a:cubicBezTo>
                    <a:pt x="835287" y="1429613"/>
                    <a:pt x="748348" y="1429613"/>
                    <a:pt x="664062" y="1412257"/>
                  </a:cubicBezTo>
                  <a:lnTo>
                    <a:pt x="583663" y="1551521"/>
                  </a:lnTo>
                  <a:lnTo>
                    <a:pt x="462948" y="1507584"/>
                  </a:lnTo>
                  <a:lnTo>
                    <a:pt x="490876" y="1349222"/>
                  </a:lnTo>
                  <a:cubicBezTo>
                    <a:pt x="415153" y="1308339"/>
                    <a:pt x="348553" y="1252455"/>
                    <a:pt x="295142" y="1184981"/>
                  </a:cubicBezTo>
                  <a:lnTo>
                    <a:pt x="144035" y="1239984"/>
                  </a:lnTo>
                  <a:lnTo>
                    <a:pt x="79804" y="1128733"/>
                  </a:lnTo>
                  <a:lnTo>
                    <a:pt x="202991" y="1025372"/>
                  </a:lnTo>
                  <a:cubicBezTo>
                    <a:pt x="171263" y="945380"/>
                    <a:pt x="156166" y="859762"/>
                    <a:pt x="158622" y="773743"/>
                  </a:cubicBezTo>
                  <a:lnTo>
                    <a:pt x="7512" y="718748"/>
                  </a:lnTo>
                  <a:lnTo>
                    <a:pt x="29819" y="592237"/>
                  </a:lnTo>
                  <a:lnTo>
                    <a:pt x="190625" y="592241"/>
                  </a:lnTo>
                  <a:cubicBezTo>
                    <a:pt x="217738" y="510569"/>
                    <a:pt x="261208" y="435277"/>
                    <a:pt x="318381" y="370961"/>
                  </a:cubicBezTo>
                  <a:lnTo>
                    <a:pt x="237974" y="231701"/>
                  </a:lnTo>
                  <a:lnTo>
                    <a:pt x="336381" y="149126"/>
                  </a:lnTo>
                  <a:lnTo>
                    <a:pt x="459563" y="252493"/>
                  </a:lnTo>
                  <a:cubicBezTo>
                    <a:pt x="532831" y="207356"/>
                    <a:pt x="614527" y="177621"/>
                    <a:pt x="699666" y="165103"/>
                  </a:cubicBezTo>
                  <a:lnTo>
                    <a:pt x="727586" y="6739"/>
                  </a:lnTo>
                  <a:lnTo>
                    <a:pt x="856051" y="6739"/>
                  </a:lnTo>
                  <a:lnTo>
                    <a:pt x="883970" y="165102"/>
                  </a:lnTo>
                  <a:cubicBezTo>
                    <a:pt x="969110" y="177621"/>
                    <a:pt x="1050806" y="207356"/>
                    <a:pt x="1124073" y="252493"/>
                  </a:cubicBezTo>
                  <a:lnTo>
                    <a:pt x="1124074" y="25249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6481" tIns="548640" rIns="356481" bIns="436755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ACDBBB9-BE1B-4DB5-B5E8-CC5ECEF80AD9}"/>
                </a:ext>
              </a:extLst>
            </p:cNvPr>
            <p:cNvSpPr/>
            <p:nvPr/>
          </p:nvSpPr>
          <p:spPr>
            <a:xfrm>
              <a:off x="1376346" y="1909439"/>
              <a:ext cx="1382568" cy="1382568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F88E5EBC-1EDF-4B8E-88CB-63EE9D8CD36B}"/>
              </a:ext>
            </a:extLst>
          </p:cNvPr>
          <p:cNvSpPr txBox="1"/>
          <p:nvPr/>
        </p:nvSpPr>
        <p:spPr>
          <a:xfrm>
            <a:off x="1981819" y="5317491"/>
            <a:ext cx="1706168" cy="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ED59AF-7D3A-4504-91FF-1A3B300CA649}"/>
              </a:ext>
            </a:extLst>
          </p:cNvPr>
          <p:cNvSpPr txBox="1"/>
          <p:nvPr/>
        </p:nvSpPr>
        <p:spPr>
          <a:xfrm>
            <a:off x="2266767" y="5019706"/>
            <a:ext cx="1136272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4B47C3-34BA-4A0F-BA27-B4E9DFDA95DB}"/>
              </a:ext>
            </a:extLst>
          </p:cNvPr>
          <p:cNvSpPr txBox="1"/>
          <p:nvPr/>
        </p:nvSpPr>
        <p:spPr>
          <a:xfrm>
            <a:off x="5242916" y="5317491"/>
            <a:ext cx="1706168" cy="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5D1537-DDAB-472C-BF81-CDA264D15AEE}"/>
              </a:ext>
            </a:extLst>
          </p:cNvPr>
          <p:cNvSpPr txBox="1"/>
          <p:nvPr/>
        </p:nvSpPr>
        <p:spPr>
          <a:xfrm>
            <a:off x="5527864" y="5019706"/>
            <a:ext cx="1136272" cy="276999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206D55-C05B-46A2-B188-4CE03DAABAC7}"/>
              </a:ext>
            </a:extLst>
          </p:cNvPr>
          <p:cNvSpPr txBox="1"/>
          <p:nvPr/>
        </p:nvSpPr>
        <p:spPr>
          <a:xfrm>
            <a:off x="8504013" y="5317491"/>
            <a:ext cx="1706168" cy="78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Lorem ipsum dolor sit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amet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consectetur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adipiscing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elit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sed</a:t>
            </a:r>
            <a:endParaRPr lang="en-US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5E944E-D392-4C29-B93E-38130FE7106B}"/>
              </a:ext>
            </a:extLst>
          </p:cNvPr>
          <p:cNvSpPr txBox="1"/>
          <p:nvPr/>
        </p:nvSpPr>
        <p:spPr>
          <a:xfrm>
            <a:off x="8788961" y="5019706"/>
            <a:ext cx="1136272" cy="276999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29" name="Graphic 23" descr="DNA">
            <a:extLst>
              <a:ext uri="{FF2B5EF4-FFF2-40B4-BE49-F238E27FC236}">
                <a16:creationId xmlns:a16="http://schemas.microsoft.com/office/drawing/2014/main" id="{048990C1-F1E9-41C2-AC23-AC75BD145BDE}"/>
              </a:ext>
            </a:extLst>
          </p:cNvPr>
          <p:cNvSpPr/>
          <p:nvPr/>
        </p:nvSpPr>
        <p:spPr>
          <a:xfrm>
            <a:off x="5916414" y="3187234"/>
            <a:ext cx="357188" cy="706438"/>
          </a:xfrm>
          <a:custGeom>
            <a:avLst/>
            <a:gdLst>
              <a:gd name="connsiteX0" fmla="*/ 354211 w 357187"/>
              <a:gd name="connsiteY0" fmla="*/ 354211 h 706437"/>
              <a:gd name="connsiteX1" fmla="*/ 229592 w 357187"/>
              <a:gd name="connsiteY1" fmla="*/ 179586 h 706437"/>
              <a:gd name="connsiteX2" fmla="*/ 354211 w 357187"/>
              <a:gd name="connsiteY2" fmla="*/ 4961 h 706437"/>
              <a:gd name="connsiteX3" fmla="*/ 306586 w 357187"/>
              <a:gd name="connsiteY3" fmla="*/ 4961 h 706437"/>
              <a:gd name="connsiteX4" fmla="*/ 300236 w 357187"/>
              <a:gd name="connsiteY4" fmla="*/ 44648 h 706437"/>
              <a:gd name="connsiteX5" fmla="*/ 58936 w 357187"/>
              <a:gd name="connsiteY5" fmla="*/ 44648 h 706437"/>
              <a:gd name="connsiteX6" fmla="*/ 52586 w 357187"/>
              <a:gd name="connsiteY6" fmla="*/ 4961 h 706437"/>
              <a:gd name="connsiteX7" fmla="*/ 4961 w 357187"/>
              <a:gd name="connsiteY7" fmla="*/ 4961 h 706437"/>
              <a:gd name="connsiteX8" fmla="*/ 129580 w 357187"/>
              <a:gd name="connsiteY8" fmla="*/ 179586 h 706437"/>
              <a:gd name="connsiteX9" fmla="*/ 4961 w 357187"/>
              <a:gd name="connsiteY9" fmla="*/ 354211 h 706437"/>
              <a:gd name="connsiteX10" fmla="*/ 129580 w 357187"/>
              <a:gd name="connsiteY10" fmla="*/ 529630 h 706437"/>
              <a:gd name="connsiteX11" fmla="*/ 4961 w 357187"/>
              <a:gd name="connsiteY11" fmla="*/ 703461 h 706437"/>
              <a:gd name="connsiteX12" fmla="*/ 52586 w 357187"/>
              <a:gd name="connsiteY12" fmla="*/ 703461 h 706437"/>
              <a:gd name="connsiteX13" fmla="*/ 58936 w 357187"/>
              <a:gd name="connsiteY13" fmla="*/ 663773 h 706437"/>
              <a:gd name="connsiteX14" fmla="*/ 300236 w 357187"/>
              <a:gd name="connsiteY14" fmla="*/ 663773 h 706437"/>
              <a:gd name="connsiteX15" fmla="*/ 306586 w 357187"/>
              <a:gd name="connsiteY15" fmla="*/ 703461 h 706437"/>
              <a:gd name="connsiteX16" fmla="*/ 354211 w 357187"/>
              <a:gd name="connsiteY16" fmla="*/ 703461 h 706437"/>
              <a:gd name="connsiteX17" fmla="*/ 229592 w 357187"/>
              <a:gd name="connsiteY17" fmla="*/ 529630 h 706437"/>
              <a:gd name="connsiteX18" fmla="*/ 354211 w 357187"/>
              <a:gd name="connsiteY18" fmla="*/ 354211 h 706437"/>
              <a:gd name="connsiteX19" fmla="*/ 52586 w 357187"/>
              <a:gd name="connsiteY19" fmla="*/ 354211 h 706437"/>
              <a:gd name="connsiteX20" fmla="*/ 58936 w 357187"/>
              <a:gd name="connsiteY20" fmla="*/ 314523 h 706437"/>
              <a:gd name="connsiteX21" fmla="*/ 301030 w 357187"/>
              <a:gd name="connsiteY21" fmla="*/ 314523 h 706437"/>
              <a:gd name="connsiteX22" fmla="*/ 307380 w 357187"/>
              <a:gd name="connsiteY22" fmla="*/ 354211 h 706437"/>
              <a:gd name="connsiteX23" fmla="*/ 301030 w 357187"/>
              <a:gd name="connsiteY23" fmla="*/ 393898 h 706437"/>
              <a:gd name="connsiteX24" fmla="*/ 58936 w 357187"/>
              <a:gd name="connsiteY24" fmla="*/ 393898 h 706437"/>
              <a:gd name="connsiteX25" fmla="*/ 52586 w 357187"/>
              <a:gd name="connsiteY25" fmla="*/ 354211 h 706437"/>
              <a:gd name="connsiteX26" fmla="*/ 89098 w 357187"/>
              <a:gd name="connsiteY26" fmla="*/ 92273 h 706437"/>
              <a:gd name="connsiteX27" fmla="*/ 269280 w 357187"/>
              <a:gd name="connsiteY27" fmla="*/ 92273 h 706437"/>
              <a:gd name="connsiteX28" fmla="*/ 178792 w 357187"/>
              <a:gd name="connsiteY28" fmla="*/ 152598 h 706437"/>
              <a:gd name="connsiteX29" fmla="*/ 89098 w 357187"/>
              <a:gd name="connsiteY29" fmla="*/ 92273 h 706437"/>
              <a:gd name="connsiteX30" fmla="*/ 179586 w 357187"/>
              <a:gd name="connsiteY30" fmla="*/ 206573 h 706437"/>
              <a:gd name="connsiteX31" fmla="*/ 270073 w 357187"/>
              <a:gd name="connsiteY31" fmla="*/ 266898 h 706437"/>
              <a:gd name="connsiteX32" fmla="*/ 89098 w 357187"/>
              <a:gd name="connsiteY32" fmla="*/ 266898 h 706437"/>
              <a:gd name="connsiteX33" fmla="*/ 179586 w 357187"/>
              <a:gd name="connsiteY33" fmla="*/ 206573 h 706437"/>
              <a:gd name="connsiteX34" fmla="*/ 179586 w 357187"/>
              <a:gd name="connsiteY34" fmla="*/ 556617 h 706437"/>
              <a:gd name="connsiteX35" fmla="*/ 269280 w 357187"/>
              <a:gd name="connsiteY35" fmla="*/ 616148 h 706437"/>
              <a:gd name="connsiteX36" fmla="*/ 89892 w 357187"/>
              <a:gd name="connsiteY36" fmla="*/ 616148 h 706437"/>
              <a:gd name="connsiteX37" fmla="*/ 179586 w 357187"/>
              <a:gd name="connsiteY37" fmla="*/ 556617 h 706437"/>
              <a:gd name="connsiteX38" fmla="*/ 179586 w 357187"/>
              <a:gd name="connsiteY38" fmla="*/ 502642 h 706437"/>
              <a:gd name="connsiteX39" fmla="*/ 88305 w 357187"/>
              <a:gd name="connsiteY39" fmla="*/ 441523 h 706437"/>
              <a:gd name="connsiteX40" fmla="*/ 270867 w 357187"/>
              <a:gd name="connsiteY40" fmla="*/ 441523 h 706437"/>
              <a:gd name="connsiteX41" fmla="*/ 179586 w 357187"/>
              <a:gd name="connsiteY41" fmla="*/ 502642 h 706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57187" h="706437">
                <a:moveTo>
                  <a:pt x="354211" y="354211"/>
                </a:moveTo>
                <a:cubicBezTo>
                  <a:pt x="354211" y="263723"/>
                  <a:pt x="293886" y="216098"/>
                  <a:pt x="229592" y="179586"/>
                </a:cubicBezTo>
                <a:cubicBezTo>
                  <a:pt x="293886" y="142280"/>
                  <a:pt x="354211" y="95448"/>
                  <a:pt x="354211" y="4961"/>
                </a:cubicBezTo>
                <a:lnTo>
                  <a:pt x="306586" y="4961"/>
                </a:lnTo>
                <a:cubicBezTo>
                  <a:pt x="306586" y="19248"/>
                  <a:pt x="304205" y="32742"/>
                  <a:pt x="300236" y="44648"/>
                </a:cubicBezTo>
                <a:lnTo>
                  <a:pt x="58936" y="44648"/>
                </a:lnTo>
                <a:cubicBezTo>
                  <a:pt x="54967" y="32742"/>
                  <a:pt x="52586" y="19248"/>
                  <a:pt x="52586" y="4961"/>
                </a:cubicBezTo>
                <a:lnTo>
                  <a:pt x="4961" y="4961"/>
                </a:lnTo>
                <a:cubicBezTo>
                  <a:pt x="4961" y="95448"/>
                  <a:pt x="65286" y="142280"/>
                  <a:pt x="129580" y="179586"/>
                </a:cubicBezTo>
                <a:cubicBezTo>
                  <a:pt x="65286" y="216098"/>
                  <a:pt x="4961" y="263723"/>
                  <a:pt x="4961" y="354211"/>
                </a:cubicBezTo>
                <a:cubicBezTo>
                  <a:pt x="4961" y="445492"/>
                  <a:pt x="65286" y="493117"/>
                  <a:pt x="129580" y="529630"/>
                </a:cubicBezTo>
                <a:cubicBezTo>
                  <a:pt x="65286" y="566142"/>
                  <a:pt x="4961" y="612973"/>
                  <a:pt x="4961" y="703461"/>
                </a:cubicBezTo>
                <a:lnTo>
                  <a:pt x="52586" y="703461"/>
                </a:lnTo>
                <a:cubicBezTo>
                  <a:pt x="52586" y="688380"/>
                  <a:pt x="54967" y="675680"/>
                  <a:pt x="58936" y="663773"/>
                </a:cubicBezTo>
                <a:lnTo>
                  <a:pt x="300236" y="663773"/>
                </a:lnTo>
                <a:cubicBezTo>
                  <a:pt x="304205" y="675680"/>
                  <a:pt x="306586" y="688380"/>
                  <a:pt x="306586" y="703461"/>
                </a:cubicBezTo>
                <a:lnTo>
                  <a:pt x="354211" y="703461"/>
                </a:lnTo>
                <a:cubicBezTo>
                  <a:pt x="354211" y="612973"/>
                  <a:pt x="293886" y="566142"/>
                  <a:pt x="229592" y="529630"/>
                </a:cubicBezTo>
                <a:cubicBezTo>
                  <a:pt x="293886" y="493117"/>
                  <a:pt x="354211" y="445492"/>
                  <a:pt x="354211" y="354211"/>
                </a:cubicBezTo>
                <a:close/>
                <a:moveTo>
                  <a:pt x="52586" y="354211"/>
                </a:moveTo>
                <a:cubicBezTo>
                  <a:pt x="52586" y="339923"/>
                  <a:pt x="54967" y="326430"/>
                  <a:pt x="58936" y="314523"/>
                </a:cubicBezTo>
                <a:lnTo>
                  <a:pt x="301030" y="314523"/>
                </a:lnTo>
                <a:cubicBezTo>
                  <a:pt x="304998" y="326430"/>
                  <a:pt x="307380" y="339923"/>
                  <a:pt x="307380" y="354211"/>
                </a:cubicBezTo>
                <a:cubicBezTo>
                  <a:pt x="307380" y="368498"/>
                  <a:pt x="304998" y="381992"/>
                  <a:pt x="301030" y="393898"/>
                </a:cubicBezTo>
                <a:lnTo>
                  <a:pt x="58936" y="393898"/>
                </a:lnTo>
                <a:cubicBezTo>
                  <a:pt x="54967" y="381992"/>
                  <a:pt x="52586" y="368498"/>
                  <a:pt x="52586" y="354211"/>
                </a:cubicBezTo>
                <a:close/>
                <a:moveTo>
                  <a:pt x="89098" y="92273"/>
                </a:moveTo>
                <a:lnTo>
                  <a:pt x="269280" y="92273"/>
                </a:lnTo>
                <a:cubicBezTo>
                  <a:pt x="246261" y="115292"/>
                  <a:pt x="213717" y="133548"/>
                  <a:pt x="178792" y="152598"/>
                </a:cubicBezTo>
                <a:cubicBezTo>
                  <a:pt x="144661" y="133548"/>
                  <a:pt x="112117" y="115292"/>
                  <a:pt x="89098" y="92273"/>
                </a:cubicBezTo>
                <a:close/>
                <a:moveTo>
                  <a:pt x="179586" y="206573"/>
                </a:moveTo>
                <a:cubicBezTo>
                  <a:pt x="214511" y="225623"/>
                  <a:pt x="247055" y="243880"/>
                  <a:pt x="270073" y="266898"/>
                </a:cubicBezTo>
                <a:lnTo>
                  <a:pt x="89098" y="266898"/>
                </a:lnTo>
                <a:cubicBezTo>
                  <a:pt x="112117" y="243880"/>
                  <a:pt x="144661" y="224830"/>
                  <a:pt x="179586" y="206573"/>
                </a:cubicBezTo>
                <a:close/>
                <a:moveTo>
                  <a:pt x="179586" y="556617"/>
                </a:moveTo>
                <a:cubicBezTo>
                  <a:pt x="214511" y="574873"/>
                  <a:pt x="246261" y="593130"/>
                  <a:pt x="269280" y="616148"/>
                </a:cubicBezTo>
                <a:lnTo>
                  <a:pt x="89892" y="616148"/>
                </a:lnTo>
                <a:cubicBezTo>
                  <a:pt x="112911" y="593130"/>
                  <a:pt x="144661" y="574873"/>
                  <a:pt x="179586" y="556617"/>
                </a:cubicBezTo>
                <a:close/>
                <a:moveTo>
                  <a:pt x="179586" y="502642"/>
                </a:moveTo>
                <a:cubicBezTo>
                  <a:pt x="143867" y="483592"/>
                  <a:pt x="111323" y="465336"/>
                  <a:pt x="88305" y="441523"/>
                </a:cubicBezTo>
                <a:lnTo>
                  <a:pt x="270867" y="441523"/>
                </a:lnTo>
                <a:cubicBezTo>
                  <a:pt x="247848" y="465336"/>
                  <a:pt x="215305" y="483592"/>
                  <a:pt x="179586" y="502642"/>
                </a:cubicBezTo>
                <a:close/>
              </a:path>
            </a:pathLst>
          </a:custGeom>
          <a:solidFill>
            <a:schemeClr val="bg1"/>
          </a:solidFill>
          <a:ln w="79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0" name="Graphic 25" descr="Medicine">
            <a:extLst>
              <a:ext uri="{FF2B5EF4-FFF2-40B4-BE49-F238E27FC236}">
                <a16:creationId xmlns:a16="http://schemas.microsoft.com/office/drawing/2014/main" id="{CEB01F52-64E0-4310-9FD1-BC6F9AAFE93E}"/>
              </a:ext>
            </a:extLst>
          </p:cNvPr>
          <p:cNvGrpSpPr/>
          <p:nvPr/>
        </p:nvGrpSpPr>
        <p:grpSpPr>
          <a:xfrm>
            <a:off x="2420232" y="3050859"/>
            <a:ext cx="914400" cy="914400"/>
            <a:chOff x="2420232" y="3050859"/>
            <a:chExt cx="914400" cy="914400"/>
          </a:xfrm>
          <a:solidFill>
            <a:schemeClr val="bg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A9ECF8F-51AC-4EA3-B6BA-9E9624767C2F}"/>
                </a:ext>
              </a:extLst>
            </p:cNvPr>
            <p:cNvSpPr/>
            <p:nvPr/>
          </p:nvSpPr>
          <p:spPr>
            <a:xfrm>
              <a:off x="2603588" y="3119915"/>
              <a:ext cx="428625" cy="695325"/>
            </a:xfrm>
            <a:custGeom>
              <a:avLst/>
              <a:gdLst>
                <a:gd name="connsiteX0" fmla="*/ 426244 w 428625"/>
                <a:gd name="connsiteY0" fmla="*/ 578644 h 695325"/>
                <a:gd name="connsiteX1" fmla="*/ 426244 w 428625"/>
                <a:gd name="connsiteY1" fmla="*/ 502444 h 695325"/>
                <a:gd name="connsiteX2" fmla="*/ 102394 w 428625"/>
                <a:gd name="connsiteY2" fmla="*/ 502444 h 695325"/>
                <a:gd name="connsiteX3" fmla="*/ 83344 w 428625"/>
                <a:gd name="connsiteY3" fmla="*/ 483394 h 695325"/>
                <a:gd name="connsiteX4" fmla="*/ 83344 w 428625"/>
                <a:gd name="connsiteY4" fmla="*/ 292894 h 695325"/>
                <a:gd name="connsiteX5" fmla="*/ 102394 w 428625"/>
                <a:gd name="connsiteY5" fmla="*/ 273844 h 695325"/>
                <a:gd name="connsiteX6" fmla="*/ 426244 w 428625"/>
                <a:gd name="connsiteY6" fmla="*/ 273844 h 695325"/>
                <a:gd name="connsiteX7" fmla="*/ 426244 w 428625"/>
                <a:gd name="connsiteY7" fmla="*/ 197644 h 695325"/>
                <a:gd name="connsiteX8" fmla="*/ 388144 w 428625"/>
                <a:gd name="connsiteY8" fmla="*/ 159544 h 695325"/>
                <a:gd name="connsiteX9" fmla="*/ 354806 w 428625"/>
                <a:gd name="connsiteY9" fmla="*/ 159544 h 695325"/>
                <a:gd name="connsiteX10" fmla="*/ 350044 w 428625"/>
                <a:gd name="connsiteY10" fmla="*/ 154781 h 695325"/>
                <a:gd name="connsiteX11" fmla="*/ 350044 w 428625"/>
                <a:gd name="connsiteY11" fmla="*/ 126206 h 695325"/>
                <a:gd name="connsiteX12" fmla="*/ 354806 w 428625"/>
                <a:gd name="connsiteY12" fmla="*/ 121444 h 695325"/>
                <a:gd name="connsiteX13" fmla="*/ 378619 w 428625"/>
                <a:gd name="connsiteY13" fmla="*/ 121444 h 695325"/>
                <a:gd name="connsiteX14" fmla="*/ 388144 w 428625"/>
                <a:gd name="connsiteY14" fmla="*/ 111919 h 695325"/>
                <a:gd name="connsiteX15" fmla="*/ 388144 w 428625"/>
                <a:gd name="connsiteY15" fmla="*/ 45244 h 695325"/>
                <a:gd name="connsiteX16" fmla="*/ 350044 w 428625"/>
                <a:gd name="connsiteY16" fmla="*/ 7144 h 695325"/>
                <a:gd name="connsiteX17" fmla="*/ 83344 w 428625"/>
                <a:gd name="connsiteY17" fmla="*/ 7144 h 695325"/>
                <a:gd name="connsiteX18" fmla="*/ 45244 w 428625"/>
                <a:gd name="connsiteY18" fmla="*/ 45244 h 695325"/>
                <a:gd name="connsiteX19" fmla="*/ 45244 w 428625"/>
                <a:gd name="connsiteY19" fmla="*/ 111919 h 695325"/>
                <a:gd name="connsiteX20" fmla="*/ 54769 w 428625"/>
                <a:gd name="connsiteY20" fmla="*/ 121444 h 695325"/>
                <a:gd name="connsiteX21" fmla="*/ 78581 w 428625"/>
                <a:gd name="connsiteY21" fmla="*/ 121444 h 695325"/>
                <a:gd name="connsiteX22" fmla="*/ 83344 w 428625"/>
                <a:gd name="connsiteY22" fmla="*/ 126206 h 695325"/>
                <a:gd name="connsiteX23" fmla="*/ 83344 w 428625"/>
                <a:gd name="connsiteY23" fmla="*/ 154781 h 695325"/>
                <a:gd name="connsiteX24" fmla="*/ 78581 w 428625"/>
                <a:gd name="connsiteY24" fmla="*/ 159544 h 695325"/>
                <a:gd name="connsiteX25" fmla="*/ 45244 w 428625"/>
                <a:gd name="connsiteY25" fmla="*/ 159544 h 695325"/>
                <a:gd name="connsiteX26" fmla="*/ 7144 w 428625"/>
                <a:gd name="connsiteY26" fmla="*/ 197644 h 695325"/>
                <a:gd name="connsiteX27" fmla="*/ 7144 w 428625"/>
                <a:gd name="connsiteY27" fmla="*/ 654844 h 695325"/>
                <a:gd name="connsiteX28" fmla="*/ 45244 w 428625"/>
                <a:gd name="connsiteY28" fmla="*/ 692944 h 695325"/>
                <a:gd name="connsiteX29" fmla="*/ 178594 w 428625"/>
                <a:gd name="connsiteY29" fmla="*/ 692944 h 695325"/>
                <a:gd name="connsiteX30" fmla="*/ 292894 w 428625"/>
                <a:gd name="connsiteY30" fmla="*/ 578644 h 695325"/>
                <a:gd name="connsiteX31" fmla="*/ 426244 w 428625"/>
                <a:gd name="connsiteY31" fmla="*/ 578644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428625" h="695325">
                  <a:moveTo>
                    <a:pt x="426244" y="578644"/>
                  </a:moveTo>
                  <a:lnTo>
                    <a:pt x="426244" y="502444"/>
                  </a:lnTo>
                  <a:lnTo>
                    <a:pt x="102394" y="502444"/>
                  </a:lnTo>
                  <a:cubicBezTo>
                    <a:pt x="91916" y="502444"/>
                    <a:pt x="83344" y="493871"/>
                    <a:pt x="83344" y="483394"/>
                  </a:cubicBezTo>
                  <a:lnTo>
                    <a:pt x="83344" y="292894"/>
                  </a:lnTo>
                  <a:cubicBezTo>
                    <a:pt x="83344" y="282416"/>
                    <a:pt x="91916" y="273844"/>
                    <a:pt x="102394" y="273844"/>
                  </a:cubicBezTo>
                  <a:lnTo>
                    <a:pt x="426244" y="273844"/>
                  </a:lnTo>
                  <a:lnTo>
                    <a:pt x="426244" y="197644"/>
                  </a:lnTo>
                  <a:cubicBezTo>
                    <a:pt x="426244" y="176689"/>
                    <a:pt x="409099" y="159544"/>
                    <a:pt x="388144" y="159544"/>
                  </a:cubicBezTo>
                  <a:lnTo>
                    <a:pt x="354806" y="159544"/>
                  </a:lnTo>
                  <a:cubicBezTo>
                    <a:pt x="351949" y="159544"/>
                    <a:pt x="350044" y="157639"/>
                    <a:pt x="350044" y="154781"/>
                  </a:cubicBezTo>
                  <a:lnTo>
                    <a:pt x="350044" y="126206"/>
                  </a:lnTo>
                  <a:cubicBezTo>
                    <a:pt x="350044" y="123349"/>
                    <a:pt x="351949" y="121444"/>
                    <a:pt x="354806" y="121444"/>
                  </a:cubicBezTo>
                  <a:lnTo>
                    <a:pt x="378619" y="121444"/>
                  </a:lnTo>
                  <a:cubicBezTo>
                    <a:pt x="384334" y="121444"/>
                    <a:pt x="388144" y="117634"/>
                    <a:pt x="388144" y="111919"/>
                  </a:cubicBezTo>
                  <a:lnTo>
                    <a:pt x="388144" y="45244"/>
                  </a:lnTo>
                  <a:cubicBezTo>
                    <a:pt x="388144" y="24289"/>
                    <a:pt x="370999" y="7144"/>
                    <a:pt x="350044" y="7144"/>
                  </a:cubicBezTo>
                  <a:lnTo>
                    <a:pt x="83344" y="7144"/>
                  </a:lnTo>
                  <a:cubicBezTo>
                    <a:pt x="62389" y="7144"/>
                    <a:pt x="45244" y="24289"/>
                    <a:pt x="45244" y="45244"/>
                  </a:cubicBezTo>
                  <a:lnTo>
                    <a:pt x="45244" y="111919"/>
                  </a:lnTo>
                  <a:cubicBezTo>
                    <a:pt x="45244" y="117634"/>
                    <a:pt x="49054" y="121444"/>
                    <a:pt x="54769" y="121444"/>
                  </a:cubicBezTo>
                  <a:lnTo>
                    <a:pt x="78581" y="121444"/>
                  </a:lnTo>
                  <a:cubicBezTo>
                    <a:pt x="81439" y="121444"/>
                    <a:pt x="83344" y="123349"/>
                    <a:pt x="83344" y="126206"/>
                  </a:cubicBezTo>
                  <a:lnTo>
                    <a:pt x="83344" y="154781"/>
                  </a:lnTo>
                  <a:cubicBezTo>
                    <a:pt x="83344" y="157639"/>
                    <a:pt x="81439" y="159544"/>
                    <a:pt x="78581" y="159544"/>
                  </a:cubicBezTo>
                  <a:lnTo>
                    <a:pt x="45244" y="159544"/>
                  </a:lnTo>
                  <a:cubicBezTo>
                    <a:pt x="24289" y="159544"/>
                    <a:pt x="7144" y="176689"/>
                    <a:pt x="7144" y="197644"/>
                  </a:cubicBezTo>
                  <a:lnTo>
                    <a:pt x="7144" y="654844"/>
                  </a:lnTo>
                  <a:cubicBezTo>
                    <a:pt x="7144" y="675799"/>
                    <a:pt x="24289" y="692944"/>
                    <a:pt x="45244" y="692944"/>
                  </a:cubicBezTo>
                  <a:lnTo>
                    <a:pt x="178594" y="692944"/>
                  </a:lnTo>
                  <a:cubicBezTo>
                    <a:pt x="178594" y="630079"/>
                    <a:pt x="230029" y="578644"/>
                    <a:pt x="292894" y="578644"/>
                  </a:cubicBezTo>
                  <a:lnTo>
                    <a:pt x="426244" y="5786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9FE3ECF-3739-4765-B7CC-70D55C1EB289}"/>
                </a:ext>
              </a:extLst>
            </p:cNvPr>
            <p:cNvSpPr/>
            <p:nvPr/>
          </p:nvSpPr>
          <p:spPr>
            <a:xfrm>
              <a:off x="2717888" y="3424715"/>
              <a:ext cx="314325" cy="161925"/>
            </a:xfrm>
            <a:custGeom>
              <a:avLst/>
              <a:gdLst>
                <a:gd name="connsiteX0" fmla="*/ 7144 w 314325"/>
                <a:gd name="connsiteY0" fmla="*/ 16669 h 161925"/>
                <a:gd name="connsiteX1" fmla="*/ 7144 w 314325"/>
                <a:gd name="connsiteY1" fmla="*/ 150019 h 161925"/>
                <a:gd name="connsiteX2" fmla="*/ 16669 w 314325"/>
                <a:gd name="connsiteY2" fmla="*/ 159544 h 161925"/>
                <a:gd name="connsiteX3" fmla="*/ 311944 w 314325"/>
                <a:gd name="connsiteY3" fmla="*/ 159544 h 161925"/>
                <a:gd name="connsiteX4" fmla="*/ 311944 w 314325"/>
                <a:gd name="connsiteY4" fmla="*/ 7144 h 161925"/>
                <a:gd name="connsiteX5" fmla="*/ 16669 w 314325"/>
                <a:gd name="connsiteY5" fmla="*/ 7144 h 161925"/>
                <a:gd name="connsiteX6" fmla="*/ 7144 w 314325"/>
                <a:gd name="connsiteY6" fmla="*/ 16669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4325" h="161925">
                  <a:moveTo>
                    <a:pt x="7144" y="16669"/>
                  </a:moveTo>
                  <a:lnTo>
                    <a:pt x="7144" y="150019"/>
                  </a:lnTo>
                  <a:cubicBezTo>
                    <a:pt x="7144" y="155734"/>
                    <a:pt x="10954" y="159544"/>
                    <a:pt x="16669" y="159544"/>
                  </a:cubicBezTo>
                  <a:lnTo>
                    <a:pt x="311944" y="159544"/>
                  </a:lnTo>
                  <a:lnTo>
                    <a:pt x="311944" y="7144"/>
                  </a:lnTo>
                  <a:lnTo>
                    <a:pt x="16669" y="7144"/>
                  </a:lnTo>
                  <a:cubicBezTo>
                    <a:pt x="10954" y="7144"/>
                    <a:pt x="7144" y="10954"/>
                    <a:pt x="7144" y="1666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C9895B6-81BB-4680-BF78-4A3E64C4B428}"/>
                </a:ext>
              </a:extLst>
            </p:cNvPr>
            <p:cNvSpPr/>
            <p:nvPr/>
          </p:nvSpPr>
          <p:spPr>
            <a:xfrm>
              <a:off x="2813138" y="3729515"/>
              <a:ext cx="333375" cy="161925"/>
            </a:xfrm>
            <a:custGeom>
              <a:avLst/>
              <a:gdLst>
                <a:gd name="connsiteX0" fmla="*/ 169069 w 333375"/>
                <a:gd name="connsiteY0" fmla="*/ 121444 h 161925"/>
                <a:gd name="connsiteX1" fmla="*/ 83344 w 333375"/>
                <a:gd name="connsiteY1" fmla="*/ 121444 h 161925"/>
                <a:gd name="connsiteX2" fmla="*/ 45244 w 333375"/>
                <a:gd name="connsiteY2" fmla="*/ 83344 h 161925"/>
                <a:gd name="connsiteX3" fmla="*/ 83344 w 333375"/>
                <a:gd name="connsiteY3" fmla="*/ 45244 h 161925"/>
                <a:gd name="connsiteX4" fmla="*/ 169069 w 333375"/>
                <a:gd name="connsiteY4" fmla="*/ 45244 h 161925"/>
                <a:gd name="connsiteX5" fmla="*/ 169069 w 333375"/>
                <a:gd name="connsiteY5" fmla="*/ 121444 h 161925"/>
                <a:gd name="connsiteX6" fmla="*/ 254794 w 333375"/>
                <a:gd name="connsiteY6" fmla="*/ 7144 h 161925"/>
                <a:gd name="connsiteX7" fmla="*/ 83344 w 333375"/>
                <a:gd name="connsiteY7" fmla="*/ 7144 h 161925"/>
                <a:gd name="connsiteX8" fmla="*/ 7144 w 333375"/>
                <a:gd name="connsiteY8" fmla="*/ 83344 h 161925"/>
                <a:gd name="connsiteX9" fmla="*/ 83344 w 333375"/>
                <a:gd name="connsiteY9" fmla="*/ 159544 h 161925"/>
                <a:gd name="connsiteX10" fmla="*/ 254794 w 333375"/>
                <a:gd name="connsiteY10" fmla="*/ 159544 h 161925"/>
                <a:gd name="connsiteX11" fmla="*/ 330994 w 333375"/>
                <a:gd name="connsiteY11" fmla="*/ 83344 h 161925"/>
                <a:gd name="connsiteX12" fmla="*/ 254794 w 333375"/>
                <a:gd name="connsiteY12" fmla="*/ 7144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3375" h="161925">
                  <a:moveTo>
                    <a:pt x="169069" y="121444"/>
                  </a:moveTo>
                  <a:lnTo>
                    <a:pt x="83344" y="121444"/>
                  </a:lnTo>
                  <a:cubicBezTo>
                    <a:pt x="62389" y="121444"/>
                    <a:pt x="45244" y="104299"/>
                    <a:pt x="45244" y="83344"/>
                  </a:cubicBezTo>
                  <a:cubicBezTo>
                    <a:pt x="45244" y="62389"/>
                    <a:pt x="62389" y="45244"/>
                    <a:pt x="83344" y="45244"/>
                  </a:cubicBezTo>
                  <a:lnTo>
                    <a:pt x="169069" y="45244"/>
                  </a:lnTo>
                  <a:lnTo>
                    <a:pt x="169069" y="121444"/>
                  </a:lnTo>
                  <a:close/>
                  <a:moveTo>
                    <a:pt x="254794" y="7144"/>
                  </a:moveTo>
                  <a:lnTo>
                    <a:pt x="83344" y="7144"/>
                  </a:lnTo>
                  <a:cubicBezTo>
                    <a:pt x="41434" y="7144"/>
                    <a:pt x="7144" y="41434"/>
                    <a:pt x="7144" y="83344"/>
                  </a:cubicBezTo>
                  <a:cubicBezTo>
                    <a:pt x="7144" y="125254"/>
                    <a:pt x="41434" y="159544"/>
                    <a:pt x="83344" y="159544"/>
                  </a:cubicBezTo>
                  <a:lnTo>
                    <a:pt x="254794" y="159544"/>
                  </a:lnTo>
                  <a:cubicBezTo>
                    <a:pt x="296704" y="159544"/>
                    <a:pt x="330994" y="125254"/>
                    <a:pt x="330994" y="83344"/>
                  </a:cubicBezTo>
                  <a:cubicBezTo>
                    <a:pt x="330994" y="41434"/>
                    <a:pt x="296704" y="7144"/>
                    <a:pt x="254794" y="714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4" name="Graphic 27" descr="Brain">
            <a:extLst>
              <a:ext uri="{FF2B5EF4-FFF2-40B4-BE49-F238E27FC236}">
                <a16:creationId xmlns:a16="http://schemas.microsoft.com/office/drawing/2014/main" id="{EBF8F625-07AB-422E-BEF9-FC39538DF8D9}"/>
              </a:ext>
            </a:extLst>
          </p:cNvPr>
          <p:cNvSpPr/>
          <p:nvPr/>
        </p:nvSpPr>
        <p:spPr>
          <a:xfrm>
            <a:off x="8969656" y="3230614"/>
            <a:ext cx="771525" cy="657225"/>
          </a:xfrm>
          <a:custGeom>
            <a:avLst/>
            <a:gdLst>
              <a:gd name="connsiteX0" fmla="*/ 749390 w 771525"/>
              <a:gd name="connsiteY0" fmla="*/ 399794 h 657225"/>
              <a:gd name="connsiteX1" fmla="*/ 744628 w 771525"/>
              <a:gd name="connsiteY1" fmla="*/ 267397 h 657225"/>
              <a:gd name="connsiteX2" fmla="*/ 750343 w 771525"/>
              <a:gd name="connsiteY2" fmla="*/ 233107 h 657225"/>
              <a:gd name="connsiteX3" fmla="*/ 658903 w 771525"/>
              <a:gd name="connsiteY3" fmla="*/ 122617 h 657225"/>
              <a:gd name="connsiteX4" fmla="*/ 550318 w 771525"/>
              <a:gd name="connsiteY4" fmla="*/ 45464 h 657225"/>
              <a:gd name="connsiteX5" fmla="*/ 523648 w 771525"/>
              <a:gd name="connsiteY5" fmla="*/ 48322 h 657225"/>
              <a:gd name="connsiteX6" fmla="*/ 443638 w 771525"/>
              <a:gd name="connsiteY6" fmla="*/ 7364 h 657225"/>
              <a:gd name="connsiteX7" fmla="*/ 358865 w 771525"/>
              <a:gd name="connsiteY7" fmla="*/ 36892 h 657225"/>
              <a:gd name="connsiteX8" fmla="*/ 258853 w 771525"/>
              <a:gd name="connsiteY8" fmla="*/ 21652 h 657225"/>
              <a:gd name="connsiteX9" fmla="*/ 185510 w 771525"/>
              <a:gd name="connsiteY9" fmla="*/ 92137 h 657225"/>
              <a:gd name="connsiteX10" fmla="*/ 178843 w 771525"/>
              <a:gd name="connsiteY10" fmla="*/ 92137 h 657225"/>
              <a:gd name="connsiteX11" fmla="*/ 64543 w 771525"/>
              <a:gd name="connsiteY11" fmla="*/ 204532 h 657225"/>
              <a:gd name="connsiteX12" fmla="*/ 64543 w 771525"/>
              <a:gd name="connsiteY12" fmla="*/ 210247 h 657225"/>
              <a:gd name="connsiteX13" fmla="*/ 7393 w 771525"/>
              <a:gd name="connsiteY13" fmla="*/ 315974 h 657225"/>
              <a:gd name="connsiteX14" fmla="*/ 125503 w 771525"/>
              <a:gd name="connsiteY14" fmla="*/ 420749 h 657225"/>
              <a:gd name="connsiteX15" fmla="*/ 273140 w 771525"/>
              <a:gd name="connsiteY15" fmla="*/ 420749 h 657225"/>
              <a:gd name="connsiteX16" fmla="*/ 388393 w 771525"/>
              <a:gd name="connsiteY16" fmla="*/ 534097 h 657225"/>
              <a:gd name="connsiteX17" fmla="*/ 388393 w 771525"/>
              <a:gd name="connsiteY17" fmla="*/ 656017 h 657225"/>
              <a:gd name="connsiteX18" fmla="*/ 463640 w 771525"/>
              <a:gd name="connsiteY18" fmla="*/ 656017 h 657225"/>
              <a:gd name="connsiteX19" fmla="*/ 463640 w 771525"/>
              <a:gd name="connsiteY19" fmla="*/ 570292 h 657225"/>
              <a:gd name="connsiteX20" fmla="*/ 463640 w 771525"/>
              <a:gd name="connsiteY20" fmla="*/ 557909 h 657225"/>
              <a:gd name="connsiteX21" fmla="*/ 487453 w 771525"/>
              <a:gd name="connsiteY21" fmla="*/ 449324 h 657225"/>
              <a:gd name="connsiteX22" fmla="*/ 537935 w 771525"/>
              <a:gd name="connsiteY22" fmla="*/ 406462 h 657225"/>
              <a:gd name="connsiteX23" fmla="*/ 575083 w 771525"/>
              <a:gd name="connsiteY23" fmla="*/ 375029 h 657225"/>
              <a:gd name="connsiteX24" fmla="*/ 587465 w 771525"/>
              <a:gd name="connsiteY24" fmla="*/ 352169 h 657225"/>
              <a:gd name="connsiteX25" fmla="*/ 525553 w 771525"/>
              <a:gd name="connsiteY25" fmla="*/ 344549 h 657225"/>
              <a:gd name="connsiteX26" fmla="*/ 503645 w 771525"/>
              <a:gd name="connsiteY26" fmla="*/ 328357 h 657225"/>
              <a:gd name="connsiteX27" fmla="*/ 519838 w 771525"/>
              <a:gd name="connsiteY27" fmla="*/ 306449 h 657225"/>
              <a:gd name="connsiteX28" fmla="*/ 596038 w 771525"/>
              <a:gd name="connsiteY28" fmla="*/ 315022 h 657225"/>
              <a:gd name="connsiteX29" fmla="*/ 596990 w 771525"/>
              <a:gd name="connsiteY29" fmla="*/ 307402 h 657225"/>
              <a:gd name="connsiteX30" fmla="*/ 591275 w 771525"/>
              <a:gd name="connsiteY30" fmla="*/ 262634 h 657225"/>
              <a:gd name="connsiteX31" fmla="*/ 513170 w 771525"/>
              <a:gd name="connsiteY31" fmla="*/ 200722 h 657225"/>
              <a:gd name="connsiteX32" fmla="*/ 494120 w 771525"/>
              <a:gd name="connsiteY32" fmla="*/ 195007 h 657225"/>
              <a:gd name="connsiteX33" fmla="*/ 488405 w 771525"/>
              <a:gd name="connsiteY33" fmla="*/ 193102 h 657225"/>
              <a:gd name="connsiteX34" fmla="*/ 487453 w 771525"/>
              <a:gd name="connsiteY34" fmla="*/ 193102 h 657225"/>
              <a:gd name="connsiteX35" fmla="*/ 465545 w 771525"/>
              <a:gd name="connsiteY35" fmla="*/ 198817 h 657225"/>
              <a:gd name="connsiteX36" fmla="*/ 456973 w 771525"/>
              <a:gd name="connsiteY36" fmla="*/ 200722 h 657225"/>
              <a:gd name="connsiteX37" fmla="*/ 447448 w 771525"/>
              <a:gd name="connsiteY37" fmla="*/ 202627 h 657225"/>
              <a:gd name="connsiteX38" fmla="*/ 424588 w 771525"/>
              <a:gd name="connsiteY38" fmla="*/ 272159 h 657225"/>
              <a:gd name="connsiteX39" fmla="*/ 457925 w 771525"/>
              <a:gd name="connsiteY39" fmla="*/ 336929 h 657225"/>
              <a:gd name="connsiteX40" fmla="*/ 459830 w 771525"/>
              <a:gd name="connsiteY40" fmla="*/ 363599 h 657225"/>
              <a:gd name="connsiteX41" fmla="*/ 435065 w 771525"/>
              <a:gd name="connsiteY41" fmla="*/ 365504 h 657225"/>
              <a:gd name="connsiteX42" fmla="*/ 406490 w 771525"/>
              <a:gd name="connsiteY42" fmla="*/ 330262 h 657225"/>
              <a:gd name="connsiteX43" fmla="*/ 404585 w 771525"/>
              <a:gd name="connsiteY43" fmla="*/ 330262 h 657225"/>
              <a:gd name="connsiteX44" fmla="*/ 322670 w 771525"/>
              <a:gd name="connsiteY44" fmla="*/ 304544 h 657225"/>
              <a:gd name="connsiteX45" fmla="*/ 317908 w 771525"/>
              <a:gd name="connsiteY45" fmla="*/ 278827 h 657225"/>
              <a:gd name="connsiteX46" fmla="*/ 343625 w 771525"/>
              <a:gd name="connsiteY46" fmla="*/ 273112 h 657225"/>
              <a:gd name="connsiteX47" fmla="*/ 391250 w 771525"/>
              <a:gd name="connsiteY47" fmla="*/ 289304 h 657225"/>
              <a:gd name="connsiteX48" fmla="*/ 387440 w 771525"/>
              <a:gd name="connsiteY48" fmla="*/ 274064 h 657225"/>
              <a:gd name="connsiteX49" fmla="*/ 397918 w 771525"/>
              <a:gd name="connsiteY49" fmla="*/ 212152 h 657225"/>
              <a:gd name="connsiteX50" fmla="*/ 358865 w 771525"/>
              <a:gd name="connsiteY50" fmla="*/ 215009 h 657225"/>
              <a:gd name="connsiteX51" fmla="*/ 324575 w 771525"/>
              <a:gd name="connsiteY51" fmla="*/ 212152 h 657225"/>
              <a:gd name="connsiteX52" fmla="*/ 241708 w 771525"/>
              <a:gd name="connsiteY52" fmla="*/ 264539 h 657225"/>
              <a:gd name="connsiteX53" fmla="*/ 158840 w 771525"/>
              <a:gd name="connsiteY53" fmla="*/ 360742 h 657225"/>
              <a:gd name="connsiteX54" fmla="*/ 139790 w 771525"/>
              <a:gd name="connsiteY54" fmla="*/ 379792 h 657225"/>
              <a:gd name="connsiteX55" fmla="*/ 120740 w 771525"/>
              <a:gd name="connsiteY55" fmla="*/ 360742 h 657225"/>
              <a:gd name="connsiteX56" fmla="*/ 165508 w 771525"/>
              <a:gd name="connsiteY56" fmla="*/ 268349 h 657225"/>
              <a:gd name="connsiteX57" fmla="*/ 106453 w 771525"/>
              <a:gd name="connsiteY57" fmla="*/ 238822 h 657225"/>
              <a:gd name="connsiteX58" fmla="*/ 109310 w 771525"/>
              <a:gd name="connsiteY58" fmla="*/ 212152 h 657225"/>
              <a:gd name="connsiteX59" fmla="*/ 135980 w 771525"/>
              <a:gd name="connsiteY59" fmla="*/ 214057 h 657225"/>
              <a:gd name="connsiteX60" fmla="*/ 196940 w 771525"/>
              <a:gd name="connsiteY60" fmla="*/ 231202 h 657225"/>
              <a:gd name="connsiteX61" fmla="*/ 283618 w 771525"/>
              <a:gd name="connsiteY61" fmla="*/ 198817 h 657225"/>
              <a:gd name="connsiteX62" fmla="*/ 218848 w 771525"/>
              <a:gd name="connsiteY62" fmla="*/ 139762 h 657225"/>
              <a:gd name="connsiteX63" fmla="*/ 225515 w 771525"/>
              <a:gd name="connsiteY63" fmla="*/ 114044 h 657225"/>
              <a:gd name="connsiteX64" fmla="*/ 251233 w 771525"/>
              <a:gd name="connsiteY64" fmla="*/ 120712 h 657225"/>
              <a:gd name="connsiteX65" fmla="*/ 434113 w 771525"/>
              <a:gd name="connsiteY65" fmla="*/ 164527 h 657225"/>
              <a:gd name="connsiteX66" fmla="*/ 405538 w 771525"/>
              <a:gd name="connsiteY66" fmla="*/ 91184 h 657225"/>
              <a:gd name="connsiteX67" fmla="*/ 425540 w 771525"/>
              <a:gd name="connsiteY67" fmla="*/ 73087 h 657225"/>
              <a:gd name="connsiteX68" fmla="*/ 443638 w 771525"/>
              <a:gd name="connsiteY68" fmla="*/ 93089 h 657225"/>
              <a:gd name="connsiteX69" fmla="*/ 503645 w 771525"/>
              <a:gd name="connsiteY69" fmla="*/ 155954 h 657225"/>
              <a:gd name="connsiteX70" fmla="*/ 520790 w 771525"/>
              <a:gd name="connsiteY70" fmla="*/ 160717 h 657225"/>
              <a:gd name="connsiteX71" fmla="*/ 577940 w 771525"/>
              <a:gd name="connsiteY71" fmla="*/ 112139 h 657225"/>
              <a:gd name="connsiteX72" fmla="*/ 601753 w 771525"/>
              <a:gd name="connsiteY72" fmla="*/ 126427 h 657225"/>
              <a:gd name="connsiteX73" fmla="*/ 587465 w 771525"/>
              <a:gd name="connsiteY73" fmla="*/ 150239 h 657225"/>
              <a:gd name="connsiteX74" fmla="*/ 556985 w 771525"/>
              <a:gd name="connsiteY74" fmla="*/ 175004 h 657225"/>
              <a:gd name="connsiteX75" fmla="*/ 556985 w 771525"/>
              <a:gd name="connsiteY75" fmla="*/ 176909 h 657225"/>
              <a:gd name="connsiteX76" fmla="*/ 625565 w 771525"/>
              <a:gd name="connsiteY76" fmla="*/ 247394 h 657225"/>
              <a:gd name="connsiteX77" fmla="*/ 631280 w 771525"/>
              <a:gd name="connsiteY77" fmla="*/ 270254 h 657225"/>
              <a:gd name="connsiteX78" fmla="*/ 639853 w 771525"/>
              <a:gd name="connsiteY78" fmla="*/ 258824 h 657225"/>
              <a:gd name="connsiteX79" fmla="*/ 653188 w 771525"/>
              <a:gd name="connsiteY79" fmla="*/ 214057 h 657225"/>
              <a:gd name="connsiteX80" fmla="*/ 665570 w 771525"/>
              <a:gd name="connsiteY80" fmla="*/ 198817 h 657225"/>
              <a:gd name="connsiteX81" fmla="*/ 684620 w 771525"/>
              <a:gd name="connsiteY81" fmla="*/ 202627 h 657225"/>
              <a:gd name="connsiteX82" fmla="*/ 690335 w 771525"/>
              <a:gd name="connsiteY82" fmla="*/ 221677 h 657225"/>
              <a:gd name="connsiteX83" fmla="*/ 672238 w 771525"/>
              <a:gd name="connsiteY83" fmla="*/ 276922 h 657225"/>
              <a:gd name="connsiteX84" fmla="*/ 631280 w 771525"/>
              <a:gd name="connsiteY84" fmla="*/ 315974 h 657225"/>
              <a:gd name="connsiteX85" fmla="*/ 610325 w 771525"/>
              <a:gd name="connsiteY85" fmla="*/ 384554 h 657225"/>
              <a:gd name="connsiteX86" fmla="*/ 652235 w 771525"/>
              <a:gd name="connsiteY86" fmla="*/ 420749 h 657225"/>
              <a:gd name="connsiteX87" fmla="*/ 661760 w 771525"/>
              <a:gd name="connsiteY87" fmla="*/ 437894 h 657225"/>
              <a:gd name="connsiteX88" fmla="*/ 651283 w 771525"/>
              <a:gd name="connsiteY88" fmla="*/ 454087 h 657225"/>
              <a:gd name="connsiteX89" fmla="*/ 632233 w 771525"/>
              <a:gd name="connsiteY89" fmla="*/ 453134 h 657225"/>
              <a:gd name="connsiteX90" fmla="*/ 587465 w 771525"/>
              <a:gd name="connsiteY90" fmla="*/ 415034 h 657225"/>
              <a:gd name="connsiteX91" fmla="*/ 557938 w 771525"/>
              <a:gd name="connsiteY91" fmla="*/ 436942 h 657225"/>
              <a:gd name="connsiteX92" fmla="*/ 515075 w 771525"/>
              <a:gd name="connsiteY92" fmla="*/ 473137 h 657225"/>
              <a:gd name="connsiteX93" fmla="*/ 500788 w 771525"/>
              <a:gd name="connsiteY93" fmla="*/ 556957 h 657225"/>
              <a:gd name="connsiteX94" fmla="*/ 500788 w 771525"/>
              <a:gd name="connsiteY94" fmla="*/ 570292 h 657225"/>
              <a:gd name="connsiteX95" fmla="*/ 500788 w 771525"/>
              <a:gd name="connsiteY95" fmla="*/ 656017 h 657225"/>
              <a:gd name="connsiteX96" fmla="*/ 576988 w 771525"/>
              <a:gd name="connsiteY96" fmla="*/ 656017 h 657225"/>
              <a:gd name="connsiteX97" fmla="*/ 643663 w 771525"/>
              <a:gd name="connsiteY97" fmla="*/ 523619 h 657225"/>
              <a:gd name="connsiteX98" fmla="*/ 748438 w 771525"/>
              <a:gd name="connsiteY98" fmla="*/ 412177 h 657225"/>
              <a:gd name="connsiteX99" fmla="*/ 749390 w 771525"/>
              <a:gd name="connsiteY99" fmla="*/ 399794 h 657225"/>
              <a:gd name="connsiteX100" fmla="*/ 749390 w 771525"/>
              <a:gd name="connsiteY100" fmla="*/ 399794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771525" h="657225">
                <a:moveTo>
                  <a:pt x="749390" y="399794"/>
                </a:moveTo>
                <a:cubicBezTo>
                  <a:pt x="777013" y="359789"/>
                  <a:pt x="775108" y="305497"/>
                  <a:pt x="744628" y="267397"/>
                </a:cubicBezTo>
                <a:cubicBezTo>
                  <a:pt x="748438" y="255967"/>
                  <a:pt x="750343" y="244537"/>
                  <a:pt x="750343" y="233107"/>
                </a:cubicBezTo>
                <a:cubicBezTo>
                  <a:pt x="750343" y="178814"/>
                  <a:pt x="711290" y="133094"/>
                  <a:pt x="658903" y="122617"/>
                </a:cubicBezTo>
                <a:cubicBezTo>
                  <a:pt x="642710" y="75944"/>
                  <a:pt x="599848" y="45464"/>
                  <a:pt x="550318" y="45464"/>
                </a:cubicBezTo>
                <a:cubicBezTo>
                  <a:pt x="541745" y="45464"/>
                  <a:pt x="532220" y="46417"/>
                  <a:pt x="523648" y="48322"/>
                </a:cubicBezTo>
                <a:cubicBezTo>
                  <a:pt x="503645" y="24509"/>
                  <a:pt x="474118" y="10222"/>
                  <a:pt x="443638" y="7364"/>
                </a:cubicBezTo>
                <a:cubicBezTo>
                  <a:pt x="412205" y="5459"/>
                  <a:pt x="381725" y="15937"/>
                  <a:pt x="358865" y="36892"/>
                </a:cubicBezTo>
                <a:cubicBezTo>
                  <a:pt x="329338" y="16889"/>
                  <a:pt x="292190" y="11174"/>
                  <a:pt x="258853" y="21652"/>
                </a:cubicBezTo>
                <a:cubicBezTo>
                  <a:pt x="224563" y="32129"/>
                  <a:pt x="197893" y="57847"/>
                  <a:pt x="185510" y="92137"/>
                </a:cubicBezTo>
                <a:cubicBezTo>
                  <a:pt x="183605" y="92137"/>
                  <a:pt x="180748" y="92137"/>
                  <a:pt x="178843" y="92137"/>
                </a:cubicBezTo>
                <a:cubicBezTo>
                  <a:pt x="115978" y="92137"/>
                  <a:pt x="65495" y="141667"/>
                  <a:pt x="64543" y="204532"/>
                </a:cubicBezTo>
                <a:cubicBezTo>
                  <a:pt x="64543" y="206437"/>
                  <a:pt x="64543" y="208342"/>
                  <a:pt x="64543" y="210247"/>
                </a:cubicBezTo>
                <a:cubicBezTo>
                  <a:pt x="26443" y="231202"/>
                  <a:pt x="4535" y="272159"/>
                  <a:pt x="7393" y="315974"/>
                </a:cubicBezTo>
                <a:cubicBezTo>
                  <a:pt x="11203" y="375982"/>
                  <a:pt x="64543" y="420749"/>
                  <a:pt x="125503" y="420749"/>
                </a:cubicBezTo>
                <a:lnTo>
                  <a:pt x="273140" y="420749"/>
                </a:lnTo>
                <a:cubicBezTo>
                  <a:pt x="336005" y="420749"/>
                  <a:pt x="387440" y="471232"/>
                  <a:pt x="388393" y="534097"/>
                </a:cubicBezTo>
                <a:lnTo>
                  <a:pt x="388393" y="656017"/>
                </a:lnTo>
                <a:lnTo>
                  <a:pt x="463640" y="656017"/>
                </a:lnTo>
                <a:lnTo>
                  <a:pt x="463640" y="570292"/>
                </a:lnTo>
                <a:cubicBezTo>
                  <a:pt x="463640" y="566482"/>
                  <a:pt x="463640" y="561719"/>
                  <a:pt x="463640" y="557909"/>
                </a:cubicBezTo>
                <a:cubicBezTo>
                  <a:pt x="463640" y="522667"/>
                  <a:pt x="462688" y="477899"/>
                  <a:pt x="487453" y="449324"/>
                </a:cubicBezTo>
                <a:cubicBezTo>
                  <a:pt x="502693" y="433132"/>
                  <a:pt x="519838" y="418844"/>
                  <a:pt x="537935" y="406462"/>
                </a:cubicBezTo>
                <a:cubicBezTo>
                  <a:pt x="552223" y="397889"/>
                  <a:pt x="564605" y="387412"/>
                  <a:pt x="575083" y="375029"/>
                </a:cubicBezTo>
                <a:cubicBezTo>
                  <a:pt x="579845" y="367409"/>
                  <a:pt x="584608" y="359789"/>
                  <a:pt x="587465" y="352169"/>
                </a:cubicBezTo>
                <a:cubicBezTo>
                  <a:pt x="567463" y="344549"/>
                  <a:pt x="546508" y="341692"/>
                  <a:pt x="525553" y="344549"/>
                </a:cubicBezTo>
                <a:cubicBezTo>
                  <a:pt x="515075" y="345502"/>
                  <a:pt x="505550" y="338834"/>
                  <a:pt x="503645" y="328357"/>
                </a:cubicBezTo>
                <a:cubicBezTo>
                  <a:pt x="502693" y="317879"/>
                  <a:pt x="509360" y="308354"/>
                  <a:pt x="519838" y="306449"/>
                </a:cubicBezTo>
                <a:cubicBezTo>
                  <a:pt x="545555" y="302639"/>
                  <a:pt x="571273" y="305497"/>
                  <a:pt x="596038" y="315022"/>
                </a:cubicBezTo>
                <a:cubicBezTo>
                  <a:pt x="596038" y="312164"/>
                  <a:pt x="596038" y="310259"/>
                  <a:pt x="596990" y="307402"/>
                </a:cubicBezTo>
                <a:cubicBezTo>
                  <a:pt x="597943" y="292162"/>
                  <a:pt x="596038" y="276922"/>
                  <a:pt x="591275" y="262634"/>
                </a:cubicBezTo>
                <a:cubicBezTo>
                  <a:pt x="577940" y="228344"/>
                  <a:pt x="544603" y="213104"/>
                  <a:pt x="513170" y="200722"/>
                </a:cubicBezTo>
                <a:cubicBezTo>
                  <a:pt x="507455" y="198817"/>
                  <a:pt x="501740" y="196912"/>
                  <a:pt x="494120" y="195007"/>
                </a:cubicBezTo>
                <a:lnTo>
                  <a:pt x="488405" y="193102"/>
                </a:lnTo>
                <a:lnTo>
                  <a:pt x="487453" y="193102"/>
                </a:lnTo>
                <a:cubicBezTo>
                  <a:pt x="479833" y="194054"/>
                  <a:pt x="473165" y="195959"/>
                  <a:pt x="465545" y="198817"/>
                </a:cubicBezTo>
                <a:lnTo>
                  <a:pt x="456973" y="200722"/>
                </a:lnTo>
                <a:lnTo>
                  <a:pt x="447448" y="202627"/>
                </a:lnTo>
                <a:cubicBezTo>
                  <a:pt x="431255" y="221677"/>
                  <a:pt x="422683" y="246442"/>
                  <a:pt x="424588" y="272159"/>
                </a:cubicBezTo>
                <a:cubicBezTo>
                  <a:pt x="426493" y="297877"/>
                  <a:pt x="438875" y="320737"/>
                  <a:pt x="457925" y="336929"/>
                </a:cubicBezTo>
                <a:cubicBezTo>
                  <a:pt x="465545" y="343597"/>
                  <a:pt x="465545" y="355027"/>
                  <a:pt x="459830" y="363599"/>
                </a:cubicBezTo>
                <a:cubicBezTo>
                  <a:pt x="454115" y="370267"/>
                  <a:pt x="442685" y="371219"/>
                  <a:pt x="435065" y="365504"/>
                </a:cubicBezTo>
                <a:cubicBezTo>
                  <a:pt x="423635" y="355979"/>
                  <a:pt x="414110" y="343597"/>
                  <a:pt x="406490" y="330262"/>
                </a:cubicBezTo>
                <a:lnTo>
                  <a:pt x="404585" y="330262"/>
                </a:lnTo>
                <a:cubicBezTo>
                  <a:pt x="377915" y="325499"/>
                  <a:pt x="347435" y="320737"/>
                  <a:pt x="322670" y="304544"/>
                </a:cubicBezTo>
                <a:cubicBezTo>
                  <a:pt x="314098" y="298829"/>
                  <a:pt x="312193" y="287399"/>
                  <a:pt x="317908" y="278827"/>
                </a:cubicBezTo>
                <a:cubicBezTo>
                  <a:pt x="323623" y="270254"/>
                  <a:pt x="335053" y="267397"/>
                  <a:pt x="343625" y="273112"/>
                </a:cubicBezTo>
                <a:cubicBezTo>
                  <a:pt x="357913" y="281684"/>
                  <a:pt x="374105" y="287399"/>
                  <a:pt x="391250" y="289304"/>
                </a:cubicBezTo>
                <a:cubicBezTo>
                  <a:pt x="389345" y="284542"/>
                  <a:pt x="388393" y="279779"/>
                  <a:pt x="387440" y="274064"/>
                </a:cubicBezTo>
                <a:cubicBezTo>
                  <a:pt x="385535" y="253109"/>
                  <a:pt x="389345" y="231202"/>
                  <a:pt x="397918" y="212152"/>
                </a:cubicBezTo>
                <a:cubicBezTo>
                  <a:pt x="384583" y="214057"/>
                  <a:pt x="372200" y="215009"/>
                  <a:pt x="358865" y="215009"/>
                </a:cubicBezTo>
                <a:cubicBezTo>
                  <a:pt x="347435" y="215009"/>
                  <a:pt x="336005" y="214057"/>
                  <a:pt x="324575" y="212152"/>
                </a:cubicBezTo>
                <a:cubicBezTo>
                  <a:pt x="303620" y="237869"/>
                  <a:pt x="274093" y="256919"/>
                  <a:pt x="241708" y="264539"/>
                </a:cubicBezTo>
                <a:cubicBezTo>
                  <a:pt x="198845" y="286447"/>
                  <a:pt x="158840" y="314069"/>
                  <a:pt x="158840" y="360742"/>
                </a:cubicBezTo>
                <a:cubicBezTo>
                  <a:pt x="158840" y="371219"/>
                  <a:pt x="150268" y="379792"/>
                  <a:pt x="139790" y="379792"/>
                </a:cubicBezTo>
                <a:cubicBezTo>
                  <a:pt x="129313" y="379792"/>
                  <a:pt x="120740" y="371219"/>
                  <a:pt x="120740" y="360742"/>
                </a:cubicBezTo>
                <a:cubicBezTo>
                  <a:pt x="121693" y="324547"/>
                  <a:pt x="137885" y="291209"/>
                  <a:pt x="165508" y="268349"/>
                </a:cubicBezTo>
                <a:cubicBezTo>
                  <a:pt x="142648" y="265492"/>
                  <a:pt x="121693" y="255967"/>
                  <a:pt x="106453" y="238822"/>
                </a:cubicBezTo>
                <a:cubicBezTo>
                  <a:pt x="99785" y="230249"/>
                  <a:pt x="101690" y="218819"/>
                  <a:pt x="109310" y="212152"/>
                </a:cubicBezTo>
                <a:cubicBezTo>
                  <a:pt x="116930" y="205484"/>
                  <a:pt x="129313" y="206437"/>
                  <a:pt x="135980" y="214057"/>
                </a:cubicBezTo>
                <a:cubicBezTo>
                  <a:pt x="143600" y="223582"/>
                  <a:pt x="165508" y="232154"/>
                  <a:pt x="196940" y="231202"/>
                </a:cubicBezTo>
                <a:cubicBezTo>
                  <a:pt x="228373" y="231202"/>
                  <a:pt x="259805" y="219772"/>
                  <a:pt x="283618" y="198817"/>
                </a:cubicBezTo>
                <a:cubicBezTo>
                  <a:pt x="255995" y="187387"/>
                  <a:pt x="233135" y="166432"/>
                  <a:pt x="218848" y="139762"/>
                </a:cubicBezTo>
                <a:cubicBezTo>
                  <a:pt x="213133" y="130237"/>
                  <a:pt x="216943" y="118807"/>
                  <a:pt x="225515" y="114044"/>
                </a:cubicBezTo>
                <a:cubicBezTo>
                  <a:pt x="235040" y="108329"/>
                  <a:pt x="246470" y="112139"/>
                  <a:pt x="251233" y="120712"/>
                </a:cubicBezTo>
                <a:cubicBezTo>
                  <a:pt x="279808" y="172147"/>
                  <a:pt x="339815" y="186434"/>
                  <a:pt x="434113" y="164527"/>
                </a:cubicBezTo>
                <a:cubicBezTo>
                  <a:pt x="416968" y="150239"/>
                  <a:pt x="404585" y="127379"/>
                  <a:pt x="405538" y="91184"/>
                </a:cubicBezTo>
                <a:cubicBezTo>
                  <a:pt x="405538" y="80707"/>
                  <a:pt x="415063" y="72134"/>
                  <a:pt x="425540" y="73087"/>
                </a:cubicBezTo>
                <a:cubicBezTo>
                  <a:pt x="436018" y="73087"/>
                  <a:pt x="444590" y="82612"/>
                  <a:pt x="443638" y="93089"/>
                </a:cubicBezTo>
                <a:cubicBezTo>
                  <a:pt x="441733" y="135952"/>
                  <a:pt x="465545" y="144524"/>
                  <a:pt x="503645" y="155954"/>
                </a:cubicBezTo>
                <a:cubicBezTo>
                  <a:pt x="509360" y="157859"/>
                  <a:pt x="515075" y="158812"/>
                  <a:pt x="520790" y="160717"/>
                </a:cubicBezTo>
                <a:cubicBezTo>
                  <a:pt x="531268" y="136904"/>
                  <a:pt x="552223" y="118807"/>
                  <a:pt x="577940" y="112139"/>
                </a:cubicBezTo>
                <a:cubicBezTo>
                  <a:pt x="588418" y="109282"/>
                  <a:pt x="598895" y="115949"/>
                  <a:pt x="601753" y="126427"/>
                </a:cubicBezTo>
                <a:cubicBezTo>
                  <a:pt x="604610" y="136904"/>
                  <a:pt x="597943" y="147382"/>
                  <a:pt x="587465" y="150239"/>
                </a:cubicBezTo>
                <a:cubicBezTo>
                  <a:pt x="574130" y="154049"/>
                  <a:pt x="563653" y="162622"/>
                  <a:pt x="556985" y="175004"/>
                </a:cubicBezTo>
                <a:cubicBezTo>
                  <a:pt x="556985" y="175957"/>
                  <a:pt x="556985" y="175957"/>
                  <a:pt x="556985" y="176909"/>
                </a:cubicBezTo>
                <a:cubicBezTo>
                  <a:pt x="586513" y="191197"/>
                  <a:pt x="612230" y="212152"/>
                  <a:pt x="625565" y="247394"/>
                </a:cubicBezTo>
                <a:cubicBezTo>
                  <a:pt x="628423" y="255014"/>
                  <a:pt x="630328" y="262634"/>
                  <a:pt x="631280" y="270254"/>
                </a:cubicBezTo>
                <a:cubicBezTo>
                  <a:pt x="635090" y="267397"/>
                  <a:pt x="637948" y="263587"/>
                  <a:pt x="639853" y="258824"/>
                </a:cubicBezTo>
                <a:cubicBezTo>
                  <a:pt x="646520" y="244537"/>
                  <a:pt x="651283" y="230249"/>
                  <a:pt x="653188" y="214057"/>
                </a:cubicBezTo>
                <a:cubicBezTo>
                  <a:pt x="654140" y="207389"/>
                  <a:pt x="658903" y="201674"/>
                  <a:pt x="665570" y="198817"/>
                </a:cubicBezTo>
                <a:cubicBezTo>
                  <a:pt x="672238" y="195959"/>
                  <a:pt x="679858" y="197864"/>
                  <a:pt x="684620" y="202627"/>
                </a:cubicBezTo>
                <a:cubicBezTo>
                  <a:pt x="690335" y="207389"/>
                  <a:pt x="692240" y="214057"/>
                  <a:pt x="690335" y="221677"/>
                </a:cubicBezTo>
                <a:cubicBezTo>
                  <a:pt x="687478" y="240727"/>
                  <a:pt x="681763" y="259777"/>
                  <a:pt x="672238" y="276922"/>
                </a:cubicBezTo>
                <a:cubicBezTo>
                  <a:pt x="662713" y="293114"/>
                  <a:pt x="648425" y="306449"/>
                  <a:pt x="631280" y="315974"/>
                </a:cubicBezTo>
                <a:cubicBezTo>
                  <a:pt x="629375" y="339787"/>
                  <a:pt x="621755" y="363599"/>
                  <a:pt x="610325" y="384554"/>
                </a:cubicBezTo>
                <a:cubicBezTo>
                  <a:pt x="622708" y="398842"/>
                  <a:pt x="636043" y="411224"/>
                  <a:pt x="652235" y="420749"/>
                </a:cubicBezTo>
                <a:cubicBezTo>
                  <a:pt x="657950" y="424559"/>
                  <a:pt x="661760" y="431227"/>
                  <a:pt x="661760" y="437894"/>
                </a:cubicBezTo>
                <a:cubicBezTo>
                  <a:pt x="661760" y="444562"/>
                  <a:pt x="657950" y="451229"/>
                  <a:pt x="651283" y="454087"/>
                </a:cubicBezTo>
                <a:cubicBezTo>
                  <a:pt x="644615" y="456944"/>
                  <a:pt x="637948" y="456944"/>
                  <a:pt x="632233" y="453134"/>
                </a:cubicBezTo>
                <a:cubicBezTo>
                  <a:pt x="616040" y="442657"/>
                  <a:pt x="600800" y="429322"/>
                  <a:pt x="587465" y="415034"/>
                </a:cubicBezTo>
                <a:cubicBezTo>
                  <a:pt x="577940" y="422654"/>
                  <a:pt x="567463" y="430274"/>
                  <a:pt x="557938" y="436942"/>
                </a:cubicBezTo>
                <a:cubicBezTo>
                  <a:pt x="541745" y="447419"/>
                  <a:pt x="527458" y="458849"/>
                  <a:pt x="515075" y="473137"/>
                </a:cubicBezTo>
                <a:cubicBezTo>
                  <a:pt x="499835" y="491234"/>
                  <a:pt x="500788" y="526477"/>
                  <a:pt x="500788" y="556957"/>
                </a:cubicBezTo>
                <a:cubicBezTo>
                  <a:pt x="500788" y="561719"/>
                  <a:pt x="500788" y="565529"/>
                  <a:pt x="500788" y="570292"/>
                </a:cubicBezTo>
                <a:lnTo>
                  <a:pt x="500788" y="656017"/>
                </a:lnTo>
                <a:lnTo>
                  <a:pt x="576988" y="656017"/>
                </a:lnTo>
                <a:cubicBezTo>
                  <a:pt x="576988" y="532192"/>
                  <a:pt x="636043" y="525524"/>
                  <a:pt x="643663" y="523619"/>
                </a:cubicBezTo>
                <a:cubicBezTo>
                  <a:pt x="668428" y="516952"/>
                  <a:pt x="734150" y="482662"/>
                  <a:pt x="748438" y="412177"/>
                </a:cubicBezTo>
                <a:cubicBezTo>
                  <a:pt x="750343" y="408367"/>
                  <a:pt x="749390" y="403604"/>
                  <a:pt x="749390" y="399794"/>
                </a:cubicBezTo>
                <a:cubicBezTo>
                  <a:pt x="748438" y="399794"/>
                  <a:pt x="748438" y="399794"/>
                  <a:pt x="749390" y="399794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DE0184F-7CFD-455F-A020-F801FF68EEA1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/>
          </a:p>
        </p:txBody>
      </p:sp>
      <p:sp>
        <p:nvSpPr>
          <p:cNvPr id="35" name="Circle: Hollow 34">
            <a:extLst>
              <a:ext uri="{FF2B5EF4-FFF2-40B4-BE49-F238E27FC236}">
                <a16:creationId xmlns:a16="http://schemas.microsoft.com/office/drawing/2014/main" id="{C5D2582D-1CA9-48C6-A541-14842DCAF0CF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6" name="Circle: Hollow 35">
            <a:extLst>
              <a:ext uri="{FF2B5EF4-FFF2-40B4-BE49-F238E27FC236}">
                <a16:creationId xmlns:a16="http://schemas.microsoft.com/office/drawing/2014/main" id="{63E1536E-17FB-44D6-812C-3D23A60308BD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AD3EE2A-4BBC-498D-B6A1-976429EA8225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553000-10FD-4662-8DCF-10B2543FF832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04CBEAE-2CEB-4064-B692-CA8C2608B17D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</p:spTree>
    <p:extLst>
      <p:ext uri="{BB962C8B-B14F-4D97-AF65-F5344CB8AC3E}">
        <p14:creationId xmlns:p14="http://schemas.microsoft.com/office/powerpoint/2010/main" val="3738560725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095">
            <a:extLst>
              <a:ext uri="{FF2B5EF4-FFF2-40B4-BE49-F238E27FC236}">
                <a16:creationId xmlns:a16="http://schemas.microsoft.com/office/drawing/2014/main" id="{91C2C749-03C3-42AD-976B-DD600D192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24" y="6828445"/>
            <a:ext cx="23223" cy="29555"/>
          </a:xfrm>
          <a:prstGeom prst="rect">
            <a:avLst/>
          </a:prstGeom>
          <a:solidFill>
            <a:srgbClr val="EAEEF1"/>
          </a:solidFill>
          <a:ln w="0">
            <a:solidFill>
              <a:srgbClr val="EAEEF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10096">
            <a:extLst>
              <a:ext uri="{FF2B5EF4-FFF2-40B4-BE49-F238E27FC236}">
                <a16:creationId xmlns:a16="http://schemas.microsoft.com/office/drawing/2014/main" id="{2DA43036-D2A8-4A86-B800-65B601461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24" y="6798889"/>
            <a:ext cx="23223" cy="29555"/>
          </a:xfrm>
          <a:prstGeom prst="rect">
            <a:avLst/>
          </a:prstGeom>
          <a:solidFill>
            <a:srgbClr val="EAEEF1"/>
          </a:solidFill>
          <a:ln w="0">
            <a:solidFill>
              <a:srgbClr val="EAEEF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097">
            <a:extLst>
              <a:ext uri="{FF2B5EF4-FFF2-40B4-BE49-F238E27FC236}">
                <a16:creationId xmlns:a16="http://schemas.microsoft.com/office/drawing/2014/main" id="{AF738031-1F7A-4057-8F82-3B4CF919A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26" y="6769336"/>
            <a:ext cx="23223" cy="29555"/>
          </a:xfrm>
          <a:prstGeom prst="rect">
            <a:avLst/>
          </a:prstGeom>
          <a:solidFill>
            <a:srgbClr val="E9EEF1"/>
          </a:solidFill>
          <a:ln w="0">
            <a:solidFill>
              <a:srgbClr val="E9EEF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316">
            <a:extLst>
              <a:ext uri="{FF2B5EF4-FFF2-40B4-BE49-F238E27FC236}">
                <a16:creationId xmlns:a16="http://schemas.microsoft.com/office/drawing/2014/main" id="{BEF95A75-48B8-4766-B00F-63260C1BE737}"/>
              </a:ext>
            </a:extLst>
          </p:cNvPr>
          <p:cNvSpPr>
            <a:spLocks noEditPoints="1"/>
          </p:cNvSpPr>
          <p:nvPr/>
        </p:nvSpPr>
        <p:spPr bwMode="auto">
          <a:xfrm>
            <a:off x="6284119" y="5012941"/>
            <a:ext cx="403212" cy="401099"/>
          </a:xfrm>
          <a:custGeom>
            <a:avLst/>
            <a:gdLst>
              <a:gd name="T0" fmla="*/ 95 w 191"/>
              <a:gd name="T1" fmla="*/ 69 h 190"/>
              <a:gd name="T2" fmla="*/ 86 w 191"/>
              <a:gd name="T3" fmla="*/ 71 h 190"/>
              <a:gd name="T4" fmla="*/ 77 w 191"/>
              <a:gd name="T5" fmla="*/ 77 h 190"/>
              <a:gd name="T6" fmla="*/ 72 w 191"/>
              <a:gd name="T7" fmla="*/ 85 h 190"/>
              <a:gd name="T8" fmla="*/ 70 w 191"/>
              <a:gd name="T9" fmla="*/ 95 h 190"/>
              <a:gd name="T10" fmla="*/ 72 w 191"/>
              <a:gd name="T11" fmla="*/ 106 h 190"/>
              <a:gd name="T12" fmla="*/ 77 w 191"/>
              <a:gd name="T13" fmla="*/ 114 h 190"/>
              <a:gd name="T14" fmla="*/ 86 w 191"/>
              <a:gd name="T15" fmla="*/ 119 h 190"/>
              <a:gd name="T16" fmla="*/ 95 w 191"/>
              <a:gd name="T17" fmla="*/ 122 h 190"/>
              <a:gd name="T18" fmla="*/ 106 w 191"/>
              <a:gd name="T19" fmla="*/ 119 h 190"/>
              <a:gd name="T20" fmla="*/ 115 w 191"/>
              <a:gd name="T21" fmla="*/ 114 h 190"/>
              <a:gd name="T22" fmla="*/ 120 w 191"/>
              <a:gd name="T23" fmla="*/ 106 h 190"/>
              <a:gd name="T24" fmla="*/ 122 w 191"/>
              <a:gd name="T25" fmla="*/ 95 h 190"/>
              <a:gd name="T26" fmla="*/ 120 w 191"/>
              <a:gd name="T27" fmla="*/ 85 h 190"/>
              <a:gd name="T28" fmla="*/ 115 w 191"/>
              <a:gd name="T29" fmla="*/ 77 h 190"/>
              <a:gd name="T30" fmla="*/ 106 w 191"/>
              <a:gd name="T31" fmla="*/ 71 h 190"/>
              <a:gd name="T32" fmla="*/ 95 w 191"/>
              <a:gd name="T33" fmla="*/ 69 h 190"/>
              <a:gd name="T34" fmla="*/ 95 w 191"/>
              <a:gd name="T35" fmla="*/ 0 h 190"/>
              <a:gd name="T36" fmla="*/ 115 w 191"/>
              <a:gd name="T37" fmla="*/ 2 h 190"/>
              <a:gd name="T38" fmla="*/ 133 w 191"/>
              <a:gd name="T39" fmla="*/ 7 h 190"/>
              <a:gd name="T40" fmla="*/ 149 w 191"/>
              <a:gd name="T41" fmla="*/ 16 h 190"/>
              <a:gd name="T42" fmla="*/ 163 w 191"/>
              <a:gd name="T43" fmla="*/ 27 h 190"/>
              <a:gd name="T44" fmla="*/ 175 w 191"/>
              <a:gd name="T45" fmla="*/ 41 h 190"/>
              <a:gd name="T46" fmla="*/ 183 w 191"/>
              <a:gd name="T47" fmla="*/ 58 h 190"/>
              <a:gd name="T48" fmla="*/ 190 w 191"/>
              <a:gd name="T49" fmla="*/ 76 h 190"/>
              <a:gd name="T50" fmla="*/ 191 w 191"/>
              <a:gd name="T51" fmla="*/ 95 h 190"/>
              <a:gd name="T52" fmla="*/ 190 w 191"/>
              <a:gd name="T53" fmla="*/ 114 h 190"/>
              <a:gd name="T54" fmla="*/ 183 w 191"/>
              <a:gd name="T55" fmla="*/ 132 h 190"/>
              <a:gd name="T56" fmla="*/ 175 w 191"/>
              <a:gd name="T57" fmla="*/ 148 h 190"/>
              <a:gd name="T58" fmla="*/ 163 w 191"/>
              <a:gd name="T59" fmla="*/ 162 h 190"/>
              <a:gd name="T60" fmla="*/ 149 w 191"/>
              <a:gd name="T61" fmla="*/ 174 h 190"/>
              <a:gd name="T62" fmla="*/ 133 w 191"/>
              <a:gd name="T63" fmla="*/ 183 h 190"/>
              <a:gd name="T64" fmla="*/ 115 w 191"/>
              <a:gd name="T65" fmla="*/ 189 h 190"/>
              <a:gd name="T66" fmla="*/ 95 w 191"/>
              <a:gd name="T67" fmla="*/ 190 h 190"/>
              <a:gd name="T68" fmla="*/ 76 w 191"/>
              <a:gd name="T69" fmla="*/ 189 h 190"/>
              <a:gd name="T70" fmla="*/ 59 w 191"/>
              <a:gd name="T71" fmla="*/ 183 h 190"/>
              <a:gd name="T72" fmla="*/ 43 w 191"/>
              <a:gd name="T73" fmla="*/ 174 h 190"/>
              <a:gd name="T74" fmla="*/ 28 w 191"/>
              <a:gd name="T75" fmla="*/ 162 h 190"/>
              <a:gd name="T76" fmla="*/ 16 w 191"/>
              <a:gd name="T77" fmla="*/ 148 h 190"/>
              <a:gd name="T78" fmla="*/ 8 w 191"/>
              <a:gd name="T79" fmla="*/ 132 h 190"/>
              <a:gd name="T80" fmla="*/ 2 w 191"/>
              <a:gd name="T81" fmla="*/ 114 h 190"/>
              <a:gd name="T82" fmla="*/ 0 w 191"/>
              <a:gd name="T83" fmla="*/ 95 h 190"/>
              <a:gd name="T84" fmla="*/ 2 w 191"/>
              <a:gd name="T85" fmla="*/ 76 h 190"/>
              <a:gd name="T86" fmla="*/ 8 w 191"/>
              <a:gd name="T87" fmla="*/ 58 h 190"/>
              <a:gd name="T88" fmla="*/ 16 w 191"/>
              <a:gd name="T89" fmla="*/ 41 h 190"/>
              <a:gd name="T90" fmla="*/ 28 w 191"/>
              <a:gd name="T91" fmla="*/ 27 h 190"/>
              <a:gd name="T92" fmla="*/ 43 w 191"/>
              <a:gd name="T93" fmla="*/ 16 h 190"/>
              <a:gd name="T94" fmla="*/ 59 w 191"/>
              <a:gd name="T95" fmla="*/ 7 h 190"/>
              <a:gd name="T96" fmla="*/ 76 w 191"/>
              <a:gd name="T97" fmla="*/ 2 h 190"/>
              <a:gd name="T98" fmla="*/ 95 w 191"/>
              <a:gd name="T99" fmla="*/ 0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91" h="190">
                <a:moveTo>
                  <a:pt x="95" y="69"/>
                </a:moveTo>
                <a:lnTo>
                  <a:pt x="86" y="71"/>
                </a:lnTo>
                <a:lnTo>
                  <a:pt x="77" y="77"/>
                </a:lnTo>
                <a:lnTo>
                  <a:pt x="72" y="85"/>
                </a:lnTo>
                <a:lnTo>
                  <a:pt x="70" y="95"/>
                </a:lnTo>
                <a:lnTo>
                  <a:pt x="72" y="106"/>
                </a:lnTo>
                <a:lnTo>
                  <a:pt x="77" y="114"/>
                </a:lnTo>
                <a:lnTo>
                  <a:pt x="86" y="119"/>
                </a:lnTo>
                <a:lnTo>
                  <a:pt x="95" y="122"/>
                </a:lnTo>
                <a:lnTo>
                  <a:pt x="106" y="119"/>
                </a:lnTo>
                <a:lnTo>
                  <a:pt x="115" y="114"/>
                </a:lnTo>
                <a:lnTo>
                  <a:pt x="120" y="106"/>
                </a:lnTo>
                <a:lnTo>
                  <a:pt x="122" y="95"/>
                </a:lnTo>
                <a:lnTo>
                  <a:pt x="120" y="85"/>
                </a:lnTo>
                <a:lnTo>
                  <a:pt x="115" y="77"/>
                </a:lnTo>
                <a:lnTo>
                  <a:pt x="106" y="71"/>
                </a:lnTo>
                <a:lnTo>
                  <a:pt x="95" y="69"/>
                </a:lnTo>
                <a:close/>
                <a:moveTo>
                  <a:pt x="95" y="0"/>
                </a:moveTo>
                <a:lnTo>
                  <a:pt x="115" y="2"/>
                </a:lnTo>
                <a:lnTo>
                  <a:pt x="133" y="7"/>
                </a:lnTo>
                <a:lnTo>
                  <a:pt x="149" y="16"/>
                </a:lnTo>
                <a:lnTo>
                  <a:pt x="163" y="27"/>
                </a:lnTo>
                <a:lnTo>
                  <a:pt x="175" y="41"/>
                </a:lnTo>
                <a:lnTo>
                  <a:pt x="183" y="58"/>
                </a:lnTo>
                <a:lnTo>
                  <a:pt x="190" y="76"/>
                </a:lnTo>
                <a:lnTo>
                  <a:pt x="191" y="95"/>
                </a:lnTo>
                <a:lnTo>
                  <a:pt x="190" y="114"/>
                </a:lnTo>
                <a:lnTo>
                  <a:pt x="183" y="132"/>
                </a:lnTo>
                <a:lnTo>
                  <a:pt x="175" y="148"/>
                </a:lnTo>
                <a:lnTo>
                  <a:pt x="163" y="162"/>
                </a:lnTo>
                <a:lnTo>
                  <a:pt x="149" y="174"/>
                </a:lnTo>
                <a:lnTo>
                  <a:pt x="133" y="183"/>
                </a:lnTo>
                <a:lnTo>
                  <a:pt x="115" y="189"/>
                </a:lnTo>
                <a:lnTo>
                  <a:pt x="95" y="190"/>
                </a:lnTo>
                <a:lnTo>
                  <a:pt x="76" y="189"/>
                </a:lnTo>
                <a:lnTo>
                  <a:pt x="59" y="183"/>
                </a:lnTo>
                <a:lnTo>
                  <a:pt x="43" y="174"/>
                </a:lnTo>
                <a:lnTo>
                  <a:pt x="28" y="162"/>
                </a:lnTo>
                <a:lnTo>
                  <a:pt x="16" y="148"/>
                </a:lnTo>
                <a:lnTo>
                  <a:pt x="8" y="132"/>
                </a:lnTo>
                <a:lnTo>
                  <a:pt x="2" y="114"/>
                </a:lnTo>
                <a:lnTo>
                  <a:pt x="0" y="95"/>
                </a:lnTo>
                <a:lnTo>
                  <a:pt x="2" y="76"/>
                </a:lnTo>
                <a:lnTo>
                  <a:pt x="8" y="58"/>
                </a:lnTo>
                <a:lnTo>
                  <a:pt x="16" y="41"/>
                </a:lnTo>
                <a:lnTo>
                  <a:pt x="28" y="27"/>
                </a:lnTo>
                <a:lnTo>
                  <a:pt x="43" y="16"/>
                </a:lnTo>
                <a:lnTo>
                  <a:pt x="59" y="7"/>
                </a:lnTo>
                <a:lnTo>
                  <a:pt x="76" y="2"/>
                </a:lnTo>
                <a:lnTo>
                  <a:pt x="95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0317">
            <a:extLst>
              <a:ext uri="{FF2B5EF4-FFF2-40B4-BE49-F238E27FC236}">
                <a16:creationId xmlns:a16="http://schemas.microsoft.com/office/drawing/2014/main" id="{29F6E920-CE3A-4C28-889A-9A76638B00E4}"/>
              </a:ext>
            </a:extLst>
          </p:cNvPr>
          <p:cNvSpPr>
            <a:spLocks noEditPoints="1"/>
          </p:cNvSpPr>
          <p:nvPr/>
        </p:nvSpPr>
        <p:spPr bwMode="auto">
          <a:xfrm>
            <a:off x="5779578" y="5207158"/>
            <a:ext cx="1289852" cy="1633955"/>
          </a:xfrm>
          <a:custGeom>
            <a:avLst/>
            <a:gdLst>
              <a:gd name="T0" fmla="*/ 289 w 611"/>
              <a:gd name="T1" fmla="*/ 658 h 774"/>
              <a:gd name="T2" fmla="*/ 319 w 611"/>
              <a:gd name="T3" fmla="*/ 656 h 774"/>
              <a:gd name="T4" fmla="*/ 338 w 611"/>
              <a:gd name="T5" fmla="*/ 632 h 774"/>
              <a:gd name="T6" fmla="*/ 357 w 611"/>
              <a:gd name="T7" fmla="*/ 610 h 774"/>
              <a:gd name="T8" fmla="*/ 385 w 611"/>
              <a:gd name="T9" fmla="*/ 612 h 774"/>
              <a:gd name="T10" fmla="*/ 422 w 611"/>
              <a:gd name="T11" fmla="*/ 627 h 774"/>
              <a:gd name="T12" fmla="*/ 466 w 611"/>
              <a:gd name="T13" fmla="*/ 633 h 774"/>
              <a:gd name="T14" fmla="*/ 492 w 611"/>
              <a:gd name="T15" fmla="*/ 264 h 774"/>
              <a:gd name="T16" fmla="*/ 86 w 611"/>
              <a:gd name="T17" fmla="*/ 262 h 774"/>
              <a:gd name="T18" fmla="*/ 138 w 611"/>
              <a:gd name="T19" fmla="*/ 310 h 774"/>
              <a:gd name="T20" fmla="*/ 148 w 611"/>
              <a:gd name="T21" fmla="*/ 319 h 774"/>
              <a:gd name="T22" fmla="*/ 146 w 611"/>
              <a:gd name="T23" fmla="*/ 330 h 774"/>
              <a:gd name="T24" fmla="*/ 134 w 611"/>
              <a:gd name="T25" fmla="*/ 336 h 774"/>
              <a:gd name="T26" fmla="*/ 198 w 611"/>
              <a:gd name="T27" fmla="*/ 371 h 774"/>
              <a:gd name="T28" fmla="*/ 210 w 611"/>
              <a:gd name="T29" fmla="*/ 376 h 774"/>
              <a:gd name="T30" fmla="*/ 211 w 611"/>
              <a:gd name="T31" fmla="*/ 389 h 774"/>
              <a:gd name="T32" fmla="*/ 203 w 611"/>
              <a:gd name="T33" fmla="*/ 398 h 774"/>
              <a:gd name="T34" fmla="*/ 86 w 611"/>
              <a:gd name="T35" fmla="*/ 433 h 774"/>
              <a:gd name="T36" fmla="*/ 143 w 611"/>
              <a:gd name="T37" fmla="*/ 435 h 774"/>
              <a:gd name="T38" fmla="*/ 148 w 611"/>
              <a:gd name="T39" fmla="*/ 447 h 774"/>
              <a:gd name="T40" fmla="*/ 143 w 611"/>
              <a:gd name="T41" fmla="*/ 458 h 774"/>
              <a:gd name="T42" fmla="*/ 86 w 611"/>
              <a:gd name="T43" fmla="*/ 461 h 774"/>
              <a:gd name="T44" fmla="*/ 203 w 611"/>
              <a:gd name="T45" fmla="*/ 496 h 774"/>
              <a:gd name="T46" fmla="*/ 211 w 611"/>
              <a:gd name="T47" fmla="*/ 505 h 774"/>
              <a:gd name="T48" fmla="*/ 210 w 611"/>
              <a:gd name="T49" fmla="*/ 517 h 774"/>
              <a:gd name="T50" fmla="*/ 198 w 611"/>
              <a:gd name="T51" fmla="*/ 523 h 774"/>
              <a:gd name="T52" fmla="*/ 134 w 611"/>
              <a:gd name="T53" fmla="*/ 557 h 774"/>
              <a:gd name="T54" fmla="*/ 146 w 611"/>
              <a:gd name="T55" fmla="*/ 563 h 774"/>
              <a:gd name="T56" fmla="*/ 148 w 611"/>
              <a:gd name="T57" fmla="*/ 576 h 774"/>
              <a:gd name="T58" fmla="*/ 138 w 611"/>
              <a:gd name="T59" fmla="*/ 584 h 774"/>
              <a:gd name="T60" fmla="*/ 86 w 611"/>
              <a:gd name="T61" fmla="*/ 664 h 774"/>
              <a:gd name="T62" fmla="*/ 129 w 611"/>
              <a:gd name="T63" fmla="*/ 660 h 774"/>
              <a:gd name="T64" fmla="*/ 149 w 611"/>
              <a:gd name="T65" fmla="*/ 637 h 774"/>
              <a:gd name="T66" fmla="*/ 166 w 611"/>
              <a:gd name="T67" fmla="*/ 607 h 774"/>
              <a:gd name="T68" fmla="*/ 186 w 611"/>
              <a:gd name="T69" fmla="*/ 588 h 774"/>
              <a:gd name="T70" fmla="*/ 213 w 611"/>
              <a:gd name="T71" fmla="*/ 603 h 774"/>
              <a:gd name="T72" fmla="*/ 240 w 611"/>
              <a:gd name="T73" fmla="*/ 640 h 774"/>
              <a:gd name="T74" fmla="*/ 86 w 611"/>
              <a:gd name="T75" fmla="*/ 262 h 774"/>
              <a:gd name="T76" fmla="*/ 526 w 611"/>
              <a:gd name="T77" fmla="*/ 235 h 774"/>
              <a:gd name="T78" fmla="*/ 535 w 611"/>
              <a:gd name="T79" fmla="*/ 229 h 774"/>
              <a:gd name="T80" fmla="*/ 532 w 611"/>
              <a:gd name="T81" fmla="*/ 218 h 774"/>
              <a:gd name="T82" fmla="*/ 508 w 611"/>
              <a:gd name="T83" fmla="*/ 215 h 774"/>
              <a:gd name="T84" fmla="*/ 466 w 611"/>
              <a:gd name="T85" fmla="*/ 235 h 774"/>
              <a:gd name="T86" fmla="*/ 596 w 611"/>
              <a:gd name="T87" fmla="*/ 0 h 774"/>
              <a:gd name="T88" fmla="*/ 611 w 611"/>
              <a:gd name="T89" fmla="*/ 14 h 774"/>
              <a:gd name="T90" fmla="*/ 526 w 611"/>
              <a:gd name="T91" fmla="*/ 188 h 774"/>
              <a:gd name="T92" fmla="*/ 560 w 611"/>
              <a:gd name="T93" fmla="*/ 211 h 774"/>
              <a:gd name="T94" fmla="*/ 552 w 611"/>
              <a:gd name="T95" fmla="*/ 251 h 774"/>
              <a:gd name="T96" fmla="*/ 519 w 611"/>
              <a:gd name="T97" fmla="*/ 262 h 774"/>
              <a:gd name="T98" fmla="*/ 516 w 611"/>
              <a:gd name="T99" fmla="*/ 722 h 774"/>
              <a:gd name="T100" fmla="*/ 484 w 611"/>
              <a:gd name="T101" fmla="*/ 764 h 774"/>
              <a:gd name="T102" fmla="*/ 129 w 611"/>
              <a:gd name="T103" fmla="*/ 774 h 774"/>
              <a:gd name="T104" fmla="*/ 80 w 611"/>
              <a:gd name="T105" fmla="*/ 753 h 774"/>
              <a:gd name="T106" fmla="*/ 59 w 611"/>
              <a:gd name="T107" fmla="*/ 704 h 774"/>
              <a:gd name="T108" fmla="*/ 56 w 611"/>
              <a:gd name="T109" fmla="*/ 259 h 774"/>
              <a:gd name="T110" fmla="*/ 1 w 611"/>
              <a:gd name="T111" fmla="*/ 205 h 774"/>
              <a:gd name="T112" fmla="*/ 4 w 611"/>
              <a:gd name="T113" fmla="*/ 193 h 774"/>
              <a:gd name="T114" fmla="*/ 14 w 611"/>
              <a:gd name="T115" fmla="*/ 188 h 774"/>
              <a:gd name="T116" fmla="*/ 589 w 611"/>
              <a:gd name="T117" fmla="*/ 2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11" h="774">
                <a:moveTo>
                  <a:pt x="483" y="262"/>
                </a:moveTo>
                <a:lnTo>
                  <a:pt x="279" y="657"/>
                </a:lnTo>
                <a:lnTo>
                  <a:pt x="289" y="658"/>
                </a:lnTo>
                <a:lnTo>
                  <a:pt x="300" y="659"/>
                </a:lnTo>
                <a:lnTo>
                  <a:pt x="311" y="658"/>
                </a:lnTo>
                <a:lnTo>
                  <a:pt x="319" y="656"/>
                </a:lnTo>
                <a:lnTo>
                  <a:pt x="327" y="649"/>
                </a:lnTo>
                <a:lnTo>
                  <a:pt x="332" y="642"/>
                </a:lnTo>
                <a:lnTo>
                  <a:pt x="338" y="632"/>
                </a:lnTo>
                <a:lnTo>
                  <a:pt x="342" y="624"/>
                </a:lnTo>
                <a:lnTo>
                  <a:pt x="347" y="616"/>
                </a:lnTo>
                <a:lnTo>
                  <a:pt x="357" y="610"/>
                </a:lnTo>
                <a:lnTo>
                  <a:pt x="366" y="608"/>
                </a:lnTo>
                <a:lnTo>
                  <a:pt x="375" y="609"/>
                </a:lnTo>
                <a:lnTo>
                  <a:pt x="385" y="612"/>
                </a:lnTo>
                <a:lnTo>
                  <a:pt x="394" y="616"/>
                </a:lnTo>
                <a:lnTo>
                  <a:pt x="408" y="622"/>
                </a:lnTo>
                <a:lnTo>
                  <a:pt x="422" y="627"/>
                </a:lnTo>
                <a:lnTo>
                  <a:pt x="437" y="632"/>
                </a:lnTo>
                <a:lnTo>
                  <a:pt x="452" y="634"/>
                </a:lnTo>
                <a:lnTo>
                  <a:pt x="466" y="633"/>
                </a:lnTo>
                <a:lnTo>
                  <a:pt x="480" y="628"/>
                </a:lnTo>
                <a:lnTo>
                  <a:pt x="492" y="621"/>
                </a:lnTo>
                <a:lnTo>
                  <a:pt x="492" y="264"/>
                </a:lnTo>
                <a:lnTo>
                  <a:pt x="492" y="262"/>
                </a:lnTo>
                <a:lnTo>
                  <a:pt x="483" y="262"/>
                </a:lnTo>
                <a:close/>
                <a:moveTo>
                  <a:pt x="86" y="262"/>
                </a:moveTo>
                <a:lnTo>
                  <a:pt x="86" y="309"/>
                </a:lnTo>
                <a:lnTo>
                  <a:pt x="134" y="309"/>
                </a:lnTo>
                <a:lnTo>
                  <a:pt x="138" y="310"/>
                </a:lnTo>
                <a:lnTo>
                  <a:pt x="143" y="311"/>
                </a:lnTo>
                <a:lnTo>
                  <a:pt x="146" y="314"/>
                </a:lnTo>
                <a:lnTo>
                  <a:pt x="148" y="319"/>
                </a:lnTo>
                <a:lnTo>
                  <a:pt x="148" y="323"/>
                </a:lnTo>
                <a:lnTo>
                  <a:pt x="148" y="327"/>
                </a:lnTo>
                <a:lnTo>
                  <a:pt x="146" y="330"/>
                </a:lnTo>
                <a:lnTo>
                  <a:pt x="143" y="334"/>
                </a:lnTo>
                <a:lnTo>
                  <a:pt x="138" y="336"/>
                </a:lnTo>
                <a:lnTo>
                  <a:pt x="134" y="336"/>
                </a:lnTo>
                <a:lnTo>
                  <a:pt x="86" y="336"/>
                </a:lnTo>
                <a:lnTo>
                  <a:pt x="86" y="371"/>
                </a:lnTo>
                <a:lnTo>
                  <a:pt x="198" y="371"/>
                </a:lnTo>
                <a:lnTo>
                  <a:pt x="203" y="372"/>
                </a:lnTo>
                <a:lnTo>
                  <a:pt x="207" y="373"/>
                </a:lnTo>
                <a:lnTo>
                  <a:pt x="210" y="376"/>
                </a:lnTo>
                <a:lnTo>
                  <a:pt x="211" y="381"/>
                </a:lnTo>
                <a:lnTo>
                  <a:pt x="212" y="385"/>
                </a:lnTo>
                <a:lnTo>
                  <a:pt x="211" y="389"/>
                </a:lnTo>
                <a:lnTo>
                  <a:pt x="210" y="393"/>
                </a:lnTo>
                <a:lnTo>
                  <a:pt x="207" y="396"/>
                </a:lnTo>
                <a:lnTo>
                  <a:pt x="203" y="398"/>
                </a:lnTo>
                <a:lnTo>
                  <a:pt x="198" y="399"/>
                </a:lnTo>
                <a:lnTo>
                  <a:pt x="86" y="399"/>
                </a:lnTo>
                <a:lnTo>
                  <a:pt x="86" y="433"/>
                </a:lnTo>
                <a:lnTo>
                  <a:pt x="134" y="433"/>
                </a:lnTo>
                <a:lnTo>
                  <a:pt x="138" y="434"/>
                </a:lnTo>
                <a:lnTo>
                  <a:pt x="143" y="435"/>
                </a:lnTo>
                <a:lnTo>
                  <a:pt x="146" y="439"/>
                </a:lnTo>
                <a:lnTo>
                  <a:pt x="148" y="443"/>
                </a:lnTo>
                <a:lnTo>
                  <a:pt x="148" y="447"/>
                </a:lnTo>
                <a:lnTo>
                  <a:pt x="148" y="451"/>
                </a:lnTo>
                <a:lnTo>
                  <a:pt x="146" y="455"/>
                </a:lnTo>
                <a:lnTo>
                  <a:pt x="143" y="458"/>
                </a:lnTo>
                <a:lnTo>
                  <a:pt x="138" y="460"/>
                </a:lnTo>
                <a:lnTo>
                  <a:pt x="134" y="461"/>
                </a:lnTo>
                <a:lnTo>
                  <a:pt x="86" y="461"/>
                </a:lnTo>
                <a:lnTo>
                  <a:pt x="86" y="495"/>
                </a:lnTo>
                <a:lnTo>
                  <a:pt x="198" y="495"/>
                </a:lnTo>
                <a:lnTo>
                  <a:pt x="203" y="496"/>
                </a:lnTo>
                <a:lnTo>
                  <a:pt x="207" y="499"/>
                </a:lnTo>
                <a:lnTo>
                  <a:pt x="210" y="501"/>
                </a:lnTo>
                <a:lnTo>
                  <a:pt x="211" y="505"/>
                </a:lnTo>
                <a:lnTo>
                  <a:pt x="212" y="509"/>
                </a:lnTo>
                <a:lnTo>
                  <a:pt x="211" y="514"/>
                </a:lnTo>
                <a:lnTo>
                  <a:pt x="210" y="517"/>
                </a:lnTo>
                <a:lnTo>
                  <a:pt x="207" y="520"/>
                </a:lnTo>
                <a:lnTo>
                  <a:pt x="203" y="522"/>
                </a:lnTo>
                <a:lnTo>
                  <a:pt x="198" y="523"/>
                </a:lnTo>
                <a:lnTo>
                  <a:pt x="86" y="523"/>
                </a:lnTo>
                <a:lnTo>
                  <a:pt x="86" y="557"/>
                </a:lnTo>
                <a:lnTo>
                  <a:pt x="134" y="557"/>
                </a:lnTo>
                <a:lnTo>
                  <a:pt x="138" y="558"/>
                </a:lnTo>
                <a:lnTo>
                  <a:pt x="143" y="561"/>
                </a:lnTo>
                <a:lnTo>
                  <a:pt x="146" y="563"/>
                </a:lnTo>
                <a:lnTo>
                  <a:pt x="148" y="567"/>
                </a:lnTo>
                <a:lnTo>
                  <a:pt x="148" y="571"/>
                </a:lnTo>
                <a:lnTo>
                  <a:pt x="148" y="576"/>
                </a:lnTo>
                <a:lnTo>
                  <a:pt x="146" y="579"/>
                </a:lnTo>
                <a:lnTo>
                  <a:pt x="143" y="582"/>
                </a:lnTo>
                <a:lnTo>
                  <a:pt x="138" y="584"/>
                </a:lnTo>
                <a:lnTo>
                  <a:pt x="134" y="585"/>
                </a:lnTo>
                <a:lnTo>
                  <a:pt x="86" y="585"/>
                </a:lnTo>
                <a:lnTo>
                  <a:pt x="86" y="664"/>
                </a:lnTo>
                <a:lnTo>
                  <a:pt x="101" y="664"/>
                </a:lnTo>
                <a:lnTo>
                  <a:pt x="116" y="663"/>
                </a:lnTo>
                <a:lnTo>
                  <a:pt x="129" y="660"/>
                </a:lnTo>
                <a:lnTo>
                  <a:pt x="138" y="653"/>
                </a:lnTo>
                <a:lnTo>
                  <a:pt x="144" y="646"/>
                </a:lnTo>
                <a:lnTo>
                  <a:pt x="149" y="637"/>
                </a:lnTo>
                <a:lnTo>
                  <a:pt x="155" y="627"/>
                </a:lnTo>
                <a:lnTo>
                  <a:pt x="160" y="616"/>
                </a:lnTo>
                <a:lnTo>
                  <a:pt x="166" y="607"/>
                </a:lnTo>
                <a:lnTo>
                  <a:pt x="172" y="598"/>
                </a:lnTo>
                <a:lnTo>
                  <a:pt x="178" y="592"/>
                </a:lnTo>
                <a:lnTo>
                  <a:pt x="186" y="588"/>
                </a:lnTo>
                <a:lnTo>
                  <a:pt x="194" y="588"/>
                </a:lnTo>
                <a:lnTo>
                  <a:pt x="204" y="593"/>
                </a:lnTo>
                <a:lnTo>
                  <a:pt x="213" y="603"/>
                </a:lnTo>
                <a:lnTo>
                  <a:pt x="223" y="616"/>
                </a:lnTo>
                <a:lnTo>
                  <a:pt x="231" y="628"/>
                </a:lnTo>
                <a:lnTo>
                  <a:pt x="240" y="640"/>
                </a:lnTo>
                <a:lnTo>
                  <a:pt x="252" y="648"/>
                </a:lnTo>
                <a:lnTo>
                  <a:pt x="452" y="262"/>
                </a:lnTo>
                <a:lnTo>
                  <a:pt x="86" y="262"/>
                </a:lnTo>
                <a:close/>
                <a:moveTo>
                  <a:pt x="508" y="215"/>
                </a:moveTo>
                <a:lnTo>
                  <a:pt x="497" y="235"/>
                </a:lnTo>
                <a:lnTo>
                  <a:pt x="526" y="235"/>
                </a:lnTo>
                <a:lnTo>
                  <a:pt x="529" y="234"/>
                </a:lnTo>
                <a:lnTo>
                  <a:pt x="532" y="232"/>
                </a:lnTo>
                <a:lnTo>
                  <a:pt x="535" y="229"/>
                </a:lnTo>
                <a:lnTo>
                  <a:pt x="536" y="226"/>
                </a:lnTo>
                <a:lnTo>
                  <a:pt x="535" y="221"/>
                </a:lnTo>
                <a:lnTo>
                  <a:pt x="532" y="218"/>
                </a:lnTo>
                <a:lnTo>
                  <a:pt x="529" y="216"/>
                </a:lnTo>
                <a:lnTo>
                  <a:pt x="526" y="215"/>
                </a:lnTo>
                <a:lnTo>
                  <a:pt x="508" y="215"/>
                </a:lnTo>
                <a:close/>
                <a:moveTo>
                  <a:pt x="50" y="215"/>
                </a:moveTo>
                <a:lnTo>
                  <a:pt x="71" y="235"/>
                </a:lnTo>
                <a:lnTo>
                  <a:pt x="466" y="235"/>
                </a:lnTo>
                <a:lnTo>
                  <a:pt x="477" y="215"/>
                </a:lnTo>
                <a:lnTo>
                  <a:pt x="50" y="215"/>
                </a:lnTo>
                <a:close/>
                <a:moveTo>
                  <a:pt x="596" y="0"/>
                </a:moveTo>
                <a:lnTo>
                  <a:pt x="603" y="2"/>
                </a:lnTo>
                <a:lnTo>
                  <a:pt x="608" y="6"/>
                </a:lnTo>
                <a:lnTo>
                  <a:pt x="611" y="14"/>
                </a:lnTo>
                <a:lnTo>
                  <a:pt x="608" y="20"/>
                </a:lnTo>
                <a:lnTo>
                  <a:pt x="522" y="188"/>
                </a:lnTo>
                <a:lnTo>
                  <a:pt x="526" y="188"/>
                </a:lnTo>
                <a:lnTo>
                  <a:pt x="540" y="191"/>
                </a:lnTo>
                <a:lnTo>
                  <a:pt x="552" y="199"/>
                </a:lnTo>
                <a:lnTo>
                  <a:pt x="560" y="211"/>
                </a:lnTo>
                <a:lnTo>
                  <a:pt x="563" y="226"/>
                </a:lnTo>
                <a:lnTo>
                  <a:pt x="560" y="239"/>
                </a:lnTo>
                <a:lnTo>
                  <a:pt x="552" y="251"/>
                </a:lnTo>
                <a:lnTo>
                  <a:pt x="540" y="260"/>
                </a:lnTo>
                <a:lnTo>
                  <a:pt x="526" y="262"/>
                </a:lnTo>
                <a:lnTo>
                  <a:pt x="519" y="262"/>
                </a:lnTo>
                <a:lnTo>
                  <a:pt x="520" y="264"/>
                </a:lnTo>
                <a:lnTo>
                  <a:pt x="520" y="704"/>
                </a:lnTo>
                <a:lnTo>
                  <a:pt x="516" y="722"/>
                </a:lnTo>
                <a:lnTo>
                  <a:pt x="510" y="738"/>
                </a:lnTo>
                <a:lnTo>
                  <a:pt x="498" y="753"/>
                </a:lnTo>
                <a:lnTo>
                  <a:pt x="484" y="764"/>
                </a:lnTo>
                <a:lnTo>
                  <a:pt x="468" y="770"/>
                </a:lnTo>
                <a:lnTo>
                  <a:pt x="449" y="774"/>
                </a:lnTo>
                <a:lnTo>
                  <a:pt x="129" y="774"/>
                </a:lnTo>
                <a:lnTo>
                  <a:pt x="110" y="770"/>
                </a:lnTo>
                <a:lnTo>
                  <a:pt x="93" y="764"/>
                </a:lnTo>
                <a:lnTo>
                  <a:pt x="80" y="753"/>
                </a:lnTo>
                <a:lnTo>
                  <a:pt x="69" y="738"/>
                </a:lnTo>
                <a:lnTo>
                  <a:pt x="61" y="722"/>
                </a:lnTo>
                <a:lnTo>
                  <a:pt x="59" y="704"/>
                </a:lnTo>
                <a:lnTo>
                  <a:pt x="59" y="261"/>
                </a:lnTo>
                <a:lnTo>
                  <a:pt x="57" y="260"/>
                </a:lnTo>
                <a:lnTo>
                  <a:pt x="56" y="259"/>
                </a:lnTo>
                <a:lnTo>
                  <a:pt x="5" y="212"/>
                </a:lnTo>
                <a:lnTo>
                  <a:pt x="2" y="208"/>
                </a:lnTo>
                <a:lnTo>
                  <a:pt x="1" y="205"/>
                </a:lnTo>
                <a:lnTo>
                  <a:pt x="0" y="201"/>
                </a:lnTo>
                <a:lnTo>
                  <a:pt x="1" y="197"/>
                </a:lnTo>
                <a:lnTo>
                  <a:pt x="4" y="193"/>
                </a:lnTo>
                <a:lnTo>
                  <a:pt x="7" y="190"/>
                </a:lnTo>
                <a:lnTo>
                  <a:pt x="10" y="188"/>
                </a:lnTo>
                <a:lnTo>
                  <a:pt x="14" y="188"/>
                </a:lnTo>
                <a:lnTo>
                  <a:pt x="491" y="188"/>
                </a:lnTo>
                <a:lnTo>
                  <a:pt x="585" y="7"/>
                </a:lnTo>
                <a:lnTo>
                  <a:pt x="589" y="2"/>
                </a:lnTo>
                <a:lnTo>
                  <a:pt x="596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0318">
            <a:extLst>
              <a:ext uri="{FF2B5EF4-FFF2-40B4-BE49-F238E27FC236}">
                <a16:creationId xmlns:a16="http://schemas.microsoft.com/office/drawing/2014/main" id="{229DDCEE-F266-483E-83A1-6CD2FF3B9B7D}"/>
              </a:ext>
            </a:extLst>
          </p:cNvPr>
          <p:cNvSpPr>
            <a:spLocks/>
          </p:cNvSpPr>
          <p:nvPr/>
        </p:nvSpPr>
        <p:spPr bwMode="auto">
          <a:xfrm>
            <a:off x="4842272" y="6412565"/>
            <a:ext cx="508764" cy="322991"/>
          </a:xfrm>
          <a:custGeom>
            <a:avLst/>
            <a:gdLst>
              <a:gd name="T0" fmla="*/ 54 w 241"/>
              <a:gd name="T1" fmla="*/ 0 h 153"/>
              <a:gd name="T2" fmla="*/ 187 w 241"/>
              <a:gd name="T3" fmla="*/ 0 h 153"/>
              <a:gd name="T4" fmla="*/ 241 w 241"/>
              <a:gd name="T5" fmla="*/ 153 h 153"/>
              <a:gd name="T6" fmla="*/ 0 w 241"/>
              <a:gd name="T7" fmla="*/ 153 h 153"/>
              <a:gd name="T8" fmla="*/ 54 w 241"/>
              <a:gd name="T9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153">
                <a:moveTo>
                  <a:pt x="54" y="0"/>
                </a:moveTo>
                <a:lnTo>
                  <a:pt x="187" y="0"/>
                </a:lnTo>
                <a:lnTo>
                  <a:pt x="241" y="153"/>
                </a:lnTo>
                <a:lnTo>
                  <a:pt x="0" y="153"/>
                </a:lnTo>
                <a:lnTo>
                  <a:pt x="54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0319">
            <a:extLst>
              <a:ext uri="{FF2B5EF4-FFF2-40B4-BE49-F238E27FC236}">
                <a16:creationId xmlns:a16="http://schemas.microsoft.com/office/drawing/2014/main" id="{C8DC6AF8-52D7-4581-8D38-FEA51DD84405}"/>
              </a:ext>
            </a:extLst>
          </p:cNvPr>
          <p:cNvSpPr>
            <a:spLocks noEditPoints="1"/>
          </p:cNvSpPr>
          <p:nvPr/>
        </p:nvSpPr>
        <p:spPr bwMode="auto">
          <a:xfrm>
            <a:off x="4719831" y="5872137"/>
            <a:ext cx="740980" cy="968972"/>
          </a:xfrm>
          <a:custGeom>
            <a:avLst/>
            <a:gdLst>
              <a:gd name="T0" fmla="*/ 144 w 351"/>
              <a:gd name="T1" fmla="*/ 43 h 459"/>
              <a:gd name="T2" fmla="*/ 144 w 351"/>
              <a:gd name="T3" fmla="*/ 113 h 459"/>
              <a:gd name="T4" fmla="*/ 38 w 351"/>
              <a:gd name="T5" fmla="*/ 422 h 459"/>
              <a:gd name="T6" fmla="*/ 319 w 351"/>
              <a:gd name="T7" fmla="*/ 422 h 459"/>
              <a:gd name="T8" fmla="*/ 215 w 351"/>
              <a:gd name="T9" fmla="*/ 113 h 459"/>
              <a:gd name="T10" fmla="*/ 215 w 351"/>
              <a:gd name="T11" fmla="*/ 43 h 459"/>
              <a:gd name="T12" fmla="*/ 144 w 351"/>
              <a:gd name="T13" fmla="*/ 43 h 459"/>
              <a:gd name="T14" fmla="*/ 94 w 351"/>
              <a:gd name="T15" fmla="*/ 0 h 459"/>
              <a:gd name="T16" fmla="*/ 263 w 351"/>
              <a:gd name="T17" fmla="*/ 0 h 459"/>
              <a:gd name="T18" fmla="*/ 273 w 351"/>
              <a:gd name="T19" fmla="*/ 3 h 459"/>
              <a:gd name="T20" fmla="*/ 281 w 351"/>
              <a:gd name="T21" fmla="*/ 11 h 459"/>
              <a:gd name="T22" fmla="*/ 284 w 351"/>
              <a:gd name="T23" fmla="*/ 22 h 459"/>
              <a:gd name="T24" fmla="*/ 281 w 351"/>
              <a:gd name="T25" fmla="*/ 33 h 459"/>
              <a:gd name="T26" fmla="*/ 273 w 351"/>
              <a:gd name="T27" fmla="*/ 40 h 459"/>
              <a:gd name="T28" fmla="*/ 263 w 351"/>
              <a:gd name="T29" fmla="*/ 43 h 459"/>
              <a:gd name="T30" fmla="*/ 251 w 351"/>
              <a:gd name="T31" fmla="*/ 43 h 459"/>
              <a:gd name="T32" fmla="*/ 251 w 351"/>
              <a:gd name="T33" fmla="*/ 113 h 459"/>
              <a:gd name="T34" fmla="*/ 351 w 351"/>
              <a:gd name="T35" fmla="*/ 421 h 459"/>
              <a:gd name="T36" fmla="*/ 351 w 351"/>
              <a:gd name="T37" fmla="*/ 422 h 459"/>
              <a:gd name="T38" fmla="*/ 349 w 351"/>
              <a:gd name="T39" fmla="*/ 433 h 459"/>
              <a:gd name="T40" fmla="*/ 345 w 351"/>
              <a:gd name="T41" fmla="*/ 443 h 459"/>
              <a:gd name="T42" fmla="*/ 339 w 351"/>
              <a:gd name="T43" fmla="*/ 450 h 459"/>
              <a:gd name="T44" fmla="*/ 326 w 351"/>
              <a:gd name="T45" fmla="*/ 457 h 459"/>
              <a:gd name="T46" fmla="*/ 311 w 351"/>
              <a:gd name="T47" fmla="*/ 459 h 459"/>
              <a:gd name="T48" fmla="*/ 46 w 351"/>
              <a:gd name="T49" fmla="*/ 459 h 459"/>
              <a:gd name="T50" fmla="*/ 36 w 351"/>
              <a:gd name="T51" fmla="*/ 458 h 459"/>
              <a:gd name="T52" fmla="*/ 25 w 351"/>
              <a:gd name="T53" fmla="*/ 454 h 459"/>
              <a:gd name="T54" fmla="*/ 16 w 351"/>
              <a:gd name="T55" fmla="*/ 450 h 459"/>
              <a:gd name="T56" fmla="*/ 9 w 351"/>
              <a:gd name="T57" fmla="*/ 443 h 459"/>
              <a:gd name="T58" fmla="*/ 2 w 351"/>
              <a:gd name="T59" fmla="*/ 433 h 459"/>
              <a:gd name="T60" fmla="*/ 0 w 351"/>
              <a:gd name="T61" fmla="*/ 422 h 459"/>
              <a:gd name="T62" fmla="*/ 0 w 351"/>
              <a:gd name="T63" fmla="*/ 421 h 459"/>
              <a:gd name="T64" fmla="*/ 107 w 351"/>
              <a:gd name="T65" fmla="*/ 113 h 459"/>
              <a:gd name="T66" fmla="*/ 107 w 351"/>
              <a:gd name="T67" fmla="*/ 43 h 459"/>
              <a:gd name="T68" fmla="*/ 94 w 351"/>
              <a:gd name="T69" fmla="*/ 43 h 459"/>
              <a:gd name="T70" fmla="*/ 84 w 351"/>
              <a:gd name="T71" fmla="*/ 40 h 459"/>
              <a:gd name="T72" fmla="*/ 75 w 351"/>
              <a:gd name="T73" fmla="*/ 33 h 459"/>
              <a:gd name="T74" fmla="*/ 73 w 351"/>
              <a:gd name="T75" fmla="*/ 22 h 459"/>
              <a:gd name="T76" fmla="*/ 75 w 351"/>
              <a:gd name="T77" fmla="*/ 11 h 459"/>
              <a:gd name="T78" fmla="*/ 84 w 351"/>
              <a:gd name="T79" fmla="*/ 3 h 459"/>
              <a:gd name="T80" fmla="*/ 94 w 351"/>
              <a:gd name="T81" fmla="*/ 0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51" h="459">
                <a:moveTo>
                  <a:pt x="144" y="43"/>
                </a:moveTo>
                <a:lnTo>
                  <a:pt x="144" y="113"/>
                </a:lnTo>
                <a:lnTo>
                  <a:pt x="38" y="422"/>
                </a:lnTo>
                <a:lnTo>
                  <a:pt x="319" y="422"/>
                </a:lnTo>
                <a:lnTo>
                  <a:pt x="215" y="113"/>
                </a:lnTo>
                <a:lnTo>
                  <a:pt x="215" y="43"/>
                </a:lnTo>
                <a:lnTo>
                  <a:pt x="144" y="43"/>
                </a:lnTo>
                <a:close/>
                <a:moveTo>
                  <a:pt x="94" y="0"/>
                </a:moveTo>
                <a:lnTo>
                  <a:pt x="263" y="0"/>
                </a:lnTo>
                <a:lnTo>
                  <a:pt x="273" y="3"/>
                </a:lnTo>
                <a:lnTo>
                  <a:pt x="281" y="11"/>
                </a:lnTo>
                <a:lnTo>
                  <a:pt x="284" y="22"/>
                </a:lnTo>
                <a:lnTo>
                  <a:pt x="281" y="33"/>
                </a:lnTo>
                <a:lnTo>
                  <a:pt x="273" y="40"/>
                </a:lnTo>
                <a:lnTo>
                  <a:pt x="263" y="43"/>
                </a:lnTo>
                <a:lnTo>
                  <a:pt x="251" y="43"/>
                </a:lnTo>
                <a:lnTo>
                  <a:pt x="251" y="113"/>
                </a:lnTo>
                <a:lnTo>
                  <a:pt x="351" y="421"/>
                </a:lnTo>
                <a:lnTo>
                  <a:pt x="351" y="422"/>
                </a:lnTo>
                <a:lnTo>
                  <a:pt x="349" y="433"/>
                </a:lnTo>
                <a:lnTo>
                  <a:pt x="345" y="443"/>
                </a:lnTo>
                <a:lnTo>
                  <a:pt x="339" y="450"/>
                </a:lnTo>
                <a:lnTo>
                  <a:pt x="326" y="457"/>
                </a:lnTo>
                <a:lnTo>
                  <a:pt x="311" y="459"/>
                </a:lnTo>
                <a:lnTo>
                  <a:pt x="46" y="459"/>
                </a:lnTo>
                <a:lnTo>
                  <a:pt x="36" y="458"/>
                </a:lnTo>
                <a:lnTo>
                  <a:pt x="25" y="454"/>
                </a:lnTo>
                <a:lnTo>
                  <a:pt x="16" y="450"/>
                </a:lnTo>
                <a:lnTo>
                  <a:pt x="9" y="443"/>
                </a:lnTo>
                <a:lnTo>
                  <a:pt x="2" y="433"/>
                </a:lnTo>
                <a:lnTo>
                  <a:pt x="0" y="422"/>
                </a:lnTo>
                <a:lnTo>
                  <a:pt x="0" y="421"/>
                </a:lnTo>
                <a:lnTo>
                  <a:pt x="107" y="113"/>
                </a:lnTo>
                <a:lnTo>
                  <a:pt x="107" y="43"/>
                </a:lnTo>
                <a:lnTo>
                  <a:pt x="94" y="43"/>
                </a:lnTo>
                <a:lnTo>
                  <a:pt x="84" y="40"/>
                </a:lnTo>
                <a:lnTo>
                  <a:pt x="75" y="33"/>
                </a:lnTo>
                <a:lnTo>
                  <a:pt x="73" y="22"/>
                </a:lnTo>
                <a:lnTo>
                  <a:pt x="75" y="11"/>
                </a:lnTo>
                <a:lnTo>
                  <a:pt x="84" y="3"/>
                </a:lnTo>
                <a:lnTo>
                  <a:pt x="94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0320">
            <a:extLst>
              <a:ext uri="{FF2B5EF4-FFF2-40B4-BE49-F238E27FC236}">
                <a16:creationId xmlns:a16="http://schemas.microsoft.com/office/drawing/2014/main" id="{6F6F11DD-B446-4632-AD86-3F50AECB4031}"/>
              </a:ext>
            </a:extLst>
          </p:cNvPr>
          <p:cNvSpPr>
            <a:spLocks noEditPoints="1"/>
          </p:cNvSpPr>
          <p:nvPr/>
        </p:nvSpPr>
        <p:spPr bwMode="auto">
          <a:xfrm>
            <a:off x="4947825" y="5293709"/>
            <a:ext cx="158330" cy="156218"/>
          </a:xfrm>
          <a:custGeom>
            <a:avLst/>
            <a:gdLst>
              <a:gd name="T0" fmla="*/ 38 w 75"/>
              <a:gd name="T1" fmla="*/ 29 h 74"/>
              <a:gd name="T2" fmla="*/ 35 w 75"/>
              <a:gd name="T3" fmla="*/ 30 h 74"/>
              <a:gd name="T4" fmla="*/ 32 w 75"/>
              <a:gd name="T5" fmla="*/ 31 h 74"/>
              <a:gd name="T6" fmla="*/ 31 w 75"/>
              <a:gd name="T7" fmla="*/ 35 h 74"/>
              <a:gd name="T8" fmla="*/ 30 w 75"/>
              <a:gd name="T9" fmla="*/ 37 h 74"/>
              <a:gd name="T10" fmla="*/ 31 w 75"/>
              <a:gd name="T11" fmla="*/ 40 h 74"/>
              <a:gd name="T12" fmla="*/ 32 w 75"/>
              <a:gd name="T13" fmla="*/ 42 h 74"/>
              <a:gd name="T14" fmla="*/ 35 w 75"/>
              <a:gd name="T15" fmla="*/ 44 h 74"/>
              <a:gd name="T16" fmla="*/ 38 w 75"/>
              <a:gd name="T17" fmla="*/ 44 h 74"/>
              <a:gd name="T18" fmla="*/ 41 w 75"/>
              <a:gd name="T19" fmla="*/ 44 h 74"/>
              <a:gd name="T20" fmla="*/ 43 w 75"/>
              <a:gd name="T21" fmla="*/ 42 h 74"/>
              <a:gd name="T22" fmla="*/ 44 w 75"/>
              <a:gd name="T23" fmla="*/ 40 h 74"/>
              <a:gd name="T24" fmla="*/ 45 w 75"/>
              <a:gd name="T25" fmla="*/ 37 h 74"/>
              <a:gd name="T26" fmla="*/ 44 w 75"/>
              <a:gd name="T27" fmla="*/ 35 h 74"/>
              <a:gd name="T28" fmla="*/ 43 w 75"/>
              <a:gd name="T29" fmla="*/ 31 h 74"/>
              <a:gd name="T30" fmla="*/ 41 w 75"/>
              <a:gd name="T31" fmla="*/ 30 h 74"/>
              <a:gd name="T32" fmla="*/ 38 w 75"/>
              <a:gd name="T33" fmla="*/ 29 h 74"/>
              <a:gd name="T34" fmla="*/ 38 w 75"/>
              <a:gd name="T35" fmla="*/ 0 h 74"/>
              <a:gd name="T36" fmla="*/ 53 w 75"/>
              <a:gd name="T37" fmla="*/ 3 h 74"/>
              <a:gd name="T38" fmla="*/ 65 w 75"/>
              <a:gd name="T39" fmla="*/ 11 h 74"/>
              <a:gd name="T40" fmla="*/ 72 w 75"/>
              <a:gd name="T41" fmla="*/ 23 h 74"/>
              <a:gd name="T42" fmla="*/ 75 w 75"/>
              <a:gd name="T43" fmla="*/ 37 h 74"/>
              <a:gd name="T44" fmla="*/ 72 w 75"/>
              <a:gd name="T45" fmla="*/ 52 h 74"/>
              <a:gd name="T46" fmla="*/ 65 w 75"/>
              <a:gd name="T47" fmla="*/ 64 h 74"/>
              <a:gd name="T48" fmla="*/ 53 w 75"/>
              <a:gd name="T49" fmla="*/ 71 h 74"/>
              <a:gd name="T50" fmla="*/ 38 w 75"/>
              <a:gd name="T51" fmla="*/ 74 h 74"/>
              <a:gd name="T52" fmla="*/ 24 w 75"/>
              <a:gd name="T53" fmla="*/ 71 h 74"/>
              <a:gd name="T54" fmla="*/ 12 w 75"/>
              <a:gd name="T55" fmla="*/ 64 h 74"/>
              <a:gd name="T56" fmla="*/ 4 w 75"/>
              <a:gd name="T57" fmla="*/ 52 h 74"/>
              <a:gd name="T58" fmla="*/ 0 w 75"/>
              <a:gd name="T59" fmla="*/ 37 h 74"/>
              <a:gd name="T60" fmla="*/ 4 w 75"/>
              <a:gd name="T61" fmla="*/ 23 h 74"/>
              <a:gd name="T62" fmla="*/ 12 w 75"/>
              <a:gd name="T63" fmla="*/ 11 h 74"/>
              <a:gd name="T64" fmla="*/ 24 w 75"/>
              <a:gd name="T65" fmla="*/ 3 h 74"/>
              <a:gd name="T66" fmla="*/ 38 w 75"/>
              <a:gd name="T67" fmla="*/ 0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5" h="74">
                <a:moveTo>
                  <a:pt x="38" y="29"/>
                </a:moveTo>
                <a:lnTo>
                  <a:pt x="35" y="30"/>
                </a:lnTo>
                <a:lnTo>
                  <a:pt x="32" y="31"/>
                </a:lnTo>
                <a:lnTo>
                  <a:pt x="31" y="35"/>
                </a:lnTo>
                <a:lnTo>
                  <a:pt x="30" y="37"/>
                </a:lnTo>
                <a:lnTo>
                  <a:pt x="31" y="40"/>
                </a:lnTo>
                <a:lnTo>
                  <a:pt x="32" y="42"/>
                </a:lnTo>
                <a:lnTo>
                  <a:pt x="35" y="44"/>
                </a:lnTo>
                <a:lnTo>
                  <a:pt x="38" y="44"/>
                </a:lnTo>
                <a:lnTo>
                  <a:pt x="41" y="44"/>
                </a:lnTo>
                <a:lnTo>
                  <a:pt x="43" y="42"/>
                </a:lnTo>
                <a:lnTo>
                  <a:pt x="44" y="40"/>
                </a:lnTo>
                <a:lnTo>
                  <a:pt x="45" y="37"/>
                </a:lnTo>
                <a:lnTo>
                  <a:pt x="44" y="35"/>
                </a:lnTo>
                <a:lnTo>
                  <a:pt x="43" y="31"/>
                </a:lnTo>
                <a:lnTo>
                  <a:pt x="41" y="30"/>
                </a:lnTo>
                <a:lnTo>
                  <a:pt x="38" y="29"/>
                </a:lnTo>
                <a:close/>
                <a:moveTo>
                  <a:pt x="38" y="0"/>
                </a:moveTo>
                <a:lnTo>
                  <a:pt x="53" y="3"/>
                </a:lnTo>
                <a:lnTo>
                  <a:pt x="65" y="11"/>
                </a:lnTo>
                <a:lnTo>
                  <a:pt x="72" y="23"/>
                </a:lnTo>
                <a:lnTo>
                  <a:pt x="75" y="37"/>
                </a:lnTo>
                <a:lnTo>
                  <a:pt x="72" y="52"/>
                </a:lnTo>
                <a:lnTo>
                  <a:pt x="65" y="64"/>
                </a:lnTo>
                <a:lnTo>
                  <a:pt x="53" y="71"/>
                </a:lnTo>
                <a:lnTo>
                  <a:pt x="38" y="74"/>
                </a:lnTo>
                <a:lnTo>
                  <a:pt x="24" y="71"/>
                </a:lnTo>
                <a:lnTo>
                  <a:pt x="12" y="64"/>
                </a:lnTo>
                <a:lnTo>
                  <a:pt x="4" y="52"/>
                </a:lnTo>
                <a:lnTo>
                  <a:pt x="0" y="37"/>
                </a:lnTo>
                <a:lnTo>
                  <a:pt x="4" y="23"/>
                </a:lnTo>
                <a:lnTo>
                  <a:pt x="12" y="11"/>
                </a:lnTo>
                <a:lnTo>
                  <a:pt x="24" y="3"/>
                </a:lnTo>
                <a:lnTo>
                  <a:pt x="3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0321">
            <a:extLst>
              <a:ext uri="{FF2B5EF4-FFF2-40B4-BE49-F238E27FC236}">
                <a16:creationId xmlns:a16="http://schemas.microsoft.com/office/drawing/2014/main" id="{7AC81CD1-9CB8-440F-8EAE-68FF67FECE0D}"/>
              </a:ext>
            </a:extLst>
          </p:cNvPr>
          <p:cNvSpPr>
            <a:spLocks noEditPoints="1"/>
          </p:cNvSpPr>
          <p:nvPr/>
        </p:nvSpPr>
        <p:spPr bwMode="auto">
          <a:xfrm>
            <a:off x="4861272" y="5549148"/>
            <a:ext cx="284992" cy="287103"/>
          </a:xfrm>
          <a:custGeom>
            <a:avLst/>
            <a:gdLst>
              <a:gd name="T0" fmla="*/ 67 w 135"/>
              <a:gd name="T1" fmla="*/ 30 h 136"/>
              <a:gd name="T2" fmla="*/ 52 w 135"/>
              <a:gd name="T3" fmla="*/ 34 h 136"/>
              <a:gd name="T4" fmla="*/ 40 w 135"/>
              <a:gd name="T5" fmla="*/ 41 h 136"/>
              <a:gd name="T6" fmla="*/ 32 w 135"/>
              <a:gd name="T7" fmla="*/ 53 h 136"/>
              <a:gd name="T8" fmla="*/ 29 w 135"/>
              <a:gd name="T9" fmla="*/ 68 h 136"/>
              <a:gd name="T10" fmla="*/ 32 w 135"/>
              <a:gd name="T11" fmla="*/ 83 h 136"/>
              <a:gd name="T12" fmla="*/ 40 w 135"/>
              <a:gd name="T13" fmla="*/ 96 h 136"/>
              <a:gd name="T14" fmla="*/ 52 w 135"/>
              <a:gd name="T15" fmla="*/ 103 h 136"/>
              <a:gd name="T16" fmla="*/ 67 w 135"/>
              <a:gd name="T17" fmla="*/ 106 h 136"/>
              <a:gd name="T18" fmla="*/ 82 w 135"/>
              <a:gd name="T19" fmla="*/ 103 h 136"/>
              <a:gd name="T20" fmla="*/ 94 w 135"/>
              <a:gd name="T21" fmla="*/ 96 h 136"/>
              <a:gd name="T22" fmla="*/ 102 w 135"/>
              <a:gd name="T23" fmla="*/ 83 h 136"/>
              <a:gd name="T24" fmla="*/ 106 w 135"/>
              <a:gd name="T25" fmla="*/ 68 h 136"/>
              <a:gd name="T26" fmla="*/ 102 w 135"/>
              <a:gd name="T27" fmla="*/ 53 h 136"/>
              <a:gd name="T28" fmla="*/ 94 w 135"/>
              <a:gd name="T29" fmla="*/ 41 h 136"/>
              <a:gd name="T30" fmla="*/ 82 w 135"/>
              <a:gd name="T31" fmla="*/ 34 h 136"/>
              <a:gd name="T32" fmla="*/ 67 w 135"/>
              <a:gd name="T33" fmla="*/ 30 h 136"/>
              <a:gd name="T34" fmla="*/ 67 w 135"/>
              <a:gd name="T35" fmla="*/ 0 h 136"/>
              <a:gd name="T36" fmla="*/ 85 w 135"/>
              <a:gd name="T37" fmla="*/ 2 h 136"/>
              <a:gd name="T38" fmla="*/ 101 w 135"/>
              <a:gd name="T39" fmla="*/ 10 h 136"/>
              <a:gd name="T40" fmla="*/ 115 w 135"/>
              <a:gd name="T41" fmla="*/ 21 h 136"/>
              <a:gd name="T42" fmla="*/ 126 w 135"/>
              <a:gd name="T43" fmla="*/ 34 h 136"/>
              <a:gd name="T44" fmla="*/ 132 w 135"/>
              <a:gd name="T45" fmla="*/ 51 h 136"/>
              <a:gd name="T46" fmla="*/ 135 w 135"/>
              <a:gd name="T47" fmla="*/ 68 h 136"/>
              <a:gd name="T48" fmla="*/ 132 w 135"/>
              <a:gd name="T49" fmla="*/ 86 h 136"/>
              <a:gd name="T50" fmla="*/ 126 w 135"/>
              <a:gd name="T51" fmla="*/ 102 h 136"/>
              <a:gd name="T52" fmla="*/ 115 w 135"/>
              <a:gd name="T53" fmla="*/ 116 h 136"/>
              <a:gd name="T54" fmla="*/ 101 w 135"/>
              <a:gd name="T55" fmla="*/ 127 h 136"/>
              <a:gd name="T56" fmla="*/ 85 w 135"/>
              <a:gd name="T57" fmla="*/ 133 h 136"/>
              <a:gd name="T58" fmla="*/ 67 w 135"/>
              <a:gd name="T59" fmla="*/ 136 h 136"/>
              <a:gd name="T60" fmla="*/ 49 w 135"/>
              <a:gd name="T61" fmla="*/ 133 h 136"/>
              <a:gd name="T62" fmla="*/ 33 w 135"/>
              <a:gd name="T63" fmla="*/ 127 h 136"/>
              <a:gd name="T64" fmla="*/ 19 w 135"/>
              <a:gd name="T65" fmla="*/ 116 h 136"/>
              <a:gd name="T66" fmla="*/ 8 w 135"/>
              <a:gd name="T67" fmla="*/ 102 h 136"/>
              <a:gd name="T68" fmla="*/ 2 w 135"/>
              <a:gd name="T69" fmla="*/ 86 h 136"/>
              <a:gd name="T70" fmla="*/ 0 w 135"/>
              <a:gd name="T71" fmla="*/ 68 h 136"/>
              <a:gd name="T72" fmla="*/ 2 w 135"/>
              <a:gd name="T73" fmla="*/ 51 h 136"/>
              <a:gd name="T74" fmla="*/ 8 w 135"/>
              <a:gd name="T75" fmla="*/ 34 h 136"/>
              <a:gd name="T76" fmla="*/ 19 w 135"/>
              <a:gd name="T77" fmla="*/ 21 h 136"/>
              <a:gd name="T78" fmla="*/ 33 w 135"/>
              <a:gd name="T79" fmla="*/ 10 h 136"/>
              <a:gd name="T80" fmla="*/ 49 w 135"/>
              <a:gd name="T81" fmla="*/ 2 h 136"/>
              <a:gd name="T82" fmla="*/ 67 w 135"/>
              <a:gd name="T83" fmla="*/ 0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5" h="136">
                <a:moveTo>
                  <a:pt x="67" y="30"/>
                </a:moveTo>
                <a:lnTo>
                  <a:pt x="52" y="34"/>
                </a:lnTo>
                <a:lnTo>
                  <a:pt x="40" y="41"/>
                </a:lnTo>
                <a:lnTo>
                  <a:pt x="32" y="53"/>
                </a:lnTo>
                <a:lnTo>
                  <a:pt x="29" y="68"/>
                </a:lnTo>
                <a:lnTo>
                  <a:pt x="32" y="83"/>
                </a:lnTo>
                <a:lnTo>
                  <a:pt x="40" y="96"/>
                </a:lnTo>
                <a:lnTo>
                  <a:pt x="52" y="103"/>
                </a:lnTo>
                <a:lnTo>
                  <a:pt x="67" y="106"/>
                </a:lnTo>
                <a:lnTo>
                  <a:pt x="82" y="103"/>
                </a:lnTo>
                <a:lnTo>
                  <a:pt x="94" y="96"/>
                </a:lnTo>
                <a:lnTo>
                  <a:pt x="102" y="83"/>
                </a:lnTo>
                <a:lnTo>
                  <a:pt x="106" y="68"/>
                </a:lnTo>
                <a:lnTo>
                  <a:pt x="102" y="53"/>
                </a:lnTo>
                <a:lnTo>
                  <a:pt x="94" y="41"/>
                </a:lnTo>
                <a:lnTo>
                  <a:pt x="82" y="34"/>
                </a:lnTo>
                <a:lnTo>
                  <a:pt x="67" y="30"/>
                </a:lnTo>
                <a:close/>
                <a:moveTo>
                  <a:pt x="67" y="0"/>
                </a:moveTo>
                <a:lnTo>
                  <a:pt x="85" y="2"/>
                </a:lnTo>
                <a:lnTo>
                  <a:pt x="101" y="10"/>
                </a:lnTo>
                <a:lnTo>
                  <a:pt x="115" y="21"/>
                </a:lnTo>
                <a:lnTo>
                  <a:pt x="126" y="34"/>
                </a:lnTo>
                <a:lnTo>
                  <a:pt x="132" y="51"/>
                </a:lnTo>
                <a:lnTo>
                  <a:pt x="135" y="68"/>
                </a:lnTo>
                <a:lnTo>
                  <a:pt x="132" y="86"/>
                </a:lnTo>
                <a:lnTo>
                  <a:pt x="126" y="102"/>
                </a:lnTo>
                <a:lnTo>
                  <a:pt x="115" y="116"/>
                </a:lnTo>
                <a:lnTo>
                  <a:pt x="101" y="127"/>
                </a:lnTo>
                <a:lnTo>
                  <a:pt x="85" y="133"/>
                </a:lnTo>
                <a:lnTo>
                  <a:pt x="67" y="136"/>
                </a:lnTo>
                <a:lnTo>
                  <a:pt x="49" y="133"/>
                </a:lnTo>
                <a:lnTo>
                  <a:pt x="33" y="127"/>
                </a:lnTo>
                <a:lnTo>
                  <a:pt x="19" y="116"/>
                </a:lnTo>
                <a:lnTo>
                  <a:pt x="8" y="102"/>
                </a:lnTo>
                <a:lnTo>
                  <a:pt x="2" y="86"/>
                </a:lnTo>
                <a:lnTo>
                  <a:pt x="0" y="68"/>
                </a:lnTo>
                <a:lnTo>
                  <a:pt x="2" y="51"/>
                </a:lnTo>
                <a:lnTo>
                  <a:pt x="8" y="34"/>
                </a:lnTo>
                <a:lnTo>
                  <a:pt x="19" y="21"/>
                </a:lnTo>
                <a:lnTo>
                  <a:pt x="33" y="10"/>
                </a:lnTo>
                <a:lnTo>
                  <a:pt x="49" y="2"/>
                </a:lnTo>
                <a:lnTo>
                  <a:pt x="67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0322">
            <a:extLst>
              <a:ext uri="{FF2B5EF4-FFF2-40B4-BE49-F238E27FC236}">
                <a16:creationId xmlns:a16="http://schemas.microsoft.com/office/drawing/2014/main" id="{F72D189D-E8E9-4E08-A8E6-476C7E668544}"/>
              </a:ext>
            </a:extLst>
          </p:cNvPr>
          <p:cNvSpPr>
            <a:spLocks noEditPoints="1"/>
          </p:cNvSpPr>
          <p:nvPr/>
        </p:nvSpPr>
        <p:spPr bwMode="auto">
          <a:xfrm>
            <a:off x="5133597" y="5428816"/>
            <a:ext cx="206884" cy="204771"/>
          </a:xfrm>
          <a:custGeom>
            <a:avLst/>
            <a:gdLst>
              <a:gd name="T0" fmla="*/ 49 w 98"/>
              <a:gd name="T1" fmla="*/ 28 h 97"/>
              <a:gd name="T2" fmla="*/ 44 w 98"/>
              <a:gd name="T3" fmla="*/ 30 h 97"/>
              <a:gd name="T4" fmla="*/ 40 w 98"/>
              <a:gd name="T5" fmla="*/ 32 h 97"/>
              <a:gd name="T6" fmla="*/ 35 w 98"/>
              <a:gd name="T7" fmla="*/ 35 h 97"/>
              <a:gd name="T8" fmla="*/ 32 w 98"/>
              <a:gd name="T9" fmla="*/ 38 h 97"/>
              <a:gd name="T10" fmla="*/ 30 w 98"/>
              <a:gd name="T11" fmla="*/ 43 h 97"/>
              <a:gd name="T12" fmla="*/ 30 w 98"/>
              <a:gd name="T13" fmla="*/ 48 h 97"/>
              <a:gd name="T14" fmla="*/ 30 w 98"/>
              <a:gd name="T15" fmla="*/ 53 h 97"/>
              <a:gd name="T16" fmla="*/ 32 w 98"/>
              <a:gd name="T17" fmla="*/ 58 h 97"/>
              <a:gd name="T18" fmla="*/ 35 w 98"/>
              <a:gd name="T19" fmla="*/ 62 h 97"/>
              <a:gd name="T20" fmla="*/ 40 w 98"/>
              <a:gd name="T21" fmla="*/ 65 h 97"/>
              <a:gd name="T22" fmla="*/ 44 w 98"/>
              <a:gd name="T23" fmla="*/ 67 h 97"/>
              <a:gd name="T24" fmla="*/ 49 w 98"/>
              <a:gd name="T25" fmla="*/ 68 h 97"/>
              <a:gd name="T26" fmla="*/ 54 w 98"/>
              <a:gd name="T27" fmla="*/ 67 h 97"/>
              <a:gd name="T28" fmla="*/ 59 w 98"/>
              <a:gd name="T29" fmla="*/ 65 h 97"/>
              <a:gd name="T30" fmla="*/ 62 w 98"/>
              <a:gd name="T31" fmla="*/ 62 h 97"/>
              <a:gd name="T32" fmla="*/ 65 w 98"/>
              <a:gd name="T33" fmla="*/ 58 h 97"/>
              <a:gd name="T34" fmla="*/ 68 w 98"/>
              <a:gd name="T35" fmla="*/ 53 h 97"/>
              <a:gd name="T36" fmla="*/ 69 w 98"/>
              <a:gd name="T37" fmla="*/ 48 h 97"/>
              <a:gd name="T38" fmla="*/ 68 w 98"/>
              <a:gd name="T39" fmla="*/ 43 h 97"/>
              <a:gd name="T40" fmla="*/ 65 w 98"/>
              <a:gd name="T41" fmla="*/ 38 h 97"/>
              <a:gd name="T42" fmla="*/ 62 w 98"/>
              <a:gd name="T43" fmla="*/ 35 h 97"/>
              <a:gd name="T44" fmla="*/ 59 w 98"/>
              <a:gd name="T45" fmla="*/ 32 h 97"/>
              <a:gd name="T46" fmla="*/ 54 w 98"/>
              <a:gd name="T47" fmla="*/ 30 h 97"/>
              <a:gd name="T48" fmla="*/ 49 w 98"/>
              <a:gd name="T49" fmla="*/ 28 h 97"/>
              <a:gd name="T50" fmla="*/ 49 w 98"/>
              <a:gd name="T51" fmla="*/ 0 h 97"/>
              <a:gd name="T52" fmla="*/ 62 w 98"/>
              <a:gd name="T53" fmla="*/ 1 h 97"/>
              <a:gd name="T54" fmla="*/ 74 w 98"/>
              <a:gd name="T55" fmla="*/ 6 h 97"/>
              <a:gd name="T56" fmla="*/ 84 w 98"/>
              <a:gd name="T57" fmla="*/ 13 h 97"/>
              <a:gd name="T58" fmla="*/ 91 w 98"/>
              <a:gd name="T59" fmla="*/ 23 h 97"/>
              <a:gd name="T60" fmla="*/ 97 w 98"/>
              <a:gd name="T61" fmla="*/ 35 h 97"/>
              <a:gd name="T62" fmla="*/ 98 w 98"/>
              <a:gd name="T63" fmla="*/ 48 h 97"/>
              <a:gd name="T64" fmla="*/ 97 w 98"/>
              <a:gd name="T65" fmla="*/ 62 h 97"/>
              <a:gd name="T66" fmla="*/ 91 w 98"/>
              <a:gd name="T67" fmla="*/ 73 h 97"/>
              <a:gd name="T68" fmla="*/ 84 w 98"/>
              <a:gd name="T69" fmla="*/ 83 h 97"/>
              <a:gd name="T70" fmla="*/ 74 w 98"/>
              <a:gd name="T71" fmla="*/ 91 h 97"/>
              <a:gd name="T72" fmla="*/ 62 w 98"/>
              <a:gd name="T73" fmla="*/ 96 h 97"/>
              <a:gd name="T74" fmla="*/ 49 w 98"/>
              <a:gd name="T75" fmla="*/ 97 h 97"/>
              <a:gd name="T76" fmla="*/ 37 w 98"/>
              <a:gd name="T77" fmla="*/ 96 h 97"/>
              <a:gd name="T78" fmla="*/ 25 w 98"/>
              <a:gd name="T79" fmla="*/ 91 h 97"/>
              <a:gd name="T80" fmla="*/ 14 w 98"/>
              <a:gd name="T81" fmla="*/ 83 h 97"/>
              <a:gd name="T82" fmla="*/ 7 w 98"/>
              <a:gd name="T83" fmla="*/ 73 h 97"/>
              <a:gd name="T84" fmla="*/ 2 w 98"/>
              <a:gd name="T85" fmla="*/ 62 h 97"/>
              <a:gd name="T86" fmla="*/ 0 w 98"/>
              <a:gd name="T87" fmla="*/ 48 h 97"/>
              <a:gd name="T88" fmla="*/ 2 w 98"/>
              <a:gd name="T89" fmla="*/ 35 h 97"/>
              <a:gd name="T90" fmla="*/ 7 w 98"/>
              <a:gd name="T91" fmla="*/ 23 h 97"/>
              <a:gd name="T92" fmla="*/ 14 w 98"/>
              <a:gd name="T93" fmla="*/ 13 h 97"/>
              <a:gd name="T94" fmla="*/ 25 w 98"/>
              <a:gd name="T95" fmla="*/ 6 h 97"/>
              <a:gd name="T96" fmla="*/ 37 w 98"/>
              <a:gd name="T97" fmla="*/ 1 h 97"/>
              <a:gd name="T98" fmla="*/ 49 w 98"/>
              <a:gd name="T99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8" h="97">
                <a:moveTo>
                  <a:pt x="49" y="28"/>
                </a:moveTo>
                <a:lnTo>
                  <a:pt x="44" y="30"/>
                </a:lnTo>
                <a:lnTo>
                  <a:pt x="40" y="32"/>
                </a:lnTo>
                <a:lnTo>
                  <a:pt x="35" y="35"/>
                </a:lnTo>
                <a:lnTo>
                  <a:pt x="32" y="38"/>
                </a:lnTo>
                <a:lnTo>
                  <a:pt x="30" y="43"/>
                </a:lnTo>
                <a:lnTo>
                  <a:pt x="30" y="48"/>
                </a:lnTo>
                <a:lnTo>
                  <a:pt x="30" y="53"/>
                </a:lnTo>
                <a:lnTo>
                  <a:pt x="32" y="58"/>
                </a:lnTo>
                <a:lnTo>
                  <a:pt x="35" y="62"/>
                </a:lnTo>
                <a:lnTo>
                  <a:pt x="40" y="65"/>
                </a:lnTo>
                <a:lnTo>
                  <a:pt x="44" y="67"/>
                </a:lnTo>
                <a:lnTo>
                  <a:pt x="49" y="68"/>
                </a:lnTo>
                <a:lnTo>
                  <a:pt x="54" y="67"/>
                </a:lnTo>
                <a:lnTo>
                  <a:pt x="59" y="65"/>
                </a:lnTo>
                <a:lnTo>
                  <a:pt x="62" y="62"/>
                </a:lnTo>
                <a:lnTo>
                  <a:pt x="65" y="58"/>
                </a:lnTo>
                <a:lnTo>
                  <a:pt x="68" y="53"/>
                </a:lnTo>
                <a:lnTo>
                  <a:pt x="69" y="48"/>
                </a:lnTo>
                <a:lnTo>
                  <a:pt x="68" y="43"/>
                </a:lnTo>
                <a:lnTo>
                  <a:pt x="65" y="38"/>
                </a:lnTo>
                <a:lnTo>
                  <a:pt x="62" y="35"/>
                </a:lnTo>
                <a:lnTo>
                  <a:pt x="59" y="32"/>
                </a:lnTo>
                <a:lnTo>
                  <a:pt x="54" y="30"/>
                </a:lnTo>
                <a:lnTo>
                  <a:pt x="49" y="28"/>
                </a:lnTo>
                <a:close/>
                <a:moveTo>
                  <a:pt x="49" y="0"/>
                </a:moveTo>
                <a:lnTo>
                  <a:pt x="62" y="1"/>
                </a:lnTo>
                <a:lnTo>
                  <a:pt x="74" y="6"/>
                </a:lnTo>
                <a:lnTo>
                  <a:pt x="84" y="13"/>
                </a:lnTo>
                <a:lnTo>
                  <a:pt x="91" y="23"/>
                </a:lnTo>
                <a:lnTo>
                  <a:pt x="97" y="35"/>
                </a:lnTo>
                <a:lnTo>
                  <a:pt x="98" y="48"/>
                </a:lnTo>
                <a:lnTo>
                  <a:pt x="97" y="62"/>
                </a:lnTo>
                <a:lnTo>
                  <a:pt x="91" y="73"/>
                </a:lnTo>
                <a:lnTo>
                  <a:pt x="84" y="83"/>
                </a:lnTo>
                <a:lnTo>
                  <a:pt x="74" y="91"/>
                </a:lnTo>
                <a:lnTo>
                  <a:pt x="62" y="96"/>
                </a:lnTo>
                <a:lnTo>
                  <a:pt x="49" y="97"/>
                </a:lnTo>
                <a:lnTo>
                  <a:pt x="37" y="96"/>
                </a:lnTo>
                <a:lnTo>
                  <a:pt x="25" y="91"/>
                </a:lnTo>
                <a:lnTo>
                  <a:pt x="14" y="83"/>
                </a:lnTo>
                <a:lnTo>
                  <a:pt x="7" y="73"/>
                </a:lnTo>
                <a:lnTo>
                  <a:pt x="2" y="62"/>
                </a:lnTo>
                <a:lnTo>
                  <a:pt x="0" y="48"/>
                </a:lnTo>
                <a:lnTo>
                  <a:pt x="2" y="35"/>
                </a:lnTo>
                <a:lnTo>
                  <a:pt x="7" y="23"/>
                </a:lnTo>
                <a:lnTo>
                  <a:pt x="14" y="13"/>
                </a:lnTo>
                <a:lnTo>
                  <a:pt x="25" y="6"/>
                </a:lnTo>
                <a:lnTo>
                  <a:pt x="37" y="1"/>
                </a:lnTo>
                <a:lnTo>
                  <a:pt x="49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323">
            <a:extLst>
              <a:ext uri="{FF2B5EF4-FFF2-40B4-BE49-F238E27FC236}">
                <a16:creationId xmlns:a16="http://schemas.microsoft.com/office/drawing/2014/main" id="{3645879F-EB7F-44E4-A4E1-BEE27E25DE22}"/>
              </a:ext>
            </a:extLst>
          </p:cNvPr>
          <p:cNvSpPr>
            <a:spLocks/>
          </p:cNvSpPr>
          <p:nvPr/>
        </p:nvSpPr>
        <p:spPr bwMode="auto">
          <a:xfrm>
            <a:off x="8390950" y="6127575"/>
            <a:ext cx="829644" cy="527762"/>
          </a:xfrm>
          <a:custGeom>
            <a:avLst/>
            <a:gdLst>
              <a:gd name="T0" fmla="*/ 87 w 393"/>
              <a:gd name="T1" fmla="*/ 0 h 250"/>
              <a:gd name="T2" fmla="*/ 306 w 393"/>
              <a:gd name="T3" fmla="*/ 0 h 250"/>
              <a:gd name="T4" fmla="*/ 393 w 393"/>
              <a:gd name="T5" fmla="*/ 250 h 250"/>
              <a:gd name="T6" fmla="*/ 0 w 393"/>
              <a:gd name="T7" fmla="*/ 250 h 250"/>
              <a:gd name="T8" fmla="*/ 87 w 393"/>
              <a:gd name="T9" fmla="*/ 0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3" h="250">
                <a:moveTo>
                  <a:pt x="87" y="0"/>
                </a:moveTo>
                <a:lnTo>
                  <a:pt x="306" y="0"/>
                </a:lnTo>
                <a:lnTo>
                  <a:pt x="393" y="250"/>
                </a:lnTo>
                <a:lnTo>
                  <a:pt x="0" y="250"/>
                </a:lnTo>
                <a:lnTo>
                  <a:pt x="87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0324">
            <a:extLst>
              <a:ext uri="{FF2B5EF4-FFF2-40B4-BE49-F238E27FC236}">
                <a16:creationId xmlns:a16="http://schemas.microsoft.com/office/drawing/2014/main" id="{54F989FF-6F1D-4D70-90F7-694EE148765A}"/>
              </a:ext>
            </a:extLst>
          </p:cNvPr>
          <p:cNvSpPr>
            <a:spLocks noEditPoints="1"/>
          </p:cNvSpPr>
          <p:nvPr/>
        </p:nvSpPr>
        <p:spPr bwMode="auto">
          <a:xfrm>
            <a:off x="8192510" y="5247265"/>
            <a:ext cx="1207522" cy="1576953"/>
          </a:xfrm>
          <a:custGeom>
            <a:avLst/>
            <a:gdLst>
              <a:gd name="T0" fmla="*/ 234 w 572"/>
              <a:gd name="T1" fmla="*/ 71 h 747"/>
              <a:gd name="T2" fmla="*/ 234 w 572"/>
              <a:gd name="T3" fmla="*/ 184 h 747"/>
              <a:gd name="T4" fmla="*/ 62 w 572"/>
              <a:gd name="T5" fmla="*/ 689 h 747"/>
              <a:gd name="T6" fmla="*/ 521 w 572"/>
              <a:gd name="T7" fmla="*/ 689 h 747"/>
              <a:gd name="T8" fmla="*/ 351 w 572"/>
              <a:gd name="T9" fmla="*/ 184 h 747"/>
              <a:gd name="T10" fmla="*/ 351 w 572"/>
              <a:gd name="T11" fmla="*/ 71 h 747"/>
              <a:gd name="T12" fmla="*/ 234 w 572"/>
              <a:gd name="T13" fmla="*/ 71 h 747"/>
              <a:gd name="T14" fmla="*/ 154 w 572"/>
              <a:gd name="T15" fmla="*/ 0 h 747"/>
              <a:gd name="T16" fmla="*/ 428 w 572"/>
              <a:gd name="T17" fmla="*/ 0 h 747"/>
              <a:gd name="T18" fmla="*/ 441 w 572"/>
              <a:gd name="T19" fmla="*/ 3 h 747"/>
              <a:gd name="T20" fmla="*/ 453 w 572"/>
              <a:gd name="T21" fmla="*/ 11 h 747"/>
              <a:gd name="T22" fmla="*/ 460 w 572"/>
              <a:gd name="T23" fmla="*/ 21 h 747"/>
              <a:gd name="T24" fmla="*/ 463 w 572"/>
              <a:gd name="T25" fmla="*/ 35 h 747"/>
              <a:gd name="T26" fmla="*/ 460 w 572"/>
              <a:gd name="T27" fmla="*/ 49 h 747"/>
              <a:gd name="T28" fmla="*/ 453 w 572"/>
              <a:gd name="T29" fmla="*/ 60 h 747"/>
              <a:gd name="T30" fmla="*/ 441 w 572"/>
              <a:gd name="T31" fmla="*/ 67 h 747"/>
              <a:gd name="T32" fmla="*/ 428 w 572"/>
              <a:gd name="T33" fmla="*/ 71 h 747"/>
              <a:gd name="T34" fmla="*/ 409 w 572"/>
              <a:gd name="T35" fmla="*/ 71 h 747"/>
              <a:gd name="T36" fmla="*/ 409 w 572"/>
              <a:gd name="T37" fmla="*/ 184 h 747"/>
              <a:gd name="T38" fmla="*/ 572 w 572"/>
              <a:gd name="T39" fmla="*/ 687 h 747"/>
              <a:gd name="T40" fmla="*/ 572 w 572"/>
              <a:gd name="T41" fmla="*/ 689 h 747"/>
              <a:gd name="T42" fmla="*/ 570 w 572"/>
              <a:gd name="T43" fmla="*/ 706 h 747"/>
              <a:gd name="T44" fmla="*/ 563 w 572"/>
              <a:gd name="T45" fmla="*/ 721 h 747"/>
              <a:gd name="T46" fmla="*/ 551 w 572"/>
              <a:gd name="T47" fmla="*/ 733 h 747"/>
              <a:gd name="T48" fmla="*/ 538 w 572"/>
              <a:gd name="T49" fmla="*/ 742 h 747"/>
              <a:gd name="T50" fmla="*/ 523 w 572"/>
              <a:gd name="T51" fmla="*/ 746 h 747"/>
              <a:gd name="T52" fmla="*/ 506 w 572"/>
              <a:gd name="T53" fmla="*/ 747 h 747"/>
              <a:gd name="T54" fmla="*/ 75 w 572"/>
              <a:gd name="T55" fmla="*/ 747 h 747"/>
              <a:gd name="T56" fmla="*/ 56 w 572"/>
              <a:gd name="T57" fmla="*/ 746 h 747"/>
              <a:gd name="T58" fmla="*/ 40 w 572"/>
              <a:gd name="T59" fmla="*/ 742 h 747"/>
              <a:gd name="T60" fmla="*/ 25 w 572"/>
              <a:gd name="T61" fmla="*/ 733 h 747"/>
              <a:gd name="T62" fmla="*/ 16 w 572"/>
              <a:gd name="T63" fmla="*/ 725 h 747"/>
              <a:gd name="T64" fmla="*/ 8 w 572"/>
              <a:gd name="T65" fmla="*/ 714 h 747"/>
              <a:gd name="T66" fmla="*/ 2 w 572"/>
              <a:gd name="T67" fmla="*/ 702 h 747"/>
              <a:gd name="T68" fmla="*/ 0 w 572"/>
              <a:gd name="T69" fmla="*/ 689 h 747"/>
              <a:gd name="T70" fmla="*/ 0 w 572"/>
              <a:gd name="T71" fmla="*/ 687 h 747"/>
              <a:gd name="T72" fmla="*/ 175 w 572"/>
              <a:gd name="T73" fmla="*/ 184 h 747"/>
              <a:gd name="T74" fmla="*/ 175 w 572"/>
              <a:gd name="T75" fmla="*/ 71 h 747"/>
              <a:gd name="T76" fmla="*/ 154 w 572"/>
              <a:gd name="T77" fmla="*/ 71 h 747"/>
              <a:gd name="T78" fmla="*/ 140 w 572"/>
              <a:gd name="T79" fmla="*/ 67 h 747"/>
              <a:gd name="T80" fmla="*/ 128 w 572"/>
              <a:gd name="T81" fmla="*/ 60 h 747"/>
              <a:gd name="T82" fmla="*/ 121 w 572"/>
              <a:gd name="T83" fmla="*/ 49 h 747"/>
              <a:gd name="T84" fmla="*/ 119 w 572"/>
              <a:gd name="T85" fmla="*/ 35 h 747"/>
              <a:gd name="T86" fmla="*/ 121 w 572"/>
              <a:gd name="T87" fmla="*/ 21 h 747"/>
              <a:gd name="T88" fmla="*/ 128 w 572"/>
              <a:gd name="T89" fmla="*/ 11 h 747"/>
              <a:gd name="T90" fmla="*/ 140 w 572"/>
              <a:gd name="T91" fmla="*/ 3 h 747"/>
              <a:gd name="T92" fmla="*/ 154 w 572"/>
              <a:gd name="T93" fmla="*/ 0 h 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2" h="747">
                <a:moveTo>
                  <a:pt x="234" y="71"/>
                </a:moveTo>
                <a:lnTo>
                  <a:pt x="234" y="184"/>
                </a:lnTo>
                <a:lnTo>
                  <a:pt x="62" y="689"/>
                </a:lnTo>
                <a:lnTo>
                  <a:pt x="521" y="689"/>
                </a:lnTo>
                <a:lnTo>
                  <a:pt x="351" y="184"/>
                </a:lnTo>
                <a:lnTo>
                  <a:pt x="351" y="71"/>
                </a:lnTo>
                <a:lnTo>
                  <a:pt x="234" y="71"/>
                </a:lnTo>
                <a:close/>
                <a:moveTo>
                  <a:pt x="154" y="0"/>
                </a:moveTo>
                <a:lnTo>
                  <a:pt x="428" y="0"/>
                </a:lnTo>
                <a:lnTo>
                  <a:pt x="441" y="3"/>
                </a:lnTo>
                <a:lnTo>
                  <a:pt x="453" y="11"/>
                </a:lnTo>
                <a:lnTo>
                  <a:pt x="460" y="21"/>
                </a:lnTo>
                <a:lnTo>
                  <a:pt x="463" y="35"/>
                </a:lnTo>
                <a:lnTo>
                  <a:pt x="460" y="49"/>
                </a:lnTo>
                <a:lnTo>
                  <a:pt x="453" y="60"/>
                </a:lnTo>
                <a:lnTo>
                  <a:pt x="441" y="67"/>
                </a:lnTo>
                <a:lnTo>
                  <a:pt x="428" y="71"/>
                </a:lnTo>
                <a:lnTo>
                  <a:pt x="409" y="71"/>
                </a:lnTo>
                <a:lnTo>
                  <a:pt x="409" y="184"/>
                </a:lnTo>
                <a:lnTo>
                  <a:pt x="572" y="687"/>
                </a:lnTo>
                <a:lnTo>
                  <a:pt x="572" y="689"/>
                </a:lnTo>
                <a:lnTo>
                  <a:pt x="570" y="706"/>
                </a:lnTo>
                <a:lnTo>
                  <a:pt x="563" y="721"/>
                </a:lnTo>
                <a:lnTo>
                  <a:pt x="551" y="733"/>
                </a:lnTo>
                <a:lnTo>
                  <a:pt x="538" y="742"/>
                </a:lnTo>
                <a:lnTo>
                  <a:pt x="523" y="746"/>
                </a:lnTo>
                <a:lnTo>
                  <a:pt x="506" y="747"/>
                </a:lnTo>
                <a:lnTo>
                  <a:pt x="75" y="747"/>
                </a:lnTo>
                <a:lnTo>
                  <a:pt x="56" y="746"/>
                </a:lnTo>
                <a:lnTo>
                  <a:pt x="40" y="742"/>
                </a:lnTo>
                <a:lnTo>
                  <a:pt x="25" y="733"/>
                </a:lnTo>
                <a:lnTo>
                  <a:pt x="16" y="725"/>
                </a:lnTo>
                <a:lnTo>
                  <a:pt x="8" y="714"/>
                </a:lnTo>
                <a:lnTo>
                  <a:pt x="2" y="702"/>
                </a:lnTo>
                <a:lnTo>
                  <a:pt x="0" y="689"/>
                </a:lnTo>
                <a:lnTo>
                  <a:pt x="0" y="687"/>
                </a:lnTo>
                <a:lnTo>
                  <a:pt x="175" y="184"/>
                </a:lnTo>
                <a:lnTo>
                  <a:pt x="175" y="71"/>
                </a:lnTo>
                <a:lnTo>
                  <a:pt x="154" y="71"/>
                </a:lnTo>
                <a:lnTo>
                  <a:pt x="140" y="67"/>
                </a:lnTo>
                <a:lnTo>
                  <a:pt x="128" y="60"/>
                </a:lnTo>
                <a:lnTo>
                  <a:pt x="121" y="49"/>
                </a:lnTo>
                <a:lnTo>
                  <a:pt x="119" y="35"/>
                </a:lnTo>
                <a:lnTo>
                  <a:pt x="121" y="21"/>
                </a:lnTo>
                <a:lnTo>
                  <a:pt x="128" y="11"/>
                </a:lnTo>
                <a:lnTo>
                  <a:pt x="140" y="3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0325">
            <a:extLst>
              <a:ext uri="{FF2B5EF4-FFF2-40B4-BE49-F238E27FC236}">
                <a16:creationId xmlns:a16="http://schemas.microsoft.com/office/drawing/2014/main" id="{B5768081-ADEE-4E08-9059-B49A77333643}"/>
              </a:ext>
            </a:extLst>
          </p:cNvPr>
          <p:cNvSpPr>
            <a:spLocks/>
          </p:cNvSpPr>
          <p:nvPr/>
        </p:nvSpPr>
        <p:spPr bwMode="auto">
          <a:xfrm>
            <a:off x="5963241" y="6448455"/>
            <a:ext cx="857087" cy="339879"/>
          </a:xfrm>
          <a:custGeom>
            <a:avLst/>
            <a:gdLst>
              <a:gd name="T0" fmla="*/ 100 w 406"/>
              <a:gd name="T1" fmla="*/ 0 h 161"/>
              <a:gd name="T2" fmla="*/ 108 w 406"/>
              <a:gd name="T3" fmla="*/ 0 h 161"/>
              <a:gd name="T4" fmla="*/ 117 w 406"/>
              <a:gd name="T5" fmla="*/ 5 h 161"/>
              <a:gd name="T6" fmla="*/ 127 w 406"/>
              <a:gd name="T7" fmla="*/ 15 h 161"/>
              <a:gd name="T8" fmla="*/ 138 w 406"/>
              <a:gd name="T9" fmla="*/ 32 h 161"/>
              <a:gd name="T10" fmla="*/ 149 w 406"/>
              <a:gd name="T11" fmla="*/ 45 h 161"/>
              <a:gd name="T12" fmla="*/ 149 w 406"/>
              <a:gd name="T13" fmla="*/ 45 h 161"/>
              <a:gd name="T14" fmla="*/ 159 w 406"/>
              <a:gd name="T15" fmla="*/ 56 h 161"/>
              <a:gd name="T16" fmla="*/ 169 w 406"/>
              <a:gd name="T17" fmla="*/ 63 h 161"/>
              <a:gd name="T18" fmla="*/ 181 w 406"/>
              <a:gd name="T19" fmla="*/ 67 h 161"/>
              <a:gd name="T20" fmla="*/ 188 w 406"/>
              <a:gd name="T21" fmla="*/ 68 h 161"/>
              <a:gd name="T22" fmla="*/ 192 w 406"/>
              <a:gd name="T23" fmla="*/ 69 h 161"/>
              <a:gd name="T24" fmla="*/ 203 w 406"/>
              <a:gd name="T25" fmla="*/ 70 h 161"/>
              <a:gd name="T26" fmla="*/ 214 w 406"/>
              <a:gd name="T27" fmla="*/ 71 h 161"/>
              <a:gd name="T28" fmla="*/ 225 w 406"/>
              <a:gd name="T29" fmla="*/ 70 h 161"/>
              <a:gd name="T30" fmla="*/ 233 w 406"/>
              <a:gd name="T31" fmla="*/ 68 h 161"/>
              <a:gd name="T32" fmla="*/ 241 w 406"/>
              <a:gd name="T33" fmla="*/ 61 h 161"/>
              <a:gd name="T34" fmla="*/ 246 w 406"/>
              <a:gd name="T35" fmla="*/ 54 h 161"/>
              <a:gd name="T36" fmla="*/ 251 w 406"/>
              <a:gd name="T37" fmla="*/ 44 h 161"/>
              <a:gd name="T38" fmla="*/ 256 w 406"/>
              <a:gd name="T39" fmla="*/ 36 h 161"/>
              <a:gd name="T40" fmla="*/ 261 w 406"/>
              <a:gd name="T41" fmla="*/ 28 h 161"/>
              <a:gd name="T42" fmla="*/ 271 w 406"/>
              <a:gd name="T43" fmla="*/ 22 h 161"/>
              <a:gd name="T44" fmla="*/ 281 w 406"/>
              <a:gd name="T45" fmla="*/ 20 h 161"/>
              <a:gd name="T46" fmla="*/ 289 w 406"/>
              <a:gd name="T47" fmla="*/ 21 h 161"/>
              <a:gd name="T48" fmla="*/ 298 w 406"/>
              <a:gd name="T49" fmla="*/ 24 h 161"/>
              <a:gd name="T50" fmla="*/ 308 w 406"/>
              <a:gd name="T51" fmla="*/ 28 h 161"/>
              <a:gd name="T52" fmla="*/ 322 w 406"/>
              <a:gd name="T53" fmla="*/ 34 h 161"/>
              <a:gd name="T54" fmla="*/ 336 w 406"/>
              <a:gd name="T55" fmla="*/ 39 h 161"/>
              <a:gd name="T56" fmla="*/ 351 w 406"/>
              <a:gd name="T57" fmla="*/ 44 h 161"/>
              <a:gd name="T58" fmla="*/ 365 w 406"/>
              <a:gd name="T59" fmla="*/ 46 h 161"/>
              <a:gd name="T60" fmla="*/ 379 w 406"/>
              <a:gd name="T61" fmla="*/ 45 h 161"/>
              <a:gd name="T62" fmla="*/ 393 w 406"/>
              <a:gd name="T63" fmla="*/ 40 h 161"/>
              <a:gd name="T64" fmla="*/ 406 w 406"/>
              <a:gd name="T65" fmla="*/ 33 h 161"/>
              <a:gd name="T66" fmla="*/ 406 w 406"/>
              <a:gd name="T67" fmla="*/ 0 h 161"/>
              <a:gd name="T68" fmla="*/ 406 w 406"/>
              <a:gd name="T69" fmla="*/ 0 h 161"/>
              <a:gd name="T70" fmla="*/ 406 w 406"/>
              <a:gd name="T71" fmla="*/ 119 h 161"/>
              <a:gd name="T72" fmla="*/ 403 w 406"/>
              <a:gd name="T73" fmla="*/ 135 h 161"/>
              <a:gd name="T74" fmla="*/ 393 w 406"/>
              <a:gd name="T75" fmla="*/ 148 h 161"/>
              <a:gd name="T76" fmla="*/ 380 w 406"/>
              <a:gd name="T77" fmla="*/ 158 h 161"/>
              <a:gd name="T78" fmla="*/ 364 w 406"/>
              <a:gd name="T79" fmla="*/ 161 h 161"/>
              <a:gd name="T80" fmla="*/ 42 w 406"/>
              <a:gd name="T81" fmla="*/ 161 h 161"/>
              <a:gd name="T82" fmla="*/ 26 w 406"/>
              <a:gd name="T83" fmla="*/ 158 h 161"/>
              <a:gd name="T84" fmla="*/ 12 w 406"/>
              <a:gd name="T85" fmla="*/ 148 h 161"/>
              <a:gd name="T86" fmla="*/ 3 w 406"/>
              <a:gd name="T87" fmla="*/ 135 h 161"/>
              <a:gd name="T88" fmla="*/ 0 w 406"/>
              <a:gd name="T89" fmla="*/ 119 h 161"/>
              <a:gd name="T90" fmla="*/ 0 w 406"/>
              <a:gd name="T91" fmla="*/ 76 h 161"/>
              <a:gd name="T92" fmla="*/ 15 w 406"/>
              <a:gd name="T93" fmla="*/ 76 h 161"/>
              <a:gd name="T94" fmla="*/ 30 w 406"/>
              <a:gd name="T95" fmla="*/ 75 h 161"/>
              <a:gd name="T96" fmla="*/ 42 w 406"/>
              <a:gd name="T97" fmla="*/ 72 h 161"/>
              <a:gd name="T98" fmla="*/ 53 w 406"/>
              <a:gd name="T99" fmla="*/ 65 h 161"/>
              <a:gd name="T100" fmla="*/ 58 w 406"/>
              <a:gd name="T101" fmla="*/ 58 h 161"/>
              <a:gd name="T102" fmla="*/ 63 w 406"/>
              <a:gd name="T103" fmla="*/ 49 h 161"/>
              <a:gd name="T104" fmla="*/ 69 w 406"/>
              <a:gd name="T105" fmla="*/ 39 h 161"/>
              <a:gd name="T106" fmla="*/ 74 w 406"/>
              <a:gd name="T107" fmla="*/ 28 h 161"/>
              <a:gd name="T108" fmla="*/ 79 w 406"/>
              <a:gd name="T109" fmla="*/ 19 h 161"/>
              <a:gd name="T110" fmla="*/ 86 w 406"/>
              <a:gd name="T111" fmla="*/ 10 h 161"/>
              <a:gd name="T112" fmla="*/ 92 w 406"/>
              <a:gd name="T113" fmla="*/ 4 h 161"/>
              <a:gd name="T114" fmla="*/ 100 w 406"/>
              <a:gd name="T115" fmla="*/ 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06" h="161">
                <a:moveTo>
                  <a:pt x="100" y="0"/>
                </a:moveTo>
                <a:lnTo>
                  <a:pt x="108" y="0"/>
                </a:lnTo>
                <a:lnTo>
                  <a:pt x="117" y="5"/>
                </a:lnTo>
                <a:lnTo>
                  <a:pt x="127" y="15"/>
                </a:lnTo>
                <a:lnTo>
                  <a:pt x="138" y="32"/>
                </a:lnTo>
                <a:lnTo>
                  <a:pt x="149" y="45"/>
                </a:lnTo>
                <a:lnTo>
                  <a:pt x="149" y="45"/>
                </a:lnTo>
                <a:lnTo>
                  <a:pt x="159" y="56"/>
                </a:lnTo>
                <a:lnTo>
                  <a:pt x="169" y="63"/>
                </a:lnTo>
                <a:lnTo>
                  <a:pt x="181" y="67"/>
                </a:lnTo>
                <a:lnTo>
                  <a:pt x="188" y="68"/>
                </a:lnTo>
                <a:lnTo>
                  <a:pt x="192" y="69"/>
                </a:lnTo>
                <a:lnTo>
                  <a:pt x="203" y="70"/>
                </a:lnTo>
                <a:lnTo>
                  <a:pt x="214" y="71"/>
                </a:lnTo>
                <a:lnTo>
                  <a:pt x="225" y="70"/>
                </a:lnTo>
                <a:lnTo>
                  <a:pt x="233" y="68"/>
                </a:lnTo>
                <a:lnTo>
                  <a:pt x="241" y="61"/>
                </a:lnTo>
                <a:lnTo>
                  <a:pt x="246" y="54"/>
                </a:lnTo>
                <a:lnTo>
                  <a:pt x="251" y="44"/>
                </a:lnTo>
                <a:lnTo>
                  <a:pt x="256" y="36"/>
                </a:lnTo>
                <a:lnTo>
                  <a:pt x="261" y="28"/>
                </a:lnTo>
                <a:lnTo>
                  <a:pt x="271" y="22"/>
                </a:lnTo>
                <a:lnTo>
                  <a:pt x="281" y="20"/>
                </a:lnTo>
                <a:lnTo>
                  <a:pt x="289" y="21"/>
                </a:lnTo>
                <a:lnTo>
                  <a:pt x="298" y="24"/>
                </a:lnTo>
                <a:lnTo>
                  <a:pt x="308" y="28"/>
                </a:lnTo>
                <a:lnTo>
                  <a:pt x="322" y="34"/>
                </a:lnTo>
                <a:lnTo>
                  <a:pt x="336" y="39"/>
                </a:lnTo>
                <a:lnTo>
                  <a:pt x="351" y="44"/>
                </a:lnTo>
                <a:lnTo>
                  <a:pt x="365" y="46"/>
                </a:lnTo>
                <a:lnTo>
                  <a:pt x="379" y="45"/>
                </a:lnTo>
                <a:lnTo>
                  <a:pt x="393" y="40"/>
                </a:lnTo>
                <a:lnTo>
                  <a:pt x="406" y="33"/>
                </a:lnTo>
                <a:lnTo>
                  <a:pt x="406" y="0"/>
                </a:lnTo>
                <a:lnTo>
                  <a:pt x="406" y="0"/>
                </a:lnTo>
                <a:lnTo>
                  <a:pt x="406" y="119"/>
                </a:lnTo>
                <a:lnTo>
                  <a:pt x="403" y="135"/>
                </a:lnTo>
                <a:lnTo>
                  <a:pt x="393" y="148"/>
                </a:lnTo>
                <a:lnTo>
                  <a:pt x="380" y="158"/>
                </a:lnTo>
                <a:lnTo>
                  <a:pt x="364" y="161"/>
                </a:lnTo>
                <a:lnTo>
                  <a:pt x="42" y="161"/>
                </a:lnTo>
                <a:lnTo>
                  <a:pt x="26" y="158"/>
                </a:lnTo>
                <a:lnTo>
                  <a:pt x="12" y="148"/>
                </a:lnTo>
                <a:lnTo>
                  <a:pt x="3" y="135"/>
                </a:lnTo>
                <a:lnTo>
                  <a:pt x="0" y="119"/>
                </a:lnTo>
                <a:lnTo>
                  <a:pt x="0" y="76"/>
                </a:lnTo>
                <a:lnTo>
                  <a:pt x="15" y="76"/>
                </a:lnTo>
                <a:lnTo>
                  <a:pt x="30" y="75"/>
                </a:lnTo>
                <a:lnTo>
                  <a:pt x="42" y="72"/>
                </a:lnTo>
                <a:lnTo>
                  <a:pt x="53" y="65"/>
                </a:lnTo>
                <a:lnTo>
                  <a:pt x="58" y="58"/>
                </a:lnTo>
                <a:lnTo>
                  <a:pt x="63" y="49"/>
                </a:lnTo>
                <a:lnTo>
                  <a:pt x="69" y="39"/>
                </a:lnTo>
                <a:lnTo>
                  <a:pt x="74" y="28"/>
                </a:lnTo>
                <a:lnTo>
                  <a:pt x="79" y="19"/>
                </a:lnTo>
                <a:lnTo>
                  <a:pt x="86" y="10"/>
                </a:lnTo>
                <a:lnTo>
                  <a:pt x="92" y="4"/>
                </a:lnTo>
                <a:lnTo>
                  <a:pt x="100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0326">
            <a:extLst>
              <a:ext uri="{FF2B5EF4-FFF2-40B4-BE49-F238E27FC236}">
                <a16:creationId xmlns:a16="http://schemas.microsoft.com/office/drawing/2014/main" id="{83F2E75D-3426-4E26-B0B5-98AC0DFBDB9D}"/>
              </a:ext>
            </a:extLst>
          </p:cNvPr>
          <p:cNvSpPr>
            <a:spLocks noEditPoints="1"/>
          </p:cNvSpPr>
          <p:nvPr/>
        </p:nvSpPr>
        <p:spPr bwMode="auto">
          <a:xfrm>
            <a:off x="8118623" y="5300044"/>
            <a:ext cx="132998" cy="132997"/>
          </a:xfrm>
          <a:custGeom>
            <a:avLst/>
            <a:gdLst>
              <a:gd name="T0" fmla="*/ 31 w 63"/>
              <a:gd name="T1" fmla="*/ 21 h 63"/>
              <a:gd name="T2" fmla="*/ 28 w 63"/>
              <a:gd name="T3" fmla="*/ 21 h 63"/>
              <a:gd name="T4" fmla="*/ 26 w 63"/>
              <a:gd name="T5" fmla="*/ 22 h 63"/>
              <a:gd name="T6" fmla="*/ 24 w 63"/>
              <a:gd name="T7" fmla="*/ 24 h 63"/>
              <a:gd name="T8" fmla="*/ 23 w 63"/>
              <a:gd name="T9" fmla="*/ 26 h 63"/>
              <a:gd name="T10" fmla="*/ 22 w 63"/>
              <a:gd name="T11" fmla="*/ 28 h 63"/>
              <a:gd name="T12" fmla="*/ 21 w 63"/>
              <a:gd name="T13" fmla="*/ 31 h 63"/>
              <a:gd name="T14" fmla="*/ 22 w 63"/>
              <a:gd name="T15" fmla="*/ 34 h 63"/>
              <a:gd name="T16" fmla="*/ 23 w 63"/>
              <a:gd name="T17" fmla="*/ 36 h 63"/>
              <a:gd name="T18" fmla="*/ 24 w 63"/>
              <a:gd name="T19" fmla="*/ 38 h 63"/>
              <a:gd name="T20" fmla="*/ 26 w 63"/>
              <a:gd name="T21" fmla="*/ 40 h 63"/>
              <a:gd name="T22" fmla="*/ 28 w 63"/>
              <a:gd name="T23" fmla="*/ 41 h 63"/>
              <a:gd name="T24" fmla="*/ 31 w 63"/>
              <a:gd name="T25" fmla="*/ 41 h 63"/>
              <a:gd name="T26" fmla="*/ 35 w 63"/>
              <a:gd name="T27" fmla="*/ 41 h 63"/>
              <a:gd name="T28" fmla="*/ 37 w 63"/>
              <a:gd name="T29" fmla="*/ 40 h 63"/>
              <a:gd name="T30" fmla="*/ 39 w 63"/>
              <a:gd name="T31" fmla="*/ 38 h 63"/>
              <a:gd name="T32" fmla="*/ 40 w 63"/>
              <a:gd name="T33" fmla="*/ 36 h 63"/>
              <a:gd name="T34" fmla="*/ 41 w 63"/>
              <a:gd name="T35" fmla="*/ 34 h 63"/>
              <a:gd name="T36" fmla="*/ 42 w 63"/>
              <a:gd name="T37" fmla="*/ 31 h 63"/>
              <a:gd name="T38" fmla="*/ 41 w 63"/>
              <a:gd name="T39" fmla="*/ 28 h 63"/>
              <a:gd name="T40" fmla="*/ 40 w 63"/>
              <a:gd name="T41" fmla="*/ 26 h 63"/>
              <a:gd name="T42" fmla="*/ 39 w 63"/>
              <a:gd name="T43" fmla="*/ 24 h 63"/>
              <a:gd name="T44" fmla="*/ 37 w 63"/>
              <a:gd name="T45" fmla="*/ 22 h 63"/>
              <a:gd name="T46" fmla="*/ 35 w 63"/>
              <a:gd name="T47" fmla="*/ 21 h 63"/>
              <a:gd name="T48" fmla="*/ 31 w 63"/>
              <a:gd name="T49" fmla="*/ 21 h 63"/>
              <a:gd name="T50" fmla="*/ 31 w 63"/>
              <a:gd name="T51" fmla="*/ 0 h 63"/>
              <a:gd name="T52" fmla="*/ 43 w 63"/>
              <a:gd name="T53" fmla="*/ 2 h 63"/>
              <a:gd name="T54" fmla="*/ 54 w 63"/>
              <a:gd name="T55" fmla="*/ 9 h 63"/>
              <a:gd name="T56" fmla="*/ 60 w 63"/>
              <a:gd name="T57" fmla="*/ 19 h 63"/>
              <a:gd name="T58" fmla="*/ 63 w 63"/>
              <a:gd name="T59" fmla="*/ 31 h 63"/>
              <a:gd name="T60" fmla="*/ 60 w 63"/>
              <a:gd name="T61" fmla="*/ 43 h 63"/>
              <a:gd name="T62" fmla="*/ 54 w 63"/>
              <a:gd name="T63" fmla="*/ 53 h 63"/>
              <a:gd name="T64" fmla="*/ 43 w 63"/>
              <a:gd name="T65" fmla="*/ 61 h 63"/>
              <a:gd name="T66" fmla="*/ 31 w 63"/>
              <a:gd name="T67" fmla="*/ 63 h 63"/>
              <a:gd name="T68" fmla="*/ 20 w 63"/>
              <a:gd name="T69" fmla="*/ 61 h 63"/>
              <a:gd name="T70" fmla="*/ 9 w 63"/>
              <a:gd name="T71" fmla="*/ 53 h 63"/>
              <a:gd name="T72" fmla="*/ 3 w 63"/>
              <a:gd name="T73" fmla="*/ 43 h 63"/>
              <a:gd name="T74" fmla="*/ 0 w 63"/>
              <a:gd name="T75" fmla="*/ 31 h 63"/>
              <a:gd name="T76" fmla="*/ 3 w 63"/>
              <a:gd name="T77" fmla="*/ 19 h 63"/>
              <a:gd name="T78" fmla="*/ 9 w 63"/>
              <a:gd name="T79" fmla="*/ 9 h 63"/>
              <a:gd name="T80" fmla="*/ 20 w 63"/>
              <a:gd name="T81" fmla="*/ 2 h 63"/>
              <a:gd name="T82" fmla="*/ 31 w 63"/>
              <a:gd name="T83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3" h="63">
                <a:moveTo>
                  <a:pt x="31" y="21"/>
                </a:moveTo>
                <a:lnTo>
                  <a:pt x="28" y="21"/>
                </a:lnTo>
                <a:lnTo>
                  <a:pt x="26" y="22"/>
                </a:lnTo>
                <a:lnTo>
                  <a:pt x="24" y="24"/>
                </a:lnTo>
                <a:lnTo>
                  <a:pt x="23" y="26"/>
                </a:lnTo>
                <a:lnTo>
                  <a:pt x="22" y="28"/>
                </a:lnTo>
                <a:lnTo>
                  <a:pt x="21" y="31"/>
                </a:lnTo>
                <a:lnTo>
                  <a:pt x="22" y="34"/>
                </a:lnTo>
                <a:lnTo>
                  <a:pt x="23" y="36"/>
                </a:lnTo>
                <a:lnTo>
                  <a:pt x="24" y="38"/>
                </a:lnTo>
                <a:lnTo>
                  <a:pt x="26" y="40"/>
                </a:lnTo>
                <a:lnTo>
                  <a:pt x="28" y="41"/>
                </a:lnTo>
                <a:lnTo>
                  <a:pt x="31" y="41"/>
                </a:lnTo>
                <a:lnTo>
                  <a:pt x="35" y="41"/>
                </a:lnTo>
                <a:lnTo>
                  <a:pt x="37" y="40"/>
                </a:lnTo>
                <a:lnTo>
                  <a:pt x="39" y="38"/>
                </a:lnTo>
                <a:lnTo>
                  <a:pt x="40" y="36"/>
                </a:lnTo>
                <a:lnTo>
                  <a:pt x="41" y="34"/>
                </a:lnTo>
                <a:lnTo>
                  <a:pt x="42" y="31"/>
                </a:lnTo>
                <a:lnTo>
                  <a:pt x="41" y="28"/>
                </a:lnTo>
                <a:lnTo>
                  <a:pt x="40" y="26"/>
                </a:lnTo>
                <a:lnTo>
                  <a:pt x="39" y="24"/>
                </a:lnTo>
                <a:lnTo>
                  <a:pt x="37" y="22"/>
                </a:lnTo>
                <a:lnTo>
                  <a:pt x="35" y="21"/>
                </a:lnTo>
                <a:lnTo>
                  <a:pt x="31" y="21"/>
                </a:lnTo>
                <a:close/>
                <a:moveTo>
                  <a:pt x="31" y="0"/>
                </a:moveTo>
                <a:lnTo>
                  <a:pt x="43" y="2"/>
                </a:lnTo>
                <a:lnTo>
                  <a:pt x="54" y="9"/>
                </a:lnTo>
                <a:lnTo>
                  <a:pt x="60" y="19"/>
                </a:lnTo>
                <a:lnTo>
                  <a:pt x="63" y="31"/>
                </a:lnTo>
                <a:lnTo>
                  <a:pt x="60" y="43"/>
                </a:lnTo>
                <a:lnTo>
                  <a:pt x="54" y="53"/>
                </a:lnTo>
                <a:lnTo>
                  <a:pt x="43" y="61"/>
                </a:lnTo>
                <a:lnTo>
                  <a:pt x="31" y="63"/>
                </a:lnTo>
                <a:lnTo>
                  <a:pt x="20" y="61"/>
                </a:lnTo>
                <a:lnTo>
                  <a:pt x="9" y="53"/>
                </a:lnTo>
                <a:lnTo>
                  <a:pt x="3" y="43"/>
                </a:lnTo>
                <a:lnTo>
                  <a:pt x="0" y="31"/>
                </a:lnTo>
                <a:lnTo>
                  <a:pt x="3" y="19"/>
                </a:lnTo>
                <a:lnTo>
                  <a:pt x="9" y="9"/>
                </a:lnTo>
                <a:lnTo>
                  <a:pt x="20" y="2"/>
                </a:lnTo>
                <a:lnTo>
                  <a:pt x="31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327">
            <a:extLst>
              <a:ext uri="{FF2B5EF4-FFF2-40B4-BE49-F238E27FC236}">
                <a16:creationId xmlns:a16="http://schemas.microsoft.com/office/drawing/2014/main" id="{E4D96C8C-185A-45F5-9DD5-C55FE82470C0}"/>
              </a:ext>
            </a:extLst>
          </p:cNvPr>
          <p:cNvSpPr>
            <a:spLocks noEditPoints="1"/>
          </p:cNvSpPr>
          <p:nvPr/>
        </p:nvSpPr>
        <p:spPr bwMode="auto">
          <a:xfrm>
            <a:off x="7495863" y="5126937"/>
            <a:ext cx="118218" cy="118218"/>
          </a:xfrm>
          <a:custGeom>
            <a:avLst/>
            <a:gdLst>
              <a:gd name="T0" fmla="*/ 28 w 56"/>
              <a:gd name="T1" fmla="*/ 22 h 56"/>
              <a:gd name="T2" fmla="*/ 25 w 56"/>
              <a:gd name="T3" fmla="*/ 22 h 56"/>
              <a:gd name="T4" fmla="*/ 22 w 56"/>
              <a:gd name="T5" fmla="*/ 24 h 56"/>
              <a:gd name="T6" fmla="*/ 21 w 56"/>
              <a:gd name="T7" fmla="*/ 26 h 56"/>
              <a:gd name="T8" fmla="*/ 20 w 56"/>
              <a:gd name="T9" fmla="*/ 28 h 56"/>
              <a:gd name="T10" fmla="*/ 21 w 56"/>
              <a:gd name="T11" fmla="*/ 31 h 56"/>
              <a:gd name="T12" fmla="*/ 22 w 56"/>
              <a:gd name="T13" fmla="*/ 33 h 56"/>
              <a:gd name="T14" fmla="*/ 25 w 56"/>
              <a:gd name="T15" fmla="*/ 34 h 56"/>
              <a:gd name="T16" fmla="*/ 28 w 56"/>
              <a:gd name="T17" fmla="*/ 35 h 56"/>
              <a:gd name="T18" fmla="*/ 30 w 56"/>
              <a:gd name="T19" fmla="*/ 34 h 56"/>
              <a:gd name="T20" fmla="*/ 33 w 56"/>
              <a:gd name="T21" fmla="*/ 33 h 56"/>
              <a:gd name="T22" fmla="*/ 34 w 56"/>
              <a:gd name="T23" fmla="*/ 31 h 56"/>
              <a:gd name="T24" fmla="*/ 34 w 56"/>
              <a:gd name="T25" fmla="*/ 28 h 56"/>
              <a:gd name="T26" fmla="*/ 34 w 56"/>
              <a:gd name="T27" fmla="*/ 26 h 56"/>
              <a:gd name="T28" fmla="*/ 33 w 56"/>
              <a:gd name="T29" fmla="*/ 24 h 56"/>
              <a:gd name="T30" fmla="*/ 30 w 56"/>
              <a:gd name="T31" fmla="*/ 22 h 56"/>
              <a:gd name="T32" fmla="*/ 28 w 56"/>
              <a:gd name="T33" fmla="*/ 22 h 56"/>
              <a:gd name="T34" fmla="*/ 28 w 56"/>
              <a:gd name="T35" fmla="*/ 0 h 56"/>
              <a:gd name="T36" fmla="*/ 38 w 56"/>
              <a:gd name="T37" fmla="*/ 2 h 56"/>
              <a:gd name="T38" fmla="*/ 47 w 56"/>
              <a:gd name="T39" fmla="*/ 9 h 56"/>
              <a:gd name="T40" fmla="*/ 53 w 56"/>
              <a:gd name="T41" fmla="*/ 17 h 56"/>
              <a:gd name="T42" fmla="*/ 56 w 56"/>
              <a:gd name="T43" fmla="*/ 28 h 56"/>
              <a:gd name="T44" fmla="*/ 53 w 56"/>
              <a:gd name="T45" fmla="*/ 40 h 56"/>
              <a:gd name="T46" fmla="*/ 47 w 56"/>
              <a:gd name="T47" fmla="*/ 48 h 56"/>
              <a:gd name="T48" fmla="*/ 38 w 56"/>
              <a:gd name="T49" fmla="*/ 54 h 56"/>
              <a:gd name="T50" fmla="*/ 28 w 56"/>
              <a:gd name="T51" fmla="*/ 56 h 56"/>
              <a:gd name="T52" fmla="*/ 17 w 56"/>
              <a:gd name="T53" fmla="*/ 54 h 56"/>
              <a:gd name="T54" fmla="*/ 7 w 56"/>
              <a:gd name="T55" fmla="*/ 48 h 56"/>
              <a:gd name="T56" fmla="*/ 2 w 56"/>
              <a:gd name="T57" fmla="*/ 40 h 56"/>
              <a:gd name="T58" fmla="*/ 0 w 56"/>
              <a:gd name="T59" fmla="*/ 28 h 56"/>
              <a:gd name="T60" fmla="*/ 2 w 56"/>
              <a:gd name="T61" fmla="*/ 17 h 56"/>
              <a:gd name="T62" fmla="*/ 7 w 56"/>
              <a:gd name="T63" fmla="*/ 9 h 56"/>
              <a:gd name="T64" fmla="*/ 17 w 56"/>
              <a:gd name="T65" fmla="*/ 2 h 56"/>
              <a:gd name="T66" fmla="*/ 28 w 56"/>
              <a:gd name="T6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6" h="56">
                <a:moveTo>
                  <a:pt x="28" y="22"/>
                </a:moveTo>
                <a:lnTo>
                  <a:pt x="25" y="22"/>
                </a:lnTo>
                <a:lnTo>
                  <a:pt x="22" y="24"/>
                </a:lnTo>
                <a:lnTo>
                  <a:pt x="21" y="26"/>
                </a:lnTo>
                <a:lnTo>
                  <a:pt x="20" y="28"/>
                </a:lnTo>
                <a:lnTo>
                  <a:pt x="21" y="31"/>
                </a:lnTo>
                <a:lnTo>
                  <a:pt x="22" y="33"/>
                </a:lnTo>
                <a:lnTo>
                  <a:pt x="25" y="34"/>
                </a:lnTo>
                <a:lnTo>
                  <a:pt x="28" y="35"/>
                </a:lnTo>
                <a:lnTo>
                  <a:pt x="30" y="34"/>
                </a:lnTo>
                <a:lnTo>
                  <a:pt x="33" y="33"/>
                </a:lnTo>
                <a:lnTo>
                  <a:pt x="34" y="31"/>
                </a:lnTo>
                <a:lnTo>
                  <a:pt x="34" y="28"/>
                </a:lnTo>
                <a:lnTo>
                  <a:pt x="34" y="26"/>
                </a:lnTo>
                <a:lnTo>
                  <a:pt x="33" y="24"/>
                </a:lnTo>
                <a:lnTo>
                  <a:pt x="30" y="22"/>
                </a:lnTo>
                <a:lnTo>
                  <a:pt x="28" y="22"/>
                </a:lnTo>
                <a:close/>
                <a:moveTo>
                  <a:pt x="28" y="0"/>
                </a:moveTo>
                <a:lnTo>
                  <a:pt x="38" y="2"/>
                </a:lnTo>
                <a:lnTo>
                  <a:pt x="47" y="9"/>
                </a:lnTo>
                <a:lnTo>
                  <a:pt x="53" y="17"/>
                </a:lnTo>
                <a:lnTo>
                  <a:pt x="56" y="28"/>
                </a:lnTo>
                <a:lnTo>
                  <a:pt x="53" y="40"/>
                </a:lnTo>
                <a:lnTo>
                  <a:pt x="47" y="48"/>
                </a:lnTo>
                <a:lnTo>
                  <a:pt x="38" y="54"/>
                </a:lnTo>
                <a:lnTo>
                  <a:pt x="28" y="56"/>
                </a:lnTo>
                <a:lnTo>
                  <a:pt x="17" y="54"/>
                </a:lnTo>
                <a:lnTo>
                  <a:pt x="7" y="48"/>
                </a:lnTo>
                <a:lnTo>
                  <a:pt x="2" y="40"/>
                </a:lnTo>
                <a:lnTo>
                  <a:pt x="0" y="28"/>
                </a:lnTo>
                <a:lnTo>
                  <a:pt x="2" y="17"/>
                </a:lnTo>
                <a:lnTo>
                  <a:pt x="7" y="9"/>
                </a:lnTo>
                <a:lnTo>
                  <a:pt x="17" y="2"/>
                </a:lnTo>
                <a:lnTo>
                  <a:pt x="2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0328">
            <a:extLst>
              <a:ext uri="{FF2B5EF4-FFF2-40B4-BE49-F238E27FC236}">
                <a16:creationId xmlns:a16="http://schemas.microsoft.com/office/drawing/2014/main" id="{D3D11B60-D702-4A8D-82FE-A89229B39B6F}"/>
              </a:ext>
            </a:extLst>
          </p:cNvPr>
          <p:cNvSpPr>
            <a:spLocks noEditPoints="1"/>
          </p:cNvSpPr>
          <p:nvPr/>
        </p:nvSpPr>
        <p:spPr bwMode="auto">
          <a:xfrm>
            <a:off x="7409309" y="5352820"/>
            <a:ext cx="99220" cy="97108"/>
          </a:xfrm>
          <a:custGeom>
            <a:avLst/>
            <a:gdLst>
              <a:gd name="T0" fmla="*/ 24 w 47"/>
              <a:gd name="T1" fmla="*/ 22 h 46"/>
              <a:gd name="T2" fmla="*/ 22 w 47"/>
              <a:gd name="T3" fmla="*/ 22 h 46"/>
              <a:gd name="T4" fmla="*/ 22 w 47"/>
              <a:gd name="T5" fmla="*/ 24 h 46"/>
              <a:gd name="T6" fmla="*/ 22 w 47"/>
              <a:gd name="T7" fmla="*/ 25 h 46"/>
              <a:gd name="T8" fmla="*/ 22 w 47"/>
              <a:gd name="T9" fmla="*/ 25 h 46"/>
              <a:gd name="T10" fmla="*/ 23 w 47"/>
              <a:gd name="T11" fmla="*/ 26 h 46"/>
              <a:gd name="T12" fmla="*/ 24 w 47"/>
              <a:gd name="T13" fmla="*/ 26 h 46"/>
              <a:gd name="T14" fmla="*/ 25 w 47"/>
              <a:gd name="T15" fmla="*/ 26 h 46"/>
              <a:gd name="T16" fmla="*/ 25 w 47"/>
              <a:gd name="T17" fmla="*/ 25 h 46"/>
              <a:gd name="T18" fmla="*/ 26 w 47"/>
              <a:gd name="T19" fmla="*/ 25 h 46"/>
              <a:gd name="T20" fmla="*/ 26 w 47"/>
              <a:gd name="T21" fmla="*/ 24 h 46"/>
              <a:gd name="T22" fmla="*/ 25 w 47"/>
              <a:gd name="T23" fmla="*/ 22 h 46"/>
              <a:gd name="T24" fmla="*/ 24 w 47"/>
              <a:gd name="T25" fmla="*/ 22 h 46"/>
              <a:gd name="T26" fmla="*/ 24 w 47"/>
              <a:gd name="T27" fmla="*/ 0 h 46"/>
              <a:gd name="T28" fmla="*/ 28 w 47"/>
              <a:gd name="T29" fmla="*/ 0 h 46"/>
              <a:gd name="T30" fmla="*/ 32 w 47"/>
              <a:gd name="T31" fmla="*/ 2 h 46"/>
              <a:gd name="T32" fmla="*/ 37 w 47"/>
              <a:gd name="T33" fmla="*/ 4 h 46"/>
              <a:gd name="T34" fmla="*/ 40 w 47"/>
              <a:gd name="T35" fmla="*/ 7 h 46"/>
              <a:gd name="T36" fmla="*/ 43 w 47"/>
              <a:gd name="T37" fmla="*/ 10 h 46"/>
              <a:gd name="T38" fmla="*/ 45 w 47"/>
              <a:gd name="T39" fmla="*/ 14 h 46"/>
              <a:gd name="T40" fmla="*/ 46 w 47"/>
              <a:gd name="T41" fmla="*/ 18 h 46"/>
              <a:gd name="T42" fmla="*/ 47 w 47"/>
              <a:gd name="T43" fmla="*/ 24 h 46"/>
              <a:gd name="T44" fmla="*/ 45 w 47"/>
              <a:gd name="T45" fmla="*/ 32 h 46"/>
              <a:gd name="T46" fmla="*/ 40 w 47"/>
              <a:gd name="T47" fmla="*/ 40 h 46"/>
              <a:gd name="T48" fmla="*/ 32 w 47"/>
              <a:gd name="T49" fmla="*/ 45 h 46"/>
              <a:gd name="T50" fmla="*/ 24 w 47"/>
              <a:gd name="T51" fmla="*/ 46 h 46"/>
              <a:gd name="T52" fmla="*/ 14 w 47"/>
              <a:gd name="T53" fmla="*/ 45 h 46"/>
              <a:gd name="T54" fmla="*/ 7 w 47"/>
              <a:gd name="T55" fmla="*/ 40 h 46"/>
              <a:gd name="T56" fmla="*/ 2 w 47"/>
              <a:gd name="T57" fmla="*/ 32 h 46"/>
              <a:gd name="T58" fmla="*/ 0 w 47"/>
              <a:gd name="T59" fmla="*/ 24 h 46"/>
              <a:gd name="T60" fmla="*/ 0 w 47"/>
              <a:gd name="T61" fmla="*/ 18 h 46"/>
              <a:gd name="T62" fmla="*/ 2 w 47"/>
              <a:gd name="T63" fmla="*/ 14 h 46"/>
              <a:gd name="T64" fmla="*/ 5 w 47"/>
              <a:gd name="T65" fmla="*/ 10 h 46"/>
              <a:gd name="T66" fmla="*/ 7 w 47"/>
              <a:gd name="T67" fmla="*/ 7 h 46"/>
              <a:gd name="T68" fmla="*/ 11 w 47"/>
              <a:gd name="T69" fmla="*/ 4 h 46"/>
              <a:gd name="T70" fmla="*/ 14 w 47"/>
              <a:gd name="T71" fmla="*/ 2 h 46"/>
              <a:gd name="T72" fmla="*/ 18 w 47"/>
              <a:gd name="T73" fmla="*/ 0 h 46"/>
              <a:gd name="T74" fmla="*/ 24 w 47"/>
              <a:gd name="T75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7" h="46">
                <a:moveTo>
                  <a:pt x="24" y="22"/>
                </a:moveTo>
                <a:lnTo>
                  <a:pt x="22" y="22"/>
                </a:lnTo>
                <a:lnTo>
                  <a:pt x="22" y="24"/>
                </a:lnTo>
                <a:lnTo>
                  <a:pt x="22" y="25"/>
                </a:lnTo>
                <a:lnTo>
                  <a:pt x="22" y="25"/>
                </a:lnTo>
                <a:lnTo>
                  <a:pt x="23" y="26"/>
                </a:lnTo>
                <a:lnTo>
                  <a:pt x="24" y="26"/>
                </a:lnTo>
                <a:lnTo>
                  <a:pt x="25" y="26"/>
                </a:lnTo>
                <a:lnTo>
                  <a:pt x="25" y="25"/>
                </a:lnTo>
                <a:lnTo>
                  <a:pt x="26" y="25"/>
                </a:lnTo>
                <a:lnTo>
                  <a:pt x="26" y="24"/>
                </a:lnTo>
                <a:lnTo>
                  <a:pt x="25" y="22"/>
                </a:lnTo>
                <a:lnTo>
                  <a:pt x="24" y="22"/>
                </a:lnTo>
                <a:close/>
                <a:moveTo>
                  <a:pt x="24" y="0"/>
                </a:moveTo>
                <a:lnTo>
                  <a:pt x="28" y="0"/>
                </a:lnTo>
                <a:lnTo>
                  <a:pt x="32" y="2"/>
                </a:lnTo>
                <a:lnTo>
                  <a:pt x="37" y="4"/>
                </a:lnTo>
                <a:lnTo>
                  <a:pt x="40" y="7"/>
                </a:lnTo>
                <a:lnTo>
                  <a:pt x="43" y="10"/>
                </a:lnTo>
                <a:lnTo>
                  <a:pt x="45" y="14"/>
                </a:lnTo>
                <a:lnTo>
                  <a:pt x="46" y="18"/>
                </a:lnTo>
                <a:lnTo>
                  <a:pt x="47" y="24"/>
                </a:lnTo>
                <a:lnTo>
                  <a:pt x="45" y="32"/>
                </a:lnTo>
                <a:lnTo>
                  <a:pt x="40" y="40"/>
                </a:lnTo>
                <a:lnTo>
                  <a:pt x="32" y="45"/>
                </a:lnTo>
                <a:lnTo>
                  <a:pt x="24" y="46"/>
                </a:lnTo>
                <a:lnTo>
                  <a:pt x="14" y="45"/>
                </a:lnTo>
                <a:lnTo>
                  <a:pt x="7" y="40"/>
                </a:lnTo>
                <a:lnTo>
                  <a:pt x="2" y="32"/>
                </a:lnTo>
                <a:lnTo>
                  <a:pt x="0" y="24"/>
                </a:lnTo>
                <a:lnTo>
                  <a:pt x="0" y="18"/>
                </a:lnTo>
                <a:lnTo>
                  <a:pt x="2" y="14"/>
                </a:lnTo>
                <a:lnTo>
                  <a:pt x="5" y="10"/>
                </a:lnTo>
                <a:lnTo>
                  <a:pt x="7" y="7"/>
                </a:lnTo>
                <a:lnTo>
                  <a:pt x="11" y="4"/>
                </a:lnTo>
                <a:lnTo>
                  <a:pt x="14" y="2"/>
                </a:lnTo>
                <a:lnTo>
                  <a:pt x="18" y="0"/>
                </a:lnTo>
                <a:lnTo>
                  <a:pt x="24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0329">
            <a:extLst>
              <a:ext uri="{FF2B5EF4-FFF2-40B4-BE49-F238E27FC236}">
                <a16:creationId xmlns:a16="http://schemas.microsoft.com/office/drawing/2014/main" id="{7AABF37F-10CF-4CFF-93C3-DB06C318C7AB}"/>
              </a:ext>
            </a:extLst>
          </p:cNvPr>
          <p:cNvSpPr>
            <a:spLocks/>
          </p:cNvSpPr>
          <p:nvPr/>
        </p:nvSpPr>
        <p:spPr bwMode="auto">
          <a:xfrm>
            <a:off x="7056765" y="5699030"/>
            <a:ext cx="1019638" cy="27443"/>
          </a:xfrm>
          <a:custGeom>
            <a:avLst/>
            <a:gdLst>
              <a:gd name="T0" fmla="*/ 7 w 483"/>
              <a:gd name="T1" fmla="*/ 0 h 13"/>
              <a:gd name="T2" fmla="*/ 477 w 483"/>
              <a:gd name="T3" fmla="*/ 0 h 13"/>
              <a:gd name="T4" fmla="*/ 479 w 483"/>
              <a:gd name="T5" fmla="*/ 1 h 13"/>
              <a:gd name="T6" fmla="*/ 481 w 483"/>
              <a:gd name="T7" fmla="*/ 2 h 13"/>
              <a:gd name="T8" fmla="*/ 482 w 483"/>
              <a:gd name="T9" fmla="*/ 4 h 13"/>
              <a:gd name="T10" fmla="*/ 483 w 483"/>
              <a:gd name="T11" fmla="*/ 6 h 13"/>
              <a:gd name="T12" fmla="*/ 482 w 483"/>
              <a:gd name="T13" fmla="*/ 10 h 13"/>
              <a:gd name="T14" fmla="*/ 481 w 483"/>
              <a:gd name="T15" fmla="*/ 11 h 13"/>
              <a:gd name="T16" fmla="*/ 479 w 483"/>
              <a:gd name="T17" fmla="*/ 13 h 13"/>
              <a:gd name="T18" fmla="*/ 477 w 483"/>
              <a:gd name="T19" fmla="*/ 13 h 13"/>
              <a:gd name="T20" fmla="*/ 7 w 483"/>
              <a:gd name="T21" fmla="*/ 13 h 13"/>
              <a:gd name="T22" fmla="*/ 3 w 483"/>
              <a:gd name="T23" fmla="*/ 13 h 13"/>
              <a:gd name="T24" fmla="*/ 1 w 483"/>
              <a:gd name="T25" fmla="*/ 11 h 13"/>
              <a:gd name="T26" fmla="*/ 0 w 483"/>
              <a:gd name="T27" fmla="*/ 10 h 13"/>
              <a:gd name="T28" fmla="*/ 0 w 483"/>
              <a:gd name="T29" fmla="*/ 6 h 13"/>
              <a:gd name="T30" fmla="*/ 0 w 483"/>
              <a:gd name="T31" fmla="*/ 4 h 13"/>
              <a:gd name="T32" fmla="*/ 1 w 483"/>
              <a:gd name="T33" fmla="*/ 2 h 13"/>
              <a:gd name="T34" fmla="*/ 3 w 483"/>
              <a:gd name="T35" fmla="*/ 1 h 13"/>
              <a:gd name="T36" fmla="*/ 7 w 483"/>
              <a:gd name="T37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83" h="13">
                <a:moveTo>
                  <a:pt x="7" y="0"/>
                </a:moveTo>
                <a:lnTo>
                  <a:pt x="477" y="0"/>
                </a:lnTo>
                <a:lnTo>
                  <a:pt x="479" y="1"/>
                </a:lnTo>
                <a:lnTo>
                  <a:pt x="481" y="2"/>
                </a:lnTo>
                <a:lnTo>
                  <a:pt x="482" y="4"/>
                </a:lnTo>
                <a:lnTo>
                  <a:pt x="483" y="6"/>
                </a:lnTo>
                <a:lnTo>
                  <a:pt x="482" y="10"/>
                </a:lnTo>
                <a:lnTo>
                  <a:pt x="481" y="11"/>
                </a:lnTo>
                <a:lnTo>
                  <a:pt x="479" y="13"/>
                </a:lnTo>
                <a:lnTo>
                  <a:pt x="477" y="13"/>
                </a:lnTo>
                <a:lnTo>
                  <a:pt x="7" y="13"/>
                </a:lnTo>
                <a:lnTo>
                  <a:pt x="3" y="13"/>
                </a:lnTo>
                <a:lnTo>
                  <a:pt x="1" y="11"/>
                </a:lnTo>
                <a:lnTo>
                  <a:pt x="0" y="10"/>
                </a:lnTo>
                <a:lnTo>
                  <a:pt x="0" y="6"/>
                </a:lnTo>
                <a:lnTo>
                  <a:pt x="0" y="4"/>
                </a:lnTo>
                <a:lnTo>
                  <a:pt x="1" y="2"/>
                </a:lnTo>
                <a:lnTo>
                  <a:pt x="3" y="1"/>
                </a:lnTo>
                <a:lnTo>
                  <a:pt x="7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0330">
            <a:extLst>
              <a:ext uri="{FF2B5EF4-FFF2-40B4-BE49-F238E27FC236}">
                <a16:creationId xmlns:a16="http://schemas.microsoft.com/office/drawing/2014/main" id="{041BCB32-6EB0-4BBF-B945-97641BB8231E}"/>
              </a:ext>
            </a:extLst>
          </p:cNvPr>
          <p:cNvSpPr>
            <a:spLocks/>
          </p:cNvSpPr>
          <p:nvPr/>
        </p:nvSpPr>
        <p:spPr bwMode="auto">
          <a:xfrm>
            <a:off x="7056765" y="5699030"/>
            <a:ext cx="27443" cy="534094"/>
          </a:xfrm>
          <a:custGeom>
            <a:avLst/>
            <a:gdLst>
              <a:gd name="T0" fmla="*/ 7 w 13"/>
              <a:gd name="T1" fmla="*/ 0 h 253"/>
              <a:gd name="T2" fmla="*/ 9 w 13"/>
              <a:gd name="T3" fmla="*/ 1 h 253"/>
              <a:gd name="T4" fmla="*/ 11 w 13"/>
              <a:gd name="T5" fmla="*/ 2 h 253"/>
              <a:gd name="T6" fmla="*/ 13 w 13"/>
              <a:gd name="T7" fmla="*/ 4 h 253"/>
              <a:gd name="T8" fmla="*/ 13 w 13"/>
              <a:gd name="T9" fmla="*/ 6 h 253"/>
              <a:gd name="T10" fmla="*/ 13 w 13"/>
              <a:gd name="T11" fmla="*/ 246 h 253"/>
              <a:gd name="T12" fmla="*/ 13 w 13"/>
              <a:gd name="T13" fmla="*/ 249 h 253"/>
              <a:gd name="T14" fmla="*/ 11 w 13"/>
              <a:gd name="T15" fmla="*/ 252 h 253"/>
              <a:gd name="T16" fmla="*/ 9 w 13"/>
              <a:gd name="T17" fmla="*/ 253 h 253"/>
              <a:gd name="T18" fmla="*/ 7 w 13"/>
              <a:gd name="T19" fmla="*/ 253 h 253"/>
              <a:gd name="T20" fmla="*/ 5 w 13"/>
              <a:gd name="T21" fmla="*/ 253 h 253"/>
              <a:gd name="T22" fmla="*/ 2 w 13"/>
              <a:gd name="T23" fmla="*/ 252 h 253"/>
              <a:gd name="T24" fmla="*/ 1 w 13"/>
              <a:gd name="T25" fmla="*/ 249 h 253"/>
              <a:gd name="T26" fmla="*/ 0 w 13"/>
              <a:gd name="T27" fmla="*/ 246 h 253"/>
              <a:gd name="T28" fmla="*/ 0 w 13"/>
              <a:gd name="T29" fmla="*/ 6 h 253"/>
              <a:gd name="T30" fmla="*/ 1 w 13"/>
              <a:gd name="T31" fmla="*/ 4 h 253"/>
              <a:gd name="T32" fmla="*/ 2 w 13"/>
              <a:gd name="T33" fmla="*/ 2 h 253"/>
              <a:gd name="T34" fmla="*/ 5 w 13"/>
              <a:gd name="T35" fmla="*/ 1 h 253"/>
              <a:gd name="T36" fmla="*/ 7 w 13"/>
              <a:gd name="T37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3" h="253">
                <a:moveTo>
                  <a:pt x="7" y="0"/>
                </a:moveTo>
                <a:lnTo>
                  <a:pt x="9" y="1"/>
                </a:lnTo>
                <a:lnTo>
                  <a:pt x="11" y="2"/>
                </a:lnTo>
                <a:lnTo>
                  <a:pt x="13" y="4"/>
                </a:lnTo>
                <a:lnTo>
                  <a:pt x="13" y="6"/>
                </a:lnTo>
                <a:lnTo>
                  <a:pt x="13" y="246"/>
                </a:lnTo>
                <a:lnTo>
                  <a:pt x="13" y="249"/>
                </a:lnTo>
                <a:lnTo>
                  <a:pt x="11" y="252"/>
                </a:lnTo>
                <a:lnTo>
                  <a:pt x="9" y="253"/>
                </a:lnTo>
                <a:lnTo>
                  <a:pt x="7" y="253"/>
                </a:lnTo>
                <a:lnTo>
                  <a:pt x="5" y="253"/>
                </a:lnTo>
                <a:lnTo>
                  <a:pt x="2" y="252"/>
                </a:lnTo>
                <a:lnTo>
                  <a:pt x="1" y="249"/>
                </a:lnTo>
                <a:lnTo>
                  <a:pt x="0" y="246"/>
                </a:lnTo>
                <a:lnTo>
                  <a:pt x="0" y="6"/>
                </a:lnTo>
                <a:lnTo>
                  <a:pt x="1" y="4"/>
                </a:lnTo>
                <a:lnTo>
                  <a:pt x="2" y="2"/>
                </a:lnTo>
                <a:lnTo>
                  <a:pt x="5" y="1"/>
                </a:lnTo>
                <a:lnTo>
                  <a:pt x="7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0331">
            <a:extLst>
              <a:ext uri="{FF2B5EF4-FFF2-40B4-BE49-F238E27FC236}">
                <a16:creationId xmlns:a16="http://schemas.microsoft.com/office/drawing/2014/main" id="{C08F03D5-9909-4D24-98D1-DBDA1119F397}"/>
              </a:ext>
            </a:extLst>
          </p:cNvPr>
          <p:cNvSpPr>
            <a:spLocks/>
          </p:cNvSpPr>
          <p:nvPr/>
        </p:nvSpPr>
        <p:spPr bwMode="auto">
          <a:xfrm>
            <a:off x="7301648" y="5699030"/>
            <a:ext cx="27443" cy="534094"/>
          </a:xfrm>
          <a:custGeom>
            <a:avLst/>
            <a:gdLst>
              <a:gd name="T0" fmla="*/ 6 w 13"/>
              <a:gd name="T1" fmla="*/ 0 h 253"/>
              <a:gd name="T2" fmla="*/ 8 w 13"/>
              <a:gd name="T3" fmla="*/ 1 h 253"/>
              <a:gd name="T4" fmla="*/ 11 w 13"/>
              <a:gd name="T5" fmla="*/ 2 h 253"/>
              <a:gd name="T6" fmla="*/ 12 w 13"/>
              <a:gd name="T7" fmla="*/ 4 h 253"/>
              <a:gd name="T8" fmla="*/ 13 w 13"/>
              <a:gd name="T9" fmla="*/ 6 h 253"/>
              <a:gd name="T10" fmla="*/ 13 w 13"/>
              <a:gd name="T11" fmla="*/ 246 h 253"/>
              <a:gd name="T12" fmla="*/ 12 w 13"/>
              <a:gd name="T13" fmla="*/ 249 h 253"/>
              <a:gd name="T14" fmla="*/ 11 w 13"/>
              <a:gd name="T15" fmla="*/ 252 h 253"/>
              <a:gd name="T16" fmla="*/ 8 w 13"/>
              <a:gd name="T17" fmla="*/ 253 h 253"/>
              <a:gd name="T18" fmla="*/ 6 w 13"/>
              <a:gd name="T19" fmla="*/ 253 h 253"/>
              <a:gd name="T20" fmla="*/ 3 w 13"/>
              <a:gd name="T21" fmla="*/ 253 h 253"/>
              <a:gd name="T22" fmla="*/ 1 w 13"/>
              <a:gd name="T23" fmla="*/ 252 h 253"/>
              <a:gd name="T24" fmla="*/ 0 w 13"/>
              <a:gd name="T25" fmla="*/ 249 h 253"/>
              <a:gd name="T26" fmla="*/ 0 w 13"/>
              <a:gd name="T27" fmla="*/ 246 h 253"/>
              <a:gd name="T28" fmla="*/ 0 w 13"/>
              <a:gd name="T29" fmla="*/ 6 h 253"/>
              <a:gd name="T30" fmla="*/ 0 w 13"/>
              <a:gd name="T31" fmla="*/ 4 h 253"/>
              <a:gd name="T32" fmla="*/ 1 w 13"/>
              <a:gd name="T33" fmla="*/ 2 h 253"/>
              <a:gd name="T34" fmla="*/ 3 w 13"/>
              <a:gd name="T35" fmla="*/ 1 h 253"/>
              <a:gd name="T36" fmla="*/ 6 w 13"/>
              <a:gd name="T37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3" h="253">
                <a:moveTo>
                  <a:pt x="6" y="0"/>
                </a:moveTo>
                <a:lnTo>
                  <a:pt x="8" y="1"/>
                </a:lnTo>
                <a:lnTo>
                  <a:pt x="11" y="2"/>
                </a:lnTo>
                <a:lnTo>
                  <a:pt x="12" y="4"/>
                </a:lnTo>
                <a:lnTo>
                  <a:pt x="13" y="6"/>
                </a:lnTo>
                <a:lnTo>
                  <a:pt x="13" y="246"/>
                </a:lnTo>
                <a:lnTo>
                  <a:pt x="12" y="249"/>
                </a:lnTo>
                <a:lnTo>
                  <a:pt x="11" y="252"/>
                </a:lnTo>
                <a:lnTo>
                  <a:pt x="8" y="253"/>
                </a:lnTo>
                <a:lnTo>
                  <a:pt x="6" y="253"/>
                </a:lnTo>
                <a:lnTo>
                  <a:pt x="3" y="253"/>
                </a:lnTo>
                <a:lnTo>
                  <a:pt x="1" y="252"/>
                </a:lnTo>
                <a:lnTo>
                  <a:pt x="0" y="249"/>
                </a:lnTo>
                <a:lnTo>
                  <a:pt x="0" y="246"/>
                </a:lnTo>
                <a:lnTo>
                  <a:pt x="0" y="6"/>
                </a:lnTo>
                <a:lnTo>
                  <a:pt x="0" y="4"/>
                </a:lnTo>
                <a:lnTo>
                  <a:pt x="1" y="2"/>
                </a:lnTo>
                <a:lnTo>
                  <a:pt x="3" y="1"/>
                </a:lnTo>
                <a:lnTo>
                  <a:pt x="6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0332">
            <a:extLst>
              <a:ext uri="{FF2B5EF4-FFF2-40B4-BE49-F238E27FC236}">
                <a16:creationId xmlns:a16="http://schemas.microsoft.com/office/drawing/2014/main" id="{81C6EACF-0F32-4470-81B5-F95ECBF8ED93}"/>
              </a:ext>
            </a:extLst>
          </p:cNvPr>
          <p:cNvSpPr>
            <a:spLocks/>
          </p:cNvSpPr>
          <p:nvPr/>
        </p:nvSpPr>
        <p:spPr bwMode="auto">
          <a:xfrm>
            <a:off x="7740743" y="5699030"/>
            <a:ext cx="25332" cy="534094"/>
          </a:xfrm>
          <a:custGeom>
            <a:avLst/>
            <a:gdLst>
              <a:gd name="T0" fmla="*/ 6 w 12"/>
              <a:gd name="T1" fmla="*/ 0 h 253"/>
              <a:gd name="T2" fmla="*/ 9 w 12"/>
              <a:gd name="T3" fmla="*/ 1 h 253"/>
              <a:gd name="T4" fmla="*/ 11 w 12"/>
              <a:gd name="T5" fmla="*/ 2 h 253"/>
              <a:gd name="T6" fmla="*/ 12 w 12"/>
              <a:gd name="T7" fmla="*/ 4 h 253"/>
              <a:gd name="T8" fmla="*/ 12 w 12"/>
              <a:gd name="T9" fmla="*/ 6 h 253"/>
              <a:gd name="T10" fmla="*/ 12 w 12"/>
              <a:gd name="T11" fmla="*/ 246 h 253"/>
              <a:gd name="T12" fmla="*/ 12 w 12"/>
              <a:gd name="T13" fmla="*/ 249 h 253"/>
              <a:gd name="T14" fmla="*/ 11 w 12"/>
              <a:gd name="T15" fmla="*/ 252 h 253"/>
              <a:gd name="T16" fmla="*/ 9 w 12"/>
              <a:gd name="T17" fmla="*/ 253 h 253"/>
              <a:gd name="T18" fmla="*/ 6 w 12"/>
              <a:gd name="T19" fmla="*/ 253 h 253"/>
              <a:gd name="T20" fmla="*/ 4 w 12"/>
              <a:gd name="T21" fmla="*/ 253 h 253"/>
              <a:gd name="T22" fmla="*/ 2 w 12"/>
              <a:gd name="T23" fmla="*/ 252 h 253"/>
              <a:gd name="T24" fmla="*/ 1 w 12"/>
              <a:gd name="T25" fmla="*/ 249 h 253"/>
              <a:gd name="T26" fmla="*/ 0 w 12"/>
              <a:gd name="T27" fmla="*/ 246 h 253"/>
              <a:gd name="T28" fmla="*/ 0 w 12"/>
              <a:gd name="T29" fmla="*/ 6 h 253"/>
              <a:gd name="T30" fmla="*/ 1 w 12"/>
              <a:gd name="T31" fmla="*/ 4 h 253"/>
              <a:gd name="T32" fmla="*/ 2 w 12"/>
              <a:gd name="T33" fmla="*/ 2 h 253"/>
              <a:gd name="T34" fmla="*/ 4 w 12"/>
              <a:gd name="T35" fmla="*/ 1 h 253"/>
              <a:gd name="T36" fmla="*/ 6 w 12"/>
              <a:gd name="T37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" h="253">
                <a:moveTo>
                  <a:pt x="6" y="0"/>
                </a:moveTo>
                <a:lnTo>
                  <a:pt x="9" y="1"/>
                </a:lnTo>
                <a:lnTo>
                  <a:pt x="11" y="2"/>
                </a:lnTo>
                <a:lnTo>
                  <a:pt x="12" y="4"/>
                </a:lnTo>
                <a:lnTo>
                  <a:pt x="12" y="6"/>
                </a:lnTo>
                <a:lnTo>
                  <a:pt x="12" y="246"/>
                </a:lnTo>
                <a:lnTo>
                  <a:pt x="12" y="249"/>
                </a:lnTo>
                <a:lnTo>
                  <a:pt x="11" y="252"/>
                </a:lnTo>
                <a:lnTo>
                  <a:pt x="9" y="253"/>
                </a:lnTo>
                <a:lnTo>
                  <a:pt x="6" y="253"/>
                </a:lnTo>
                <a:lnTo>
                  <a:pt x="4" y="253"/>
                </a:lnTo>
                <a:lnTo>
                  <a:pt x="2" y="252"/>
                </a:lnTo>
                <a:lnTo>
                  <a:pt x="1" y="249"/>
                </a:lnTo>
                <a:lnTo>
                  <a:pt x="0" y="246"/>
                </a:lnTo>
                <a:lnTo>
                  <a:pt x="0" y="6"/>
                </a:lnTo>
                <a:lnTo>
                  <a:pt x="1" y="4"/>
                </a:lnTo>
                <a:lnTo>
                  <a:pt x="2" y="2"/>
                </a:lnTo>
                <a:lnTo>
                  <a:pt x="4" y="1"/>
                </a:lnTo>
                <a:lnTo>
                  <a:pt x="6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0333">
            <a:extLst>
              <a:ext uri="{FF2B5EF4-FFF2-40B4-BE49-F238E27FC236}">
                <a16:creationId xmlns:a16="http://schemas.microsoft.com/office/drawing/2014/main" id="{F2867DCA-77E3-4983-BFA7-4B4AC97D82C9}"/>
              </a:ext>
            </a:extLst>
          </p:cNvPr>
          <p:cNvSpPr>
            <a:spLocks/>
          </p:cNvSpPr>
          <p:nvPr/>
        </p:nvSpPr>
        <p:spPr bwMode="auto">
          <a:xfrm>
            <a:off x="8046847" y="5699030"/>
            <a:ext cx="29555" cy="534094"/>
          </a:xfrm>
          <a:custGeom>
            <a:avLst/>
            <a:gdLst>
              <a:gd name="T0" fmla="*/ 7 w 14"/>
              <a:gd name="T1" fmla="*/ 0 h 253"/>
              <a:gd name="T2" fmla="*/ 10 w 14"/>
              <a:gd name="T3" fmla="*/ 1 h 253"/>
              <a:gd name="T4" fmla="*/ 12 w 14"/>
              <a:gd name="T5" fmla="*/ 2 h 253"/>
              <a:gd name="T6" fmla="*/ 13 w 14"/>
              <a:gd name="T7" fmla="*/ 4 h 253"/>
              <a:gd name="T8" fmla="*/ 14 w 14"/>
              <a:gd name="T9" fmla="*/ 6 h 253"/>
              <a:gd name="T10" fmla="*/ 14 w 14"/>
              <a:gd name="T11" fmla="*/ 246 h 253"/>
              <a:gd name="T12" fmla="*/ 13 w 14"/>
              <a:gd name="T13" fmla="*/ 249 h 253"/>
              <a:gd name="T14" fmla="*/ 12 w 14"/>
              <a:gd name="T15" fmla="*/ 252 h 253"/>
              <a:gd name="T16" fmla="*/ 10 w 14"/>
              <a:gd name="T17" fmla="*/ 253 h 253"/>
              <a:gd name="T18" fmla="*/ 7 w 14"/>
              <a:gd name="T19" fmla="*/ 253 h 253"/>
              <a:gd name="T20" fmla="*/ 4 w 14"/>
              <a:gd name="T21" fmla="*/ 253 h 253"/>
              <a:gd name="T22" fmla="*/ 2 w 14"/>
              <a:gd name="T23" fmla="*/ 252 h 253"/>
              <a:gd name="T24" fmla="*/ 1 w 14"/>
              <a:gd name="T25" fmla="*/ 249 h 253"/>
              <a:gd name="T26" fmla="*/ 0 w 14"/>
              <a:gd name="T27" fmla="*/ 246 h 253"/>
              <a:gd name="T28" fmla="*/ 0 w 14"/>
              <a:gd name="T29" fmla="*/ 6 h 253"/>
              <a:gd name="T30" fmla="*/ 1 w 14"/>
              <a:gd name="T31" fmla="*/ 4 h 253"/>
              <a:gd name="T32" fmla="*/ 2 w 14"/>
              <a:gd name="T33" fmla="*/ 2 h 253"/>
              <a:gd name="T34" fmla="*/ 4 w 14"/>
              <a:gd name="T35" fmla="*/ 1 h 253"/>
              <a:gd name="T36" fmla="*/ 7 w 14"/>
              <a:gd name="T37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" h="253">
                <a:moveTo>
                  <a:pt x="7" y="0"/>
                </a:moveTo>
                <a:lnTo>
                  <a:pt x="10" y="1"/>
                </a:lnTo>
                <a:lnTo>
                  <a:pt x="12" y="2"/>
                </a:lnTo>
                <a:lnTo>
                  <a:pt x="13" y="4"/>
                </a:lnTo>
                <a:lnTo>
                  <a:pt x="14" y="6"/>
                </a:lnTo>
                <a:lnTo>
                  <a:pt x="14" y="246"/>
                </a:lnTo>
                <a:lnTo>
                  <a:pt x="13" y="249"/>
                </a:lnTo>
                <a:lnTo>
                  <a:pt x="12" y="252"/>
                </a:lnTo>
                <a:lnTo>
                  <a:pt x="10" y="253"/>
                </a:lnTo>
                <a:lnTo>
                  <a:pt x="7" y="253"/>
                </a:lnTo>
                <a:lnTo>
                  <a:pt x="4" y="253"/>
                </a:lnTo>
                <a:lnTo>
                  <a:pt x="2" y="252"/>
                </a:lnTo>
                <a:lnTo>
                  <a:pt x="1" y="249"/>
                </a:lnTo>
                <a:lnTo>
                  <a:pt x="0" y="246"/>
                </a:lnTo>
                <a:lnTo>
                  <a:pt x="0" y="6"/>
                </a:lnTo>
                <a:lnTo>
                  <a:pt x="1" y="4"/>
                </a:lnTo>
                <a:lnTo>
                  <a:pt x="2" y="2"/>
                </a:lnTo>
                <a:lnTo>
                  <a:pt x="4" y="1"/>
                </a:lnTo>
                <a:lnTo>
                  <a:pt x="7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10334">
            <a:extLst>
              <a:ext uri="{FF2B5EF4-FFF2-40B4-BE49-F238E27FC236}">
                <a16:creationId xmlns:a16="http://schemas.microsoft.com/office/drawing/2014/main" id="{C7894C32-9931-4539-A577-59076BC7D053}"/>
              </a:ext>
            </a:extLst>
          </p:cNvPr>
          <p:cNvSpPr>
            <a:spLocks noEditPoints="1"/>
          </p:cNvSpPr>
          <p:nvPr/>
        </p:nvSpPr>
        <p:spPr bwMode="auto">
          <a:xfrm>
            <a:off x="7814632" y="5540705"/>
            <a:ext cx="183663" cy="607983"/>
          </a:xfrm>
          <a:custGeom>
            <a:avLst/>
            <a:gdLst>
              <a:gd name="T0" fmla="*/ 6 w 87"/>
              <a:gd name="T1" fmla="*/ 6 h 288"/>
              <a:gd name="T2" fmla="*/ 6 w 87"/>
              <a:gd name="T3" fmla="*/ 15 h 288"/>
              <a:gd name="T4" fmla="*/ 17 w 87"/>
              <a:gd name="T5" fmla="*/ 15 h 288"/>
              <a:gd name="T6" fmla="*/ 17 w 87"/>
              <a:gd name="T7" fmla="*/ 133 h 288"/>
              <a:gd name="T8" fmla="*/ 69 w 87"/>
              <a:gd name="T9" fmla="*/ 133 h 288"/>
              <a:gd name="T10" fmla="*/ 69 w 87"/>
              <a:gd name="T11" fmla="*/ 15 h 288"/>
              <a:gd name="T12" fmla="*/ 80 w 87"/>
              <a:gd name="T13" fmla="*/ 15 h 288"/>
              <a:gd name="T14" fmla="*/ 80 w 87"/>
              <a:gd name="T15" fmla="*/ 6 h 288"/>
              <a:gd name="T16" fmla="*/ 6 w 87"/>
              <a:gd name="T17" fmla="*/ 6 h 288"/>
              <a:gd name="T18" fmla="*/ 0 w 87"/>
              <a:gd name="T19" fmla="*/ 0 h 288"/>
              <a:gd name="T20" fmla="*/ 87 w 87"/>
              <a:gd name="T21" fmla="*/ 0 h 288"/>
              <a:gd name="T22" fmla="*/ 87 w 87"/>
              <a:gd name="T23" fmla="*/ 21 h 288"/>
              <a:gd name="T24" fmla="*/ 76 w 87"/>
              <a:gd name="T25" fmla="*/ 21 h 288"/>
              <a:gd name="T26" fmla="*/ 76 w 87"/>
              <a:gd name="T27" fmla="*/ 256 h 288"/>
              <a:gd name="T28" fmla="*/ 74 w 87"/>
              <a:gd name="T29" fmla="*/ 269 h 288"/>
              <a:gd name="T30" fmla="*/ 66 w 87"/>
              <a:gd name="T31" fmla="*/ 278 h 288"/>
              <a:gd name="T32" fmla="*/ 56 w 87"/>
              <a:gd name="T33" fmla="*/ 286 h 288"/>
              <a:gd name="T34" fmla="*/ 43 w 87"/>
              <a:gd name="T35" fmla="*/ 288 h 288"/>
              <a:gd name="T36" fmla="*/ 30 w 87"/>
              <a:gd name="T37" fmla="*/ 286 h 288"/>
              <a:gd name="T38" fmla="*/ 20 w 87"/>
              <a:gd name="T39" fmla="*/ 278 h 288"/>
              <a:gd name="T40" fmla="*/ 13 w 87"/>
              <a:gd name="T41" fmla="*/ 269 h 288"/>
              <a:gd name="T42" fmla="*/ 11 w 87"/>
              <a:gd name="T43" fmla="*/ 256 h 288"/>
              <a:gd name="T44" fmla="*/ 11 w 87"/>
              <a:gd name="T45" fmla="*/ 21 h 288"/>
              <a:gd name="T46" fmla="*/ 0 w 87"/>
              <a:gd name="T47" fmla="*/ 21 h 288"/>
              <a:gd name="T48" fmla="*/ 0 w 8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87" h="288">
                <a:moveTo>
                  <a:pt x="6" y="6"/>
                </a:moveTo>
                <a:lnTo>
                  <a:pt x="6" y="15"/>
                </a:lnTo>
                <a:lnTo>
                  <a:pt x="17" y="15"/>
                </a:lnTo>
                <a:lnTo>
                  <a:pt x="17" y="133"/>
                </a:lnTo>
                <a:lnTo>
                  <a:pt x="69" y="133"/>
                </a:lnTo>
                <a:lnTo>
                  <a:pt x="69" y="15"/>
                </a:lnTo>
                <a:lnTo>
                  <a:pt x="80" y="15"/>
                </a:lnTo>
                <a:lnTo>
                  <a:pt x="80" y="6"/>
                </a:lnTo>
                <a:lnTo>
                  <a:pt x="6" y="6"/>
                </a:lnTo>
                <a:close/>
                <a:moveTo>
                  <a:pt x="0" y="0"/>
                </a:moveTo>
                <a:lnTo>
                  <a:pt x="87" y="0"/>
                </a:lnTo>
                <a:lnTo>
                  <a:pt x="87" y="21"/>
                </a:lnTo>
                <a:lnTo>
                  <a:pt x="76" y="21"/>
                </a:lnTo>
                <a:lnTo>
                  <a:pt x="76" y="256"/>
                </a:lnTo>
                <a:lnTo>
                  <a:pt x="74" y="269"/>
                </a:lnTo>
                <a:lnTo>
                  <a:pt x="66" y="278"/>
                </a:lnTo>
                <a:lnTo>
                  <a:pt x="56" y="286"/>
                </a:lnTo>
                <a:lnTo>
                  <a:pt x="43" y="288"/>
                </a:lnTo>
                <a:lnTo>
                  <a:pt x="30" y="286"/>
                </a:lnTo>
                <a:lnTo>
                  <a:pt x="20" y="278"/>
                </a:lnTo>
                <a:lnTo>
                  <a:pt x="13" y="269"/>
                </a:lnTo>
                <a:lnTo>
                  <a:pt x="11" y="256"/>
                </a:lnTo>
                <a:lnTo>
                  <a:pt x="11" y="21"/>
                </a:lnTo>
                <a:lnTo>
                  <a:pt x="0" y="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10335">
            <a:extLst>
              <a:ext uri="{FF2B5EF4-FFF2-40B4-BE49-F238E27FC236}">
                <a16:creationId xmlns:a16="http://schemas.microsoft.com/office/drawing/2014/main" id="{588A77AA-A03B-4104-8372-FAD521F838C8}"/>
              </a:ext>
            </a:extLst>
          </p:cNvPr>
          <p:cNvSpPr>
            <a:spLocks noEditPoints="1"/>
          </p:cNvSpPr>
          <p:nvPr/>
        </p:nvSpPr>
        <p:spPr bwMode="auto">
          <a:xfrm>
            <a:off x="7356533" y="5540705"/>
            <a:ext cx="360990" cy="607983"/>
          </a:xfrm>
          <a:custGeom>
            <a:avLst/>
            <a:gdLst>
              <a:gd name="T0" fmla="*/ 47 w 171"/>
              <a:gd name="T1" fmla="*/ 6 h 288"/>
              <a:gd name="T2" fmla="*/ 47 w 171"/>
              <a:gd name="T3" fmla="*/ 14 h 288"/>
              <a:gd name="T4" fmla="*/ 55 w 171"/>
              <a:gd name="T5" fmla="*/ 14 h 288"/>
              <a:gd name="T6" fmla="*/ 55 w 171"/>
              <a:gd name="T7" fmla="*/ 87 h 288"/>
              <a:gd name="T8" fmla="*/ 114 w 171"/>
              <a:gd name="T9" fmla="*/ 87 h 288"/>
              <a:gd name="T10" fmla="*/ 114 w 171"/>
              <a:gd name="T11" fmla="*/ 14 h 288"/>
              <a:gd name="T12" fmla="*/ 124 w 171"/>
              <a:gd name="T13" fmla="*/ 14 h 288"/>
              <a:gd name="T14" fmla="*/ 124 w 171"/>
              <a:gd name="T15" fmla="*/ 6 h 288"/>
              <a:gd name="T16" fmla="*/ 47 w 171"/>
              <a:gd name="T17" fmla="*/ 6 h 288"/>
              <a:gd name="T18" fmla="*/ 40 w 171"/>
              <a:gd name="T19" fmla="*/ 0 h 288"/>
              <a:gd name="T20" fmla="*/ 130 w 171"/>
              <a:gd name="T21" fmla="*/ 0 h 288"/>
              <a:gd name="T22" fmla="*/ 130 w 171"/>
              <a:gd name="T23" fmla="*/ 20 h 288"/>
              <a:gd name="T24" fmla="*/ 121 w 171"/>
              <a:gd name="T25" fmla="*/ 20 h 288"/>
              <a:gd name="T26" fmla="*/ 121 w 171"/>
              <a:gd name="T27" fmla="*/ 125 h 288"/>
              <a:gd name="T28" fmla="*/ 138 w 171"/>
              <a:gd name="T29" fmla="*/ 135 h 288"/>
              <a:gd name="T30" fmla="*/ 152 w 171"/>
              <a:gd name="T31" fmla="*/ 149 h 288"/>
              <a:gd name="T32" fmla="*/ 161 w 171"/>
              <a:gd name="T33" fmla="*/ 165 h 288"/>
              <a:gd name="T34" fmla="*/ 169 w 171"/>
              <a:gd name="T35" fmla="*/ 183 h 288"/>
              <a:gd name="T36" fmla="*/ 171 w 171"/>
              <a:gd name="T37" fmla="*/ 203 h 288"/>
              <a:gd name="T38" fmla="*/ 168 w 171"/>
              <a:gd name="T39" fmla="*/ 226 h 288"/>
              <a:gd name="T40" fmla="*/ 159 w 171"/>
              <a:gd name="T41" fmla="*/ 246 h 288"/>
              <a:gd name="T42" fmla="*/ 145 w 171"/>
              <a:gd name="T43" fmla="*/ 263 h 288"/>
              <a:gd name="T44" fmla="*/ 128 w 171"/>
              <a:gd name="T45" fmla="*/ 276 h 288"/>
              <a:gd name="T46" fmla="*/ 108 w 171"/>
              <a:gd name="T47" fmla="*/ 285 h 288"/>
              <a:gd name="T48" fmla="*/ 85 w 171"/>
              <a:gd name="T49" fmla="*/ 288 h 288"/>
              <a:gd name="T50" fmla="*/ 63 w 171"/>
              <a:gd name="T51" fmla="*/ 285 h 288"/>
              <a:gd name="T52" fmla="*/ 42 w 171"/>
              <a:gd name="T53" fmla="*/ 276 h 288"/>
              <a:gd name="T54" fmla="*/ 24 w 171"/>
              <a:gd name="T55" fmla="*/ 263 h 288"/>
              <a:gd name="T56" fmla="*/ 11 w 171"/>
              <a:gd name="T57" fmla="*/ 246 h 288"/>
              <a:gd name="T58" fmla="*/ 3 w 171"/>
              <a:gd name="T59" fmla="*/ 226 h 288"/>
              <a:gd name="T60" fmla="*/ 0 w 171"/>
              <a:gd name="T61" fmla="*/ 203 h 288"/>
              <a:gd name="T62" fmla="*/ 2 w 171"/>
              <a:gd name="T63" fmla="*/ 183 h 288"/>
              <a:gd name="T64" fmla="*/ 8 w 171"/>
              <a:gd name="T65" fmla="*/ 165 h 288"/>
              <a:gd name="T66" fmla="*/ 19 w 171"/>
              <a:gd name="T67" fmla="*/ 149 h 288"/>
              <a:gd name="T68" fmla="*/ 33 w 171"/>
              <a:gd name="T69" fmla="*/ 135 h 288"/>
              <a:gd name="T70" fmla="*/ 50 w 171"/>
              <a:gd name="T71" fmla="*/ 125 h 288"/>
              <a:gd name="T72" fmla="*/ 50 w 171"/>
              <a:gd name="T73" fmla="*/ 20 h 288"/>
              <a:gd name="T74" fmla="*/ 40 w 171"/>
              <a:gd name="T75" fmla="*/ 20 h 288"/>
              <a:gd name="T76" fmla="*/ 40 w 171"/>
              <a:gd name="T77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1" h="288">
                <a:moveTo>
                  <a:pt x="47" y="6"/>
                </a:moveTo>
                <a:lnTo>
                  <a:pt x="47" y="14"/>
                </a:lnTo>
                <a:lnTo>
                  <a:pt x="55" y="14"/>
                </a:lnTo>
                <a:lnTo>
                  <a:pt x="55" y="87"/>
                </a:lnTo>
                <a:lnTo>
                  <a:pt x="114" y="87"/>
                </a:lnTo>
                <a:lnTo>
                  <a:pt x="114" y="14"/>
                </a:lnTo>
                <a:lnTo>
                  <a:pt x="124" y="14"/>
                </a:lnTo>
                <a:lnTo>
                  <a:pt x="124" y="6"/>
                </a:lnTo>
                <a:lnTo>
                  <a:pt x="47" y="6"/>
                </a:lnTo>
                <a:close/>
                <a:moveTo>
                  <a:pt x="40" y="0"/>
                </a:moveTo>
                <a:lnTo>
                  <a:pt x="130" y="0"/>
                </a:lnTo>
                <a:lnTo>
                  <a:pt x="130" y="20"/>
                </a:lnTo>
                <a:lnTo>
                  <a:pt x="121" y="20"/>
                </a:lnTo>
                <a:lnTo>
                  <a:pt x="121" y="125"/>
                </a:lnTo>
                <a:lnTo>
                  <a:pt x="138" y="135"/>
                </a:lnTo>
                <a:lnTo>
                  <a:pt x="152" y="149"/>
                </a:lnTo>
                <a:lnTo>
                  <a:pt x="161" y="165"/>
                </a:lnTo>
                <a:lnTo>
                  <a:pt x="169" y="183"/>
                </a:lnTo>
                <a:lnTo>
                  <a:pt x="171" y="203"/>
                </a:lnTo>
                <a:lnTo>
                  <a:pt x="168" y="226"/>
                </a:lnTo>
                <a:lnTo>
                  <a:pt x="159" y="246"/>
                </a:lnTo>
                <a:lnTo>
                  <a:pt x="145" y="263"/>
                </a:lnTo>
                <a:lnTo>
                  <a:pt x="128" y="276"/>
                </a:lnTo>
                <a:lnTo>
                  <a:pt x="108" y="285"/>
                </a:lnTo>
                <a:lnTo>
                  <a:pt x="85" y="288"/>
                </a:lnTo>
                <a:lnTo>
                  <a:pt x="63" y="285"/>
                </a:lnTo>
                <a:lnTo>
                  <a:pt x="42" y="276"/>
                </a:lnTo>
                <a:lnTo>
                  <a:pt x="24" y="263"/>
                </a:lnTo>
                <a:lnTo>
                  <a:pt x="11" y="246"/>
                </a:lnTo>
                <a:lnTo>
                  <a:pt x="3" y="226"/>
                </a:lnTo>
                <a:lnTo>
                  <a:pt x="0" y="203"/>
                </a:lnTo>
                <a:lnTo>
                  <a:pt x="2" y="183"/>
                </a:lnTo>
                <a:lnTo>
                  <a:pt x="8" y="165"/>
                </a:lnTo>
                <a:lnTo>
                  <a:pt x="19" y="149"/>
                </a:lnTo>
                <a:lnTo>
                  <a:pt x="33" y="135"/>
                </a:lnTo>
                <a:lnTo>
                  <a:pt x="50" y="125"/>
                </a:lnTo>
                <a:lnTo>
                  <a:pt x="50" y="20"/>
                </a:lnTo>
                <a:lnTo>
                  <a:pt x="40" y="20"/>
                </a:lnTo>
                <a:lnTo>
                  <a:pt x="4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0336">
            <a:extLst>
              <a:ext uri="{FF2B5EF4-FFF2-40B4-BE49-F238E27FC236}">
                <a16:creationId xmlns:a16="http://schemas.microsoft.com/office/drawing/2014/main" id="{477BB133-F907-47D6-A8E7-36F2EB5BCA58}"/>
              </a:ext>
            </a:extLst>
          </p:cNvPr>
          <p:cNvSpPr>
            <a:spLocks/>
          </p:cNvSpPr>
          <p:nvPr/>
        </p:nvSpPr>
        <p:spPr bwMode="auto">
          <a:xfrm>
            <a:off x="7837855" y="5817249"/>
            <a:ext cx="137219" cy="331434"/>
          </a:xfrm>
          <a:custGeom>
            <a:avLst/>
            <a:gdLst>
              <a:gd name="T0" fmla="*/ 0 w 65"/>
              <a:gd name="T1" fmla="*/ 0 h 157"/>
              <a:gd name="T2" fmla="*/ 6 w 65"/>
              <a:gd name="T3" fmla="*/ 0 h 157"/>
              <a:gd name="T4" fmla="*/ 6 w 65"/>
              <a:gd name="T5" fmla="*/ 2 h 157"/>
              <a:gd name="T6" fmla="*/ 58 w 65"/>
              <a:gd name="T7" fmla="*/ 2 h 157"/>
              <a:gd name="T8" fmla="*/ 58 w 65"/>
              <a:gd name="T9" fmla="*/ 0 h 157"/>
              <a:gd name="T10" fmla="*/ 65 w 65"/>
              <a:gd name="T11" fmla="*/ 0 h 157"/>
              <a:gd name="T12" fmla="*/ 65 w 65"/>
              <a:gd name="T13" fmla="*/ 125 h 157"/>
              <a:gd name="T14" fmla="*/ 63 w 65"/>
              <a:gd name="T15" fmla="*/ 138 h 157"/>
              <a:gd name="T16" fmla="*/ 55 w 65"/>
              <a:gd name="T17" fmla="*/ 147 h 157"/>
              <a:gd name="T18" fmla="*/ 45 w 65"/>
              <a:gd name="T19" fmla="*/ 155 h 157"/>
              <a:gd name="T20" fmla="*/ 32 w 65"/>
              <a:gd name="T21" fmla="*/ 157 h 157"/>
              <a:gd name="T22" fmla="*/ 19 w 65"/>
              <a:gd name="T23" fmla="*/ 155 h 157"/>
              <a:gd name="T24" fmla="*/ 9 w 65"/>
              <a:gd name="T25" fmla="*/ 147 h 157"/>
              <a:gd name="T26" fmla="*/ 2 w 65"/>
              <a:gd name="T27" fmla="*/ 138 h 157"/>
              <a:gd name="T28" fmla="*/ 0 w 65"/>
              <a:gd name="T29" fmla="*/ 125 h 157"/>
              <a:gd name="T30" fmla="*/ 0 w 65"/>
              <a:gd name="T31" fmla="*/ 0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5" h="157">
                <a:moveTo>
                  <a:pt x="0" y="0"/>
                </a:moveTo>
                <a:lnTo>
                  <a:pt x="6" y="0"/>
                </a:lnTo>
                <a:lnTo>
                  <a:pt x="6" y="2"/>
                </a:lnTo>
                <a:lnTo>
                  <a:pt x="58" y="2"/>
                </a:lnTo>
                <a:lnTo>
                  <a:pt x="58" y="0"/>
                </a:lnTo>
                <a:lnTo>
                  <a:pt x="65" y="0"/>
                </a:lnTo>
                <a:lnTo>
                  <a:pt x="65" y="125"/>
                </a:lnTo>
                <a:lnTo>
                  <a:pt x="63" y="138"/>
                </a:lnTo>
                <a:lnTo>
                  <a:pt x="55" y="147"/>
                </a:lnTo>
                <a:lnTo>
                  <a:pt x="45" y="155"/>
                </a:lnTo>
                <a:lnTo>
                  <a:pt x="32" y="157"/>
                </a:lnTo>
                <a:lnTo>
                  <a:pt x="19" y="155"/>
                </a:lnTo>
                <a:lnTo>
                  <a:pt x="9" y="147"/>
                </a:lnTo>
                <a:lnTo>
                  <a:pt x="2" y="138"/>
                </a:lnTo>
                <a:lnTo>
                  <a:pt x="0" y="1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0337">
            <a:extLst>
              <a:ext uri="{FF2B5EF4-FFF2-40B4-BE49-F238E27FC236}">
                <a16:creationId xmlns:a16="http://schemas.microsoft.com/office/drawing/2014/main" id="{8D961CCC-A840-4B33-B144-FE1F5830EE8D}"/>
              </a:ext>
            </a:extLst>
          </p:cNvPr>
          <p:cNvSpPr>
            <a:spLocks noEditPoints="1"/>
          </p:cNvSpPr>
          <p:nvPr/>
        </p:nvSpPr>
        <p:spPr bwMode="auto">
          <a:xfrm>
            <a:off x="7103209" y="5540705"/>
            <a:ext cx="179440" cy="607983"/>
          </a:xfrm>
          <a:custGeom>
            <a:avLst/>
            <a:gdLst>
              <a:gd name="T0" fmla="*/ 6 w 85"/>
              <a:gd name="T1" fmla="*/ 6 h 288"/>
              <a:gd name="T2" fmla="*/ 6 w 85"/>
              <a:gd name="T3" fmla="*/ 15 h 288"/>
              <a:gd name="T4" fmla="*/ 16 w 85"/>
              <a:gd name="T5" fmla="*/ 15 h 288"/>
              <a:gd name="T6" fmla="*/ 16 w 85"/>
              <a:gd name="T7" fmla="*/ 133 h 288"/>
              <a:gd name="T8" fmla="*/ 69 w 85"/>
              <a:gd name="T9" fmla="*/ 133 h 288"/>
              <a:gd name="T10" fmla="*/ 69 w 85"/>
              <a:gd name="T11" fmla="*/ 15 h 288"/>
              <a:gd name="T12" fmla="*/ 79 w 85"/>
              <a:gd name="T13" fmla="*/ 15 h 288"/>
              <a:gd name="T14" fmla="*/ 79 w 85"/>
              <a:gd name="T15" fmla="*/ 6 h 288"/>
              <a:gd name="T16" fmla="*/ 6 w 85"/>
              <a:gd name="T17" fmla="*/ 6 h 288"/>
              <a:gd name="T18" fmla="*/ 0 w 85"/>
              <a:gd name="T19" fmla="*/ 0 h 288"/>
              <a:gd name="T20" fmla="*/ 85 w 85"/>
              <a:gd name="T21" fmla="*/ 0 h 288"/>
              <a:gd name="T22" fmla="*/ 85 w 85"/>
              <a:gd name="T23" fmla="*/ 21 h 288"/>
              <a:gd name="T24" fmla="*/ 76 w 85"/>
              <a:gd name="T25" fmla="*/ 21 h 288"/>
              <a:gd name="T26" fmla="*/ 76 w 85"/>
              <a:gd name="T27" fmla="*/ 256 h 288"/>
              <a:gd name="T28" fmla="*/ 72 w 85"/>
              <a:gd name="T29" fmla="*/ 269 h 288"/>
              <a:gd name="T30" fmla="*/ 66 w 85"/>
              <a:gd name="T31" fmla="*/ 278 h 288"/>
              <a:gd name="T32" fmla="*/ 55 w 85"/>
              <a:gd name="T33" fmla="*/ 286 h 288"/>
              <a:gd name="T34" fmla="*/ 42 w 85"/>
              <a:gd name="T35" fmla="*/ 288 h 288"/>
              <a:gd name="T36" fmla="*/ 30 w 85"/>
              <a:gd name="T37" fmla="*/ 286 h 288"/>
              <a:gd name="T38" fmla="*/ 19 w 85"/>
              <a:gd name="T39" fmla="*/ 278 h 288"/>
              <a:gd name="T40" fmla="*/ 12 w 85"/>
              <a:gd name="T41" fmla="*/ 269 h 288"/>
              <a:gd name="T42" fmla="*/ 9 w 85"/>
              <a:gd name="T43" fmla="*/ 256 h 288"/>
              <a:gd name="T44" fmla="*/ 9 w 85"/>
              <a:gd name="T45" fmla="*/ 21 h 288"/>
              <a:gd name="T46" fmla="*/ 0 w 85"/>
              <a:gd name="T47" fmla="*/ 21 h 288"/>
              <a:gd name="T48" fmla="*/ 0 w 85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85" h="288">
                <a:moveTo>
                  <a:pt x="6" y="6"/>
                </a:moveTo>
                <a:lnTo>
                  <a:pt x="6" y="15"/>
                </a:lnTo>
                <a:lnTo>
                  <a:pt x="16" y="15"/>
                </a:lnTo>
                <a:lnTo>
                  <a:pt x="16" y="133"/>
                </a:lnTo>
                <a:lnTo>
                  <a:pt x="69" y="133"/>
                </a:lnTo>
                <a:lnTo>
                  <a:pt x="69" y="15"/>
                </a:lnTo>
                <a:lnTo>
                  <a:pt x="79" y="15"/>
                </a:lnTo>
                <a:lnTo>
                  <a:pt x="79" y="6"/>
                </a:lnTo>
                <a:lnTo>
                  <a:pt x="6" y="6"/>
                </a:lnTo>
                <a:close/>
                <a:moveTo>
                  <a:pt x="0" y="0"/>
                </a:moveTo>
                <a:lnTo>
                  <a:pt x="85" y="0"/>
                </a:lnTo>
                <a:lnTo>
                  <a:pt x="85" y="21"/>
                </a:lnTo>
                <a:lnTo>
                  <a:pt x="76" y="21"/>
                </a:lnTo>
                <a:lnTo>
                  <a:pt x="76" y="256"/>
                </a:lnTo>
                <a:lnTo>
                  <a:pt x="72" y="269"/>
                </a:lnTo>
                <a:lnTo>
                  <a:pt x="66" y="278"/>
                </a:lnTo>
                <a:lnTo>
                  <a:pt x="55" y="286"/>
                </a:lnTo>
                <a:lnTo>
                  <a:pt x="42" y="288"/>
                </a:lnTo>
                <a:lnTo>
                  <a:pt x="30" y="286"/>
                </a:lnTo>
                <a:lnTo>
                  <a:pt x="19" y="278"/>
                </a:lnTo>
                <a:lnTo>
                  <a:pt x="12" y="269"/>
                </a:lnTo>
                <a:lnTo>
                  <a:pt x="9" y="256"/>
                </a:lnTo>
                <a:lnTo>
                  <a:pt x="9" y="21"/>
                </a:lnTo>
                <a:lnTo>
                  <a:pt x="0" y="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10338">
            <a:extLst>
              <a:ext uri="{FF2B5EF4-FFF2-40B4-BE49-F238E27FC236}">
                <a16:creationId xmlns:a16="http://schemas.microsoft.com/office/drawing/2014/main" id="{BA8D7D39-7A5D-4750-93AD-6BB079425283}"/>
              </a:ext>
            </a:extLst>
          </p:cNvPr>
          <p:cNvSpPr>
            <a:spLocks/>
          </p:cNvSpPr>
          <p:nvPr/>
        </p:nvSpPr>
        <p:spPr bwMode="auto">
          <a:xfrm>
            <a:off x="7122208" y="5817249"/>
            <a:ext cx="141441" cy="331434"/>
          </a:xfrm>
          <a:custGeom>
            <a:avLst/>
            <a:gdLst>
              <a:gd name="T0" fmla="*/ 0 w 67"/>
              <a:gd name="T1" fmla="*/ 0 h 157"/>
              <a:gd name="T2" fmla="*/ 7 w 67"/>
              <a:gd name="T3" fmla="*/ 0 h 157"/>
              <a:gd name="T4" fmla="*/ 7 w 67"/>
              <a:gd name="T5" fmla="*/ 2 h 157"/>
              <a:gd name="T6" fmla="*/ 60 w 67"/>
              <a:gd name="T7" fmla="*/ 2 h 157"/>
              <a:gd name="T8" fmla="*/ 60 w 67"/>
              <a:gd name="T9" fmla="*/ 0 h 157"/>
              <a:gd name="T10" fmla="*/ 67 w 67"/>
              <a:gd name="T11" fmla="*/ 0 h 157"/>
              <a:gd name="T12" fmla="*/ 67 w 67"/>
              <a:gd name="T13" fmla="*/ 125 h 157"/>
              <a:gd name="T14" fmla="*/ 63 w 67"/>
              <a:gd name="T15" fmla="*/ 138 h 157"/>
              <a:gd name="T16" fmla="*/ 57 w 67"/>
              <a:gd name="T17" fmla="*/ 147 h 157"/>
              <a:gd name="T18" fmla="*/ 46 w 67"/>
              <a:gd name="T19" fmla="*/ 155 h 157"/>
              <a:gd name="T20" fmla="*/ 33 w 67"/>
              <a:gd name="T21" fmla="*/ 157 h 157"/>
              <a:gd name="T22" fmla="*/ 21 w 67"/>
              <a:gd name="T23" fmla="*/ 155 h 157"/>
              <a:gd name="T24" fmla="*/ 10 w 67"/>
              <a:gd name="T25" fmla="*/ 147 h 157"/>
              <a:gd name="T26" fmla="*/ 3 w 67"/>
              <a:gd name="T27" fmla="*/ 138 h 157"/>
              <a:gd name="T28" fmla="*/ 0 w 67"/>
              <a:gd name="T29" fmla="*/ 125 h 157"/>
              <a:gd name="T30" fmla="*/ 0 w 67"/>
              <a:gd name="T31" fmla="*/ 0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7" h="157">
                <a:moveTo>
                  <a:pt x="0" y="0"/>
                </a:moveTo>
                <a:lnTo>
                  <a:pt x="7" y="0"/>
                </a:lnTo>
                <a:lnTo>
                  <a:pt x="7" y="2"/>
                </a:lnTo>
                <a:lnTo>
                  <a:pt x="60" y="2"/>
                </a:lnTo>
                <a:lnTo>
                  <a:pt x="60" y="0"/>
                </a:lnTo>
                <a:lnTo>
                  <a:pt x="67" y="0"/>
                </a:lnTo>
                <a:lnTo>
                  <a:pt x="67" y="125"/>
                </a:lnTo>
                <a:lnTo>
                  <a:pt x="63" y="138"/>
                </a:lnTo>
                <a:lnTo>
                  <a:pt x="57" y="147"/>
                </a:lnTo>
                <a:lnTo>
                  <a:pt x="46" y="155"/>
                </a:lnTo>
                <a:lnTo>
                  <a:pt x="33" y="157"/>
                </a:lnTo>
                <a:lnTo>
                  <a:pt x="21" y="155"/>
                </a:lnTo>
                <a:lnTo>
                  <a:pt x="10" y="147"/>
                </a:lnTo>
                <a:lnTo>
                  <a:pt x="3" y="138"/>
                </a:lnTo>
                <a:lnTo>
                  <a:pt x="0" y="1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10339">
            <a:extLst>
              <a:ext uri="{FF2B5EF4-FFF2-40B4-BE49-F238E27FC236}">
                <a16:creationId xmlns:a16="http://schemas.microsoft.com/office/drawing/2014/main" id="{090B0CD6-E1EF-4508-BFFC-2A6234862C5A}"/>
              </a:ext>
            </a:extLst>
          </p:cNvPr>
          <p:cNvSpPr>
            <a:spLocks/>
          </p:cNvSpPr>
          <p:nvPr/>
        </p:nvSpPr>
        <p:spPr bwMode="auto">
          <a:xfrm>
            <a:off x="7356533" y="5711697"/>
            <a:ext cx="360990" cy="436986"/>
          </a:xfrm>
          <a:custGeom>
            <a:avLst/>
            <a:gdLst>
              <a:gd name="T0" fmla="*/ 50 w 171"/>
              <a:gd name="T1" fmla="*/ 0 h 207"/>
              <a:gd name="T2" fmla="*/ 55 w 171"/>
              <a:gd name="T3" fmla="*/ 0 h 207"/>
              <a:gd name="T4" fmla="*/ 55 w 171"/>
              <a:gd name="T5" fmla="*/ 6 h 207"/>
              <a:gd name="T6" fmla="*/ 114 w 171"/>
              <a:gd name="T7" fmla="*/ 6 h 207"/>
              <a:gd name="T8" fmla="*/ 114 w 171"/>
              <a:gd name="T9" fmla="*/ 0 h 207"/>
              <a:gd name="T10" fmla="*/ 121 w 171"/>
              <a:gd name="T11" fmla="*/ 0 h 207"/>
              <a:gd name="T12" fmla="*/ 121 w 171"/>
              <a:gd name="T13" fmla="*/ 44 h 207"/>
              <a:gd name="T14" fmla="*/ 138 w 171"/>
              <a:gd name="T15" fmla="*/ 54 h 207"/>
              <a:gd name="T16" fmla="*/ 152 w 171"/>
              <a:gd name="T17" fmla="*/ 68 h 207"/>
              <a:gd name="T18" fmla="*/ 161 w 171"/>
              <a:gd name="T19" fmla="*/ 84 h 207"/>
              <a:gd name="T20" fmla="*/ 168 w 171"/>
              <a:gd name="T21" fmla="*/ 102 h 207"/>
              <a:gd name="T22" fmla="*/ 171 w 171"/>
              <a:gd name="T23" fmla="*/ 122 h 207"/>
              <a:gd name="T24" fmla="*/ 168 w 171"/>
              <a:gd name="T25" fmla="*/ 145 h 207"/>
              <a:gd name="T26" fmla="*/ 159 w 171"/>
              <a:gd name="T27" fmla="*/ 165 h 207"/>
              <a:gd name="T28" fmla="*/ 145 w 171"/>
              <a:gd name="T29" fmla="*/ 182 h 207"/>
              <a:gd name="T30" fmla="*/ 128 w 171"/>
              <a:gd name="T31" fmla="*/ 195 h 207"/>
              <a:gd name="T32" fmla="*/ 108 w 171"/>
              <a:gd name="T33" fmla="*/ 204 h 207"/>
              <a:gd name="T34" fmla="*/ 85 w 171"/>
              <a:gd name="T35" fmla="*/ 207 h 207"/>
              <a:gd name="T36" fmla="*/ 63 w 171"/>
              <a:gd name="T37" fmla="*/ 204 h 207"/>
              <a:gd name="T38" fmla="*/ 42 w 171"/>
              <a:gd name="T39" fmla="*/ 195 h 207"/>
              <a:gd name="T40" fmla="*/ 24 w 171"/>
              <a:gd name="T41" fmla="*/ 182 h 207"/>
              <a:gd name="T42" fmla="*/ 11 w 171"/>
              <a:gd name="T43" fmla="*/ 165 h 207"/>
              <a:gd name="T44" fmla="*/ 3 w 171"/>
              <a:gd name="T45" fmla="*/ 145 h 207"/>
              <a:gd name="T46" fmla="*/ 0 w 171"/>
              <a:gd name="T47" fmla="*/ 122 h 207"/>
              <a:gd name="T48" fmla="*/ 2 w 171"/>
              <a:gd name="T49" fmla="*/ 102 h 207"/>
              <a:gd name="T50" fmla="*/ 8 w 171"/>
              <a:gd name="T51" fmla="*/ 84 h 207"/>
              <a:gd name="T52" fmla="*/ 19 w 171"/>
              <a:gd name="T53" fmla="*/ 68 h 207"/>
              <a:gd name="T54" fmla="*/ 33 w 171"/>
              <a:gd name="T55" fmla="*/ 54 h 207"/>
              <a:gd name="T56" fmla="*/ 50 w 171"/>
              <a:gd name="T57" fmla="*/ 44 h 207"/>
              <a:gd name="T58" fmla="*/ 50 w 171"/>
              <a:gd name="T59" fmla="*/ 0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71" h="207">
                <a:moveTo>
                  <a:pt x="50" y="0"/>
                </a:moveTo>
                <a:lnTo>
                  <a:pt x="55" y="0"/>
                </a:lnTo>
                <a:lnTo>
                  <a:pt x="55" y="6"/>
                </a:lnTo>
                <a:lnTo>
                  <a:pt x="114" y="6"/>
                </a:lnTo>
                <a:lnTo>
                  <a:pt x="114" y="0"/>
                </a:lnTo>
                <a:lnTo>
                  <a:pt x="121" y="0"/>
                </a:lnTo>
                <a:lnTo>
                  <a:pt x="121" y="44"/>
                </a:lnTo>
                <a:lnTo>
                  <a:pt x="138" y="54"/>
                </a:lnTo>
                <a:lnTo>
                  <a:pt x="152" y="68"/>
                </a:lnTo>
                <a:lnTo>
                  <a:pt x="161" y="84"/>
                </a:lnTo>
                <a:lnTo>
                  <a:pt x="168" y="102"/>
                </a:lnTo>
                <a:lnTo>
                  <a:pt x="171" y="122"/>
                </a:lnTo>
                <a:lnTo>
                  <a:pt x="168" y="145"/>
                </a:lnTo>
                <a:lnTo>
                  <a:pt x="159" y="165"/>
                </a:lnTo>
                <a:lnTo>
                  <a:pt x="145" y="182"/>
                </a:lnTo>
                <a:lnTo>
                  <a:pt x="128" y="195"/>
                </a:lnTo>
                <a:lnTo>
                  <a:pt x="108" y="204"/>
                </a:lnTo>
                <a:lnTo>
                  <a:pt x="85" y="207"/>
                </a:lnTo>
                <a:lnTo>
                  <a:pt x="63" y="204"/>
                </a:lnTo>
                <a:lnTo>
                  <a:pt x="42" y="195"/>
                </a:lnTo>
                <a:lnTo>
                  <a:pt x="24" y="182"/>
                </a:lnTo>
                <a:lnTo>
                  <a:pt x="11" y="165"/>
                </a:lnTo>
                <a:lnTo>
                  <a:pt x="3" y="145"/>
                </a:lnTo>
                <a:lnTo>
                  <a:pt x="0" y="122"/>
                </a:lnTo>
                <a:lnTo>
                  <a:pt x="2" y="102"/>
                </a:lnTo>
                <a:lnTo>
                  <a:pt x="8" y="84"/>
                </a:lnTo>
                <a:lnTo>
                  <a:pt x="19" y="68"/>
                </a:lnTo>
                <a:lnTo>
                  <a:pt x="33" y="54"/>
                </a:lnTo>
                <a:lnTo>
                  <a:pt x="50" y="44"/>
                </a:lnTo>
                <a:lnTo>
                  <a:pt x="5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10340">
            <a:extLst>
              <a:ext uri="{FF2B5EF4-FFF2-40B4-BE49-F238E27FC236}">
                <a16:creationId xmlns:a16="http://schemas.microsoft.com/office/drawing/2014/main" id="{7E86706D-93F6-4A52-AB13-6D6AB75D82C1}"/>
              </a:ext>
            </a:extLst>
          </p:cNvPr>
          <p:cNvSpPr>
            <a:spLocks noEditPoints="1"/>
          </p:cNvSpPr>
          <p:nvPr/>
        </p:nvSpPr>
        <p:spPr bwMode="auto">
          <a:xfrm>
            <a:off x="3784638" y="5380263"/>
            <a:ext cx="164662" cy="164662"/>
          </a:xfrm>
          <a:custGeom>
            <a:avLst/>
            <a:gdLst>
              <a:gd name="T0" fmla="*/ 39 w 78"/>
              <a:gd name="T1" fmla="*/ 20 h 78"/>
              <a:gd name="T2" fmla="*/ 34 w 78"/>
              <a:gd name="T3" fmla="*/ 21 h 78"/>
              <a:gd name="T4" fmla="*/ 30 w 78"/>
              <a:gd name="T5" fmla="*/ 24 h 78"/>
              <a:gd name="T6" fmla="*/ 26 w 78"/>
              <a:gd name="T7" fmla="*/ 26 h 78"/>
              <a:gd name="T8" fmla="*/ 24 w 78"/>
              <a:gd name="T9" fmla="*/ 30 h 78"/>
              <a:gd name="T10" fmla="*/ 21 w 78"/>
              <a:gd name="T11" fmla="*/ 34 h 78"/>
              <a:gd name="T12" fmla="*/ 20 w 78"/>
              <a:gd name="T13" fmla="*/ 39 h 78"/>
              <a:gd name="T14" fmla="*/ 21 w 78"/>
              <a:gd name="T15" fmla="*/ 44 h 78"/>
              <a:gd name="T16" fmla="*/ 24 w 78"/>
              <a:gd name="T17" fmla="*/ 48 h 78"/>
              <a:gd name="T18" fmla="*/ 26 w 78"/>
              <a:gd name="T19" fmla="*/ 51 h 78"/>
              <a:gd name="T20" fmla="*/ 30 w 78"/>
              <a:gd name="T21" fmla="*/ 55 h 78"/>
              <a:gd name="T22" fmla="*/ 34 w 78"/>
              <a:gd name="T23" fmla="*/ 57 h 78"/>
              <a:gd name="T24" fmla="*/ 39 w 78"/>
              <a:gd name="T25" fmla="*/ 57 h 78"/>
              <a:gd name="T26" fmla="*/ 44 w 78"/>
              <a:gd name="T27" fmla="*/ 57 h 78"/>
              <a:gd name="T28" fmla="*/ 48 w 78"/>
              <a:gd name="T29" fmla="*/ 55 h 78"/>
              <a:gd name="T30" fmla="*/ 51 w 78"/>
              <a:gd name="T31" fmla="*/ 51 h 78"/>
              <a:gd name="T32" fmla="*/ 55 w 78"/>
              <a:gd name="T33" fmla="*/ 48 h 78"/>
              <a:gd name="T34" fmla="*/ 57 w 78"/>
              <a:gd name="T35" fmla="*/ 44 h 78"/>
              <a:gd name="T36" fmla="*/ 57 w 78"/>
              <a:gd name="T37" fmla="*/ 39 h 78"/>
              <a:gd name="T38" fmla="*/ 57 w 78"/>
              <a:gd name="T39" fmla="*/ 34 h 78"/>
              <a:gd name="T40" fmla="*/ 55 w 78"/>
              <a:gd name="T41" fmla="*/ 30 h 78"/>
              <a:gd name="T42" fmla="*/ 51 w 78"/>
              <a:gd name="T43" fmla="*/ 26 h 78"/>
              <a:gd name="T44" fmla="*/ 48 w 78"/>
              <a:gd name="T45" fmla="*/ 24 h 78"/>
              <a:gd name="T46" fmla="*/ 44 w 78"/>
              <a:gd name="T47" fmla="*/ 21 h 78"/>
              <a:gd name="T48" fmla="*/ 39 w 78"/>
              <a:gd name="T49" fmla="*/ 20 h 78"/>
              <a:gd name="T50" fmla="*/ 39 w 78"/>
              <a:gd name="T51" fmla="*/ 0 h 78"/>
              <a:gd name="T52" fmla="*/ 54 w 78"/>
              <a:gd name="T53" fmla="*/ 3 h 78"/>
              <a:gd name="T54" fmla="*/ 66 w 78"/>
              <a:gd name="T55" fmla="*/ 12 h 78"/>
              <a:gd name="T56" fmla="*/ 75 w 78"/>
              <a:gd name="T57" fmla="*/ 24 h 78"/>
              <a:gd name="T58" fmla="*/ 78 w 78"/>
              <a:gd name="T59" fmla="*/ 39 h 78"/>
              <a:gd name="T60" fmla="*/ 75 w 78"/>
              <a:gd name="T61" fmla="*/ 55 h 78"/>
              <a:gd name="T62" fmla="*/ 66 w 78"/>
              <a:gd name="T63" fmla="*/ 66 h 78"/>
              <a:gd name="T64" fmla="*/ 54 w 78"/>
              <a:gd name="T65" fmla="*/ 75 h 78"/>
              <a:gd name="T66" fmla="*/ 39 w 78"/>
              <a:gd name="T67" fmla="*/ 78 h 78"/>
              <a:gd name="T68" fmla="*/ 24 w 78"/>
              <a:gd name="T69" fmla="*/ 75 h 78"/>
              <a:gd name="T70" fmla="*/ 11 w 78"/>
              <a:gd name="T71" fmla="*/ 66 h 78"/>
              <a:gd name="T72" fmla="*/ 3 w 78"/>
              <a:gd name="T73" fmla="*/ 55 h 78"/>
              <a:gd name="T74" fmla="*/ 0 w 78"/>
              <a:gd name="T75" fmla="*/ 39 h 78"/>
              <a:gd name="T76" fmla="*/ 3 w 78"/>
              <a:gd name="T77" fmla="*/ 24 h 78"/>
              <a:gd name="T78" fmla="*/ 11 w 78"/>
              <a:gd name="T79" fmla="*/ 12 h 78"/>
              <a:gd name="T80" fmla="*/ 24 w 78"/>
              <a:gd name="T81" fmla="*/ 3 h 78"/>
              <a:gd name="T82" fmla="*/ 39 w 78"/>
              <a:gd name="T83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8" h="78">
                <a:moveTo>
                  <a:pt x="39" y="20"/>
                </a:moveTo>
                <a:lnTo>
                  <a:pt x="34" y="21"/>
                </a:lnTo>
                <a:lnTo>
                  <a:pt x="30" y="24"/>
                </a:lnTo>
                <a:lnTo>
                  <a:pt x="26" y="26"/>
                </a:lnTo>
                <a:lnTo>
                  <a:pt x="24" y="30"/>
                </a:lnTo>
                <a:lnTo>
                  <a:pt x="21" y="34"/>
                </a:lnTo>
                <a:lnTo>
                  <a:pt x="20" y="39"/>
                </a:lnTo>
                <a:lnTo>
                  <a:pt x="21" y="44"/>
                </a:lnTo>
                <a:lnTo>
                  <a:pt x="24" y="48"/>
                </a:lnTo>
                <a:lnTo>
                  <a:pt x="26" y="51"/>
                </a:lnTo>
                <a:lnTo>
                  <a:pt x="30" y="55"/>
                </a:lnTo>
                <a:lnTo>
                  <a:pt x="34" y="57"/>
                </a:lnTo>
                <a:lnTo>
                  <a:pt x="39" y="57"/>
                </a:lnTo>
                <a:lnTo>
                  <a:pt x="44" y="57"/>
                </a:lnTo>
                <a:lnTo>
                  <a:pt x="48" y="55"/>
                </a:lnTo>
                <a:lnTo>
                  <a:pt x="51" y="51"/>
                </a:lnTo>
                <a:lnTo>
                  <a:pt x="55" y="48"/>
                </a:lnTo>
                <a:lnTo>
                  <a:pt x="57" y="44"/>
                </a:lnTo>
                <a:lnTo>
                  <a:pt x="57" y="39"/>
                </a:lnTo>
                <a:lnTo>
                  <a:pt x="57" y="34"/>
                </a:lnTo>
                <a:lnTo>
                  <a:pt x="55" y="30"/>
                </a:lnTo>
                <a:lnTo>
                  <a:pt x="51" y="26"/>
                </a:lnTo>
                <a:lnTo>
                  <a:pt x="48" y="24"/>
                </a:lnTo>
                <a:lnTo>
                  <a:pt x="44" y="21"/>
                </a:lnTo>
                <a:lnTo>
                  <a:pt x="39" y="20"/>
                </a:lnTo>
                <a:close/>
                <a:moveTo>
                  <a:pt x="39" y="0"/>
                </a:moveTo>
                <a:lnTo>
                  <a:pt x="54" y="3"/>
                </a:lnTo>
                <a:lnTo>
                  <a:pt x="66" y="12"/>
                </a:lnTo>
                <a:lnTo>
                  <a:pt x="75" y="24"/>
                </a:lnTo>
                <a:lnTo>
                  <a:pt x="78" y="39"/>
                </a:lnTo>
                <a:lnTo>
                  <a:pt x="75" y="55"/>
                </a:lnTo>
                <a:lnTo>
                  <a:pt x="66" y="66"/>
                </a:lnTo>
                <a:lnTo>
                  <a:pt x="54" y="75"/>
                </a:lnTo>
                <a:lnTo>
                  <a:pt x="39" y="78"/>
                </a:lnTo>
                <a:lnTo>
                  <a:pt x="24" y="75"/>
                </a:lnTo>
                <a:lnTo>
                  <a:pt x="11" y="66"/>
                </a:lnTo>
                <a:lnTo>
                  <a:pt x="3" y="55"/>
                </a:lnTo>
                <a:lnTo>
                  <a:pt x="0" y="39"/>
                </a:lnTo>
                <a:lnTo>
                  <a:pt x="3" y="24"/>
                </a:lnTo>
                <a:lnTo>
                  <a:pt x="11" y="12"/>
                </a:lnTo>
                <a:lnTo>
                  <a:pt x="24" y="3"/>
                </a:lnTo>
                <a:lnTo>
                  <a:pt x="39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10341">
            <a:extLst>
              <a:ext uri="{FF2B5EF4-FFF2-40B4-BE49-F238E27FC236}">
                <a16:creationId xmlns:a16="http://schemas.microsoft.com/office/drawing/2014/main" id="{D307C4B1-4C7B-42BB-B2CE-AC6ECDDA8834}"/>
              </a:ext>
            </a:extLst>
          </p:cNvPr>
          <p:cNvSpPr>
            <a:spLocks noEditPoints="1"/>
          </p:cNvSpPr>
          <p:nvPr/>
        </p:nvSpPr>
        <p:spPr bwMode="auto">
          <a:xfrm>
            <a:off x="4538281" y="5644145"/>
            <a:ext cx="151995" cy="154105"/>
          </a:xfrm>
          <a:custGeom>
            <a:avLst/>
            <a:gdLst>
              <a:gd name="T0" fmla="*/ 36 w 72"/>
              <a:gd name="T1" fmla="*/ 21 h 73"/>
              <a:gd name="T2" fmla="*/ 32 w 72"/>
              <a:gd name="T3" fmla="*/ 22 h 73"/>
              <a:gd name="T4" fmla="*/ 28 w 72"/>
              <a:gd name="T5" fmla="*/ 23 h 73"/>
              <a:gd name="T6" fmla="*/ 25 w 72"/>
              <a:gd name="T7" fmla="*/ 25 h 73"/>
              <a:gd name="T8" fmla="*/ 22 w 72"/>
              <a:gd name="T9" fmla="*/ 28 h 73"/>
              <a:gd name="T10" fmla="*/ 21 w 72"/>
              <a:gd name="T11" fmla="*/ 32 h 73"/>
              <a:gd name="T12" fmla="*/ 20 w 72"/>
              <a:gd name="T13" fmla="*/ 37 h 73"/>
              <a:gd name="T14" fmla="*/ 21 w 72"/>
              <a:gd name="T15" fmla="*/ 41 h 73"/>
              <a:gd name="T16" fmla="*/ 22 w 72"/>
              <a:gd name="T17" fmla="*/ 44 h 73"/>
              <a:gd name="T18" fmla="*/ 25 w 72"/>
              <a:gd name="T19" fmla="*/ 47 h 73"/>
              <a:gd name="T20" fmla="*/ 28 w 72"/>
              <a:gd name="T21" fmla="*/ 50 h 73"/>
              <a:gd name="T22" fmla="*/ 32 w 72"/>
              <a:gd name="T23" fmla="*/ 52 h 73"/>
              <a:gd name="T24" fmla="*/ 36 w 72"/>
              <a:gd name="T25" fmla="*/ 52 h 73"/>
              <a:gd name="T26" fmla="*/ 40 w 72"/>
              <a:gd name="T27" fmla="*/ 52 h 73"/>
              <a:gd name="T28" fmla="*/ 43 w 72"/>
              <a:gd name="T29" fmla="*/ 50 h 73"/>
              <a:gd name="T30" fmla="*/ 47 w 72"/>
              <a:gd name="T31" fmla="*/ 47 h 73"/>
              <a:gd name="T32" fmla="*/ 49 w 72"/>
              <a:gd name="T33" fmla="*/ 44 h 73"/>
              <a:gd name="T34" fmla="*/ 51 w 72"/>
              <a:gd name="T35" fmla="*/ 41 h 73"/>
              <a:gd name="T36" fmla="*/ 51 w 72"/>
              <a:gd name="T37" fmla="*/ 37 h 73"/>
              <a:gd name="T38" fmla="*/ 51 w 72"/>
              <a:gd name="T39" fmla="*/ 32 h 73"/>
              <a:gd name="T40" fmla="*/ 49 w 72"/>
              <a:gd name="T41" fmla="*/ 28 h 73"/>
              <a:gd name="T42" fmla="*/ 47 w 72"/>
              <a:gd name="T43" fmla="*/ 25 h 73"/>
              <a:gd name="T44" fmla="*/ 43 w 72"/>
              <a:gd name="T45" fmla="*/ 23 h 73"/>
              <a:gd name="T46" fmla="*/ 40 w 72"/>
              <a:gd name="T47" fmla="*/ 22 h 73"/>
              <a:gd name="T48" fmla="*/ 36 w 72"/>
              <a:gd name="T49" fmla="*/ 21 h 73"/>
              <a:gd name="T50" fmla="*/ 36 w 72"/>
              <a:gd name="T51" fmla="*/ 0 h 73"/>
              <a:gd name="T52" fmla="*/ 50 w 72"/>
              <a:gd name="T53" fmla="*/ 2 h 73"/>
              <a:gd name="T54" fmla="*/ 62 w 72"/>
              <a:gd name="T55" fmla="*/ 11 h 73"/>
              <a:gd name="T56" fmla="*/ 69 w 72"/>
              <a:gd name="T57" fmla="*/ 22 h 73"/>
              <a:gd name="T58" fmla="*/ 72 w 72"/>
              <a:gd name="T59" fmla="*/ 37 h 73"/>
              <a:gd name="T60" fmla="*/ 69 w 72"/>
              <a:gd name="T61" fmla="*/ 51 h 73"/>
              <a:gd name="T62" fmla="*/ 62 w 72"/>
              <a:gd name="T63" fmla="*/ 62 h 73"/>
              <a:gd name="T64" fmla="*/ 50 w 72"/>
              <a:gd name="T65" fmla="*/ 70 h 73"/>
              <a:gd name="T66" fmla="*/ 36 w 72"/>
              <a:gd name="T67" fmla="*/ 73 h 73"/>
              <a:gd name="T68" fmla="*/ 22 w 72"/>
              <a:gd name="T69" fmla="*/ 70 h 73"/>
              <a:gd name="T70" fmla="*/ 10 w 72"/>
              <a:gd name="T71" fmla="*/ 62 h 73"/>
              <a:gd name="T72" fmla="*/ 2 w 72"/>
              <a:gd name="T73" fmla="*/ 51 h 73"/>
              <a:gd name="T74" fmla="*/ 0 w 72"/>
              <a:gd name="T75" fmla="*/ 37 h 73"/>
              <a:gd name="T76" fmla="*/ 2 w 72"/>
              <a:gd name="T77" fmla="*/ 22 h 73"/>
              <a:gd name="T78" fmla="*/ 10 w 72"/>
              <a:gd name="T79" fmla="*/ 11 h 73"/>
              <a:gd name="T80" fmla="*/ 22 w 72"/>
              <a:gd name="T81" fmla="*/ 2 h 73"/>
              <a:gd name="T82" fmla="*/ 36 w 72"/>
              <a:gd name="T83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2" h="73">
                <a:moveTo>
                  <a:pt x="36" y="21"/>
                </a:moveTo>
                <a:lnTo>
                  <a:pt x="32" y="22"/>
                </a:lnTo>
                <a:lnTo>
                  <a:pt x="28" y="23"/>
                </a:lnTo>
                <a:lnTo>
                  <a:pt x="25" y="25"/>
                </a:lnTo>
                <a:lnTo>
                  <a:pt x="22" y="28"/>
                </a:lnTo>
                <a:lnTo>
                  <a:pt x="21" y="32"/>
                </a:lnTo>
                <a:lnTo>
                  <a:pt x="20" y="37"/>
                </a:lnTo>
                <a:lnTo>
                  <a:pt x="21" y="41"/>
                </a:lnTo>
                <a:lnTo>
                  <a:pt x="22" y="44"/>
                </a:lnTo>
                <a:lnTo>
                  <a:pt x="25" y="47"/>
                </a:lnTo>
                <a:lnTo>
                  <a:pt x="28" y="50"/>
                </a:lnTo>
                <a:lnTo>
                  <a:pt x="32" y="52"/>
                </a:lnTo>
                <a:lnTo>
                  <a:pt x="36" y="52"/>
                </a:lnTo>
                <a:lnTo>
                  <a:pt x="40" y="52"/>
                </a:lnTo>
                <a:lnTo>
                  <a:pt x="43" y="50"/>
                </a:lnTo>
                <a:lnTo>
                  <a:pt x="47" y="47"/>
                </a:lnTo>
                <a:lnTo>
                  <a:pt x="49" y="44"/>
                </a:lnTo>
                <a:lnTo>
                  <a:pt x="51" y="41"/>
                </a:lnTo>
                <a:lnTo>
                  <a:pt x="51" y="37"/>
                </a:lnTo>
                <a:lnTo>
                  <a:pt x="51" y="32"/>
                </a:lnTo>
                <a:lnTo>
                  <a:pt x="49" y="28"/>
                </a:lnTo>
                <a:lnTo>
                  <a:pt x="47" y="25"/>
                </a:lnTo>
                <a:lnTo>
                  <a:pt x="43" y="23"/>
                </a:lnTo>
                <a:lnTo>
                  <a:pt x="40" y="22"/>
                </a:lnTo>
                <a:lnTo>
                  <a:pt x="36" y="21"/>
                </a:lnTo>
                <a:close/>
                <a:moveTo>
                  <a:pt x="36" y="0"/>
                </a:moveTo>
                <a:lnTo>
                  <a:pt x="50" y="2"/>
                </a:lnTo>
                <a:lnTo>
                  <a:pt x="62" y="11"/>
                </a:lnTo>
                <a:lnTo>
                  <a:pt x="69" y="22"/>
                </a:lnTo>
                <a:lnTo>
                  <a:pt x="72" y="37"/>
                </a:lnTo>
                <a:lnTo>
                  <a:pt x="69" y="51"/>
                </a:lnTo>
                <a:lnTo>
                  <a:pt x="62" y="62"/>
                </a:lnTo>
                <a:lnTo>
                  <a:pt x="50" y="70"/>
                </a:lnTo>
                <a:lnTo>
                  <a:pt x="36" y="73"/>
                </a:lnTo>
                <a:lnTo>
                  <a:pt x="22" y="70"/>
                </a:lnTo>
                <a:lnTo>
                  <a:pt x="10" y="62"/>
                </a:lnTo>
                <a:lnTo>
                  <a:pt x="2" y="51"/>
                </a:lnTo>
                <a:lnTo>
                  <a:pt x="0" y="37"/>
                </a:lnTo>
                <a:lnTo>
                  <a:pt x="2" y="22"/>
                </a:lnTo>
                <a:lnTo>
                  <a:pt x="10" y="11"/>
                </a:lnTo>
                <a:lnTo>
                  <a:pt x="22" y="2"/>
                </a:lnTo>
                <a:lnTo>
                  <a:pt x="3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10342">
            <a:extLst>
              <a:ext uri="{FF2B5EF4-FFF2-40B4-BE49-F238E27FC236}">
                <a16:creationId xmlns:a16="http://schemas.microsoft.com/office/drawing/2014/main" id="{EC258CCF-6885-41C5-9A9E-8D38D536EF61}"/>
              </a:ext>
            </a:extLst>
          </p:cNvPr>
          <p:cNvSpPr>
            <a:spLocks noEditPoints="1"/>
          </p:cNvSpPr>
          <p:nvPr/>
        </p:nvSpPr>
        <p:spPr bwMode="auto">
          <a:xfrm>
            <a:off x="3885967" y="5627254"/>
            <a:ext cx="135108" cy="135108"/>
          </a:xfrm>
          <a:custGeom>
            <a:avLst/>
            <a:gdLst>
              <a:gd name="T0" fmla="*/ 32 w 64"/>
              <a:gd name="T1" fmla="*/ 20 h 64"/>
              <a:gd name="T2" fmla="*/ 29 w 64"/>
              <a:gd name="T3" fmla="*/ 21 h 64"/>
              <a:gd name="T4" fmla="*/ 27 w 64"/>
              <a:gd name="T5" fmla="*/ 22 h 64"/>
              <a:gd name="T6" fmla="*/ 25 w 64"/>
              <a:gd name="T7" fmla="*/ 23 h 64"/>
              <a:gd name="T8" fmla="*/ 23 w 64"/>
              <a:gd name="T9" fmla="*/ 27 h 64"/>
              <a:gd name="T10" fmla="*/ 22 w 64"/>
              <a:gd name="T11" fmla="*/ 29 h 64"/>
              <a:gd name="T12" fmla="*/ 22 w 64"/>
              <a:gd name="T13" fmla="*/ 32 h 64"/>
              <a:gd name="T14" fmla="*/ 22 w 64"/>
              <a:gd name="T15" fmla="*/ 35 h 64"/>
              <a:gd name="T16" fmla="*/ 23 w 64"/>
              <a:gd name="T17" fmla="*/ 37 h 64"/>
              <a:gd name="T18" fmla="*/ 25 w 64"/>
              <a:gd name="T19" fmla="*/ 39 h 64"/>
              <a:gd name="T20" fmla="*/ 27 w 64"/>
              <a:gd name="T21" fmla="*/ 42 h 64"/>
              <a:gd name="T22" fmla="*/ 29 w 64"/>
              <a:gd name="T23" fmla="*/ 43 h 64"/>
              <a:gd name="T24" fmla="*/ 32 w 64"/>
              <a:gd name="T25" fmla="*/ 43 h 64"/>
              <a:gd name="T26" fmla="*/ 36 w 64"/>
              <a:gd name="T27" fmla="*/ 43 h 64"/>
              <a:gd name="T28" fmla="*/ 38 w 64"/>
              <a:gd name="T29" fmla="*/ 42 h 64"/>
              <a:gd name="T30" fmla="*/ 40 w 64"/>
              <a:gd name="T31" fmla="*/ 39 h 64"/>
              <a:gd name="T32" fmla="*/ 42 w 64"/>
              <a:gd name="T33" fmla="*/ 37 h 64"/>
              <a:gd name="T34" fmla="*/ 43 w 64"/>
              <a:gd name="T35" fmla="*/ 35 h 64"/>
              <a:gd name="T36" fmla="*/ 43 w 64"/>
              <a:gd name="T37" fmla="*/ 32 h 64"/>
              <a:gd name="T38" fmla="*/ 43 w 64"/>
              <a:gd name="T39" fmla="*/ 29 h 64"/>
              <a:gd name="T40" fmla="*/ 42 w 64"/>
              <a:gd name="T41" fmla="*/ 27 h 64"/>
              <a:gd name="T42" fmla="*/ 40 w 64"/>
              <a:gd name="T43" fmla="*/ 23 h 64"/>
              <a:gd name="T44" fmla="*/ 38 w 64"/>
              <a:gd name="T45" fmla="*/ 22 h 64"/>
              <a:gd name="T46" fmla="*/ 36 w 64"/>
              <a:gd name="T47" fmla="*/ 21 h 64"/>
              <a:gd name="T48" fmla="*/ 32 w 64"/>
              <a:gd name="T49" fmla="*/ 20 h 64"/>
              <a:gd name="T50" fmla="*/ 32 w 64"/>
              <a:gd name="T51" fmla="*/ 0 h 64"/>
              <a:gd name="T52" fmla="*/ 45 w 64"/>
              <a:gd name="T53" fmla="*/ 2 h 64"/>
              <a:gd name="T54" fmla="*/ 55 w 64"/>
              <a:gd name="T55" fmla="*/ 9 h 64"/>
              <a:gd name="T56" fmla="*/ 62 w 64"/>
              <a:gd name="T57" fmla="*/ 19 h 64"/>
              <a:gd name="T58" fmla="*/ 64 w 64"/>
              <a:gd name="T59" fmla="*/ 32 h 64"/>
              <a:gd name="T60" fmla="*/ 62 w 64"/>
              <a:gd name="T61" fmla="*/ 44 h 64"/>
              <a:gd name="T62" fmla="*/ 55 w 64"/>
              <a:gd name="T63" fmla="*/ 54 h 64"/>
              <a:gd name="T64" fmla="*/ 45 w 64"/>
              <a:gd name="T65" fmla="*/ 61 h 64"/>
              <a:gd name="T66" fmla="*/ 32 w 64"/>
              <a:gd name="T67" fmla="*/ 64 h 64"/>
              <a:gd name="T68" fmla="*/ 19 w 64"/>
              <a:gd name="T69" fmla="*/ 61 h 64"/>
              <a:gd name="T70" fmla="*/ 10 w 64"/>
              <a:gd name="T71" fmla="*/ 54 h 64"/>
              <a:gd name="T72" fmla="*/ 2 w 64"/>
              <a:gd name="T73" fmla="*/ 44 h 64"/>
              <a:gd name="T74" fmla="*/ 0 w 64"/>
              <a:gd name="T75" fmla="*/ 32 h 64"/>
              <a:gd name="T76" fmla="*/ 2 w 64"/>
              <a:gd name="T77" fmla="*/ 19 h 64"/>
              <a:gd name="T78" fmla="*/ 10 w 64"/>
              <a:gd name="T79" fmla="*/ 9 h 64"/>
              <a:gd name="T80" fmla="*/ 19 w 64"/>
              <a:gd name="T81" fmla="*/ 2 h 64"/>
              <a:gd name="T82" fmla="*/ 32 w 64"/>
              <a:gd name="T83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4" h="64">
                <a:moveTo>
                  <a:pt x="32" y="20"/>
                </a:moveTo>
                <a:lnTo>
                  <a:pt x="29" y="21"/>
                </a:lnTo>
                <a:lnTo>
                  <a:pt x="27" y="22"/>
                </a:lnTo>
                <a:lnTo>
                  <a:pt x="25" y="23"/>
                </a:lnTo>
                <a:lnTo>
                  <a:pt x="23" y="27"/>
                </a:lnTo>
                <a:lnTo>
                  <a:pt x="22" y="29"/>
                </a:lnTo>
                <a:lnTo>
                  <a:pt x="22" y="32"/>
                </a:lnTo>
                <a:lnTo>
                  <a:pt x="22" y="35"/>
                </a:lnTo>
                <a:lnTo>
                  <a:pt x="23" y="37"/>
                </a:lnTo>
                <a:lnTo>
                  <a:pt x="25" y="39"/>
                </a:lnTo>
                <a:lnTo>
                  <a:pt x="27" y="42"/>
                </a:lnTo>
                <a:lnTo>
                  <a:pt x="29" y="43"/>
                </a:lnTo>
                <a:lnTo>
                  <a:pt x="32" y="43"/>
                </a:lnTo>
                <a:lnTo>
                  <a:pt x="36" y="43"/>
                </a:lnTo>
                <a:lnTo>
                  <a:pt x="38" y="42"/>
                </a:lnTo>
                <a:lnTo>
                  <a:pt x="40" y="39"/>
                </a:lnTo>
                <a:lnTo>
                  <a:pt x="42" y="37"/>
                </a:lnTo>
                <a:lnTo>
                  <a:pt x="43" y="35"/>
                </a:lnTo>
                <a:lnTo>
                  <a:pt x="43" y="32"/>
                </a:lnTo>
                <a:lnTo>
                  <a:pt x="43" y="29"/>
                </a:lnTo>
                <a:lnTo>
                  <a:pt x="42" y="27"/>
                </a:lnTo>
                <a:lnTo>
                  <a:pt x="40" y="23"/>
                </a:lnTo>
                <a:lnTo>
                  <a:pt x="38" y="22"/>
                </a:lnTo>
                <a:lnTo>
                  <a:pt x="36" y="21"/>
                </a:lnTo>
                <a:lnTo>
                  <a:pt x="32" y="20"/>
                </a:lnTo>
                <a:close/>
                <a:moveTo>
                  <a:pt x="32" y="0"/>
                </a:moveTo>
                <a:lnTo>
                  <a:pt x="45" y="2"/>
                </a:lnTo>
                <a:lnTo>
                  <a:pt x="55" y="9"/>
                </a:lnTo>
                <a:lnTo>
                  <a:pt x="62" y="19"/>
                </a:lnTo>
                <a:lnTo>
                  <a:pt x="64" y="32"/>
                </a:lnTo>
                <a:lnTo>
                  <a:pt x="62" y="44"/>
                </a:lnTo>
                <a:lnTo>
                  <a:pt x="55" y="54"/>
                </a:lnTo>
                <a:lnTo>
                  <a:pt x="45" y="61"/>
                </a:lnTo>
                <a:lnTo>
                  <a:pt x="32" y="64"/>
                </a:lnTo>
                <a:lnTo>
                  <a:pt x="19" y="61"/>
                </a:lnTo>
                <a:lnTo>
                  <a:pt x="10" y="54"/>
                </a:lnTo>
                <a:lnTo>
                  <a:pt x="2" y="44"/>
                </a:lnTo>
                <a:lnTo>
                  <a:pt x="0" y="32"/>
                </a:lnTo>
                <a:lnTo>
                  <a:pt x="2" y="19"/>
                </a:lnTo>
                <a:lnTo>
                  <a:pt x="10" y="9"/>
                </a:lnTo>
                <a:lnTo>
                  <a:pt x="19" y="2"/>
                </a:lnTo>
                <a:lnTo>
                  <a:pt x="32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10343">
            <a:extLst>
              <a:ext uri="{FF2B5EF4-FFF2-40B4-BE49-F238E27FC236}">
                <a16:creationId xmlns:a16="http://schemas.microsoft.com/office/drawing/2014/main" id="{1C80E055-BE61-4F5F-8325-81DFD6D0B2B0}"/>
              </a:ext>
            </a:extLst>
          </p:cNvPr>
          <p:cNvSpPr>
            <a:spLocks noEditPoints="1"/>
          </p:cNvSpPr>
          <p:nvPr/>
        </p:nvSpPr>
        <p:spPr bwMode="auto">
          <a:xfrm>
            <a:off x="3818413" y="5943913"/>
            <a:ext cx="120331" cy="118218"/>
          </a:xfrm>
          <a:custGeom>
            <a:avLst/>
            <a:gdLst>
              <a:gd name="T0" fmla="*/ 28 w 57"/>
              <a:gd name="T1" fmla="*/ 21 h 56"/>
              <a:gd name="T2" fmla="*/ 26 w 57"/>
              <a:gd name="T3" fmla="*/ 21 h 56"/>
              <a:gd name="T4" fmla="*/ 24 w 57"/>
              <a:gd name="T5" fmla="*/ 23 h 56"/>
              <a:gd name="T6" fmla="*/ 21 w 57"/>
              <a:gd name="T7" fmla="*/ 25 h 56"/>
              <a:gd name="T8" fmla="*/ 21 w 57"/>
              <a:gd name="T9" fmla="*/ 27 h 56"/>
              <a:gd name="T10" fmla="*/ 21 w 57"/>
              <a:gd name="T11" fmla="*/ 31 h 56"/>
              <a:gd name="T12" fmla="*/ 24 w 57"/>
              <a:gd name="T13" fmla="*/ 33 h 56"/>
              <a:gd name="T14" fmla="*/ 26 w 57"/>
              <a:gd name="T15" fmla="*/ 35 h 56"/>
              <a:gd name="T16" fmla="*/ 28 w 57"/>
              <a:gd name="T17" fmla="*/ 35 h 56"/>
              <a:gd name="T18" fmla="*/ 31 w 57"/>
              <a:gd name="T19" fmla="*/ 35 h 56"/>
              <a:gd name="T20" fmla="*/ 33 w 57"/>
              <a:gd name="T21" fmla="*/ 33 h 56"/>
              <a:gd name="T22" fmla="*/ 35 w 57"/>
              <a:gd name="T23" fmla="*/ 31 h 56"/>
              <a:gd name="T24" fmla="*/ 35 w 57"/>
              <a:gd name="T25" fmla="*/ 27 h 56"/>
              <a:gd name="T26" fmla="*/ 35 w 57"/>
              <a:gd name="T27" fmla="*/ 25 h 56"/>
              <a:gd name="T28" fmla="*/ 33 w 57"/>
              <a:gd name="T29" fmla="*/ 23 h 56"/>
              <a:gd name="T30" fmla="*/ 31 w 57"/>
              <a:gd name="T31" fmla="*/ 21 h 56"/>
              <a:gd name="T32" fmla="*/ 28 w 57"/>
              <a:gd name="T33" fmla="*/ 21 h 56"/>
              <a:gd name="T34" fmla="*/ 28 w 57"/>
              <a:gd name="T35" fmla="*/ 0 h 56"/>
              <a:gd name="T36" fmla="*/ 40 w 57"/>
              <a:gd name="T37" fmla="*/ 2 h 56"/>
              <a:gd name="T38" fmla="*/ 48 w 57"/>
              <a:gd name="T39" fmla="*/ 8 h 56"/>
              <a:gd name="T40" fmla="*/ 55 w 57"/>
              <a:gd name="T41" fmla="*/ 17 h 56"/>
              <a:gd name="T42" fmla="*/ 57 w 57"/>
              <a:gd name="T43" fmla="*/ 27 h 56"/>
              <a:gd name="T44" fmla="*/ 55 w 57"/>
              <a:gd name="T45" fmla="*/ 39 h 56"/>
              <a:gd name="T46" fmla="*/ 48 w 57"/>
              <a:gd name="T47" fmla="*/ 48 h 56"/>
              <a:gd name="T48" fmla="*/ 40 w 57"/>
              <a:gd name="T49" fmla="*/ 54 h 56"/>
              <a:gd name="T50" fmla="*/ 28 w 57"/>
              <a:gd name="T51" fmla="*/ 56 h 56"/>
              <a:gd name="T52" fmla="*/ 17 w 57"/>
              <a:gd name="T53" fmla="*/ 54 h 56"/>
              <a:gd name="T54" fmla="*/ 9 w 57"/>
              <a:gd name="T55" fmla="*/ 48 h 56"/>
              <a:gd name="T56" fmla="*/ 2 w 57"/>
              <a:gd name="T57" fmla="*/ 39 h 56"/>
              <a:gd name="T58" fmla="*/ 0 w 57"/>
              <a:gd name="T59" fmla="*/ 27 h 56"/>
              <a:gd name="T60" fmla="*/ 2 w 57"/>
              <a:gd name="T61" fmla="*/ 17 h 56"/>
              <a:gd name="T62" fmla="*/ 9 w 57"/>
              <a:gd name="T63" fmla="*/ 8 h 56"/>
              <a:gd name="T64" fmla="*/ 17 w 57"/>
              <a:gd name="T65" fmla="*/ 2 h 56"/>
              <a:gd name="T66" fmla="*/ 28 w 57"/>
              <a:gd name="T6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7" h="56">
                <a:moveTo>
                  <a:pt x="28" y="21"/>
                </a:moveTo>
                <a:lnTo>
                  <a:pt x="26" y="21"/>
                </a:lnTo>
                <a:lnTo>
                  <a:pt x="24" y="23"/>
                </a:lnTo>
                <a:lnTo>
                  <a:pt x="21" y="25"/>
                </a:lnTo>
                <a:lnTo>
                  <a:pt x="21" y="27"/>
                </a:lnTo>
                <a:lnTo>
                  <a:pt x="21" y="31"/>
                </a:lnTo>
                <a:lnTo>
                  <a:pt x="24" y="33"/>
                </a:lnTo>
                <a:lnTo>
                  <a:pt x="26" y="35"/>
                </a:lnTo>
                <a:lnTo>
                  <a:pt x="28" y="35"/>
                </a:lnTo>
                <a:lnTo>
                  <a:pt x="31" y="35"/>
                </a:lnTo>
                <a:lnTo>
                  <a:pt x="33" y="33"/>
                </a:lnTo>
                <a:lnTo>
                  <a:pt x="35" y="31"/>
                </a:lnTo>
                <a:lnTo>
                  <a:pt x="35" y="27"/>
                </a:lnTo>
                <a:lnTo>
                  <a:pt x="35" y="25"/>
                </a:lnTo>
                <a:lnTo>
                  <a:pt x="33" y="23"/>
                </a:lnTo>
                <a:lnTo>
                  <a:pt x="31" y="21"/>
                </a:lnTo>
                <a:lnTo>
                  <a:pt x="28" y="21"/>
                </a:lnTo>
                <a:close/>
                <a:moveTo>
                  <a:pt x="28" y="0"/>
                </a:moveTo>
                <a:lnTo>
                  <a:pt x="40" y="2"/>
                </a:lnTo>
                <a:lnTo>
                  <a:pt x="48" y="8"/>
                </a:lnTo>
                <a:lnTo>
                  <a:pt x="55" y="17"/>
                </a:lnTo>
                <a:lnTo>
                  <a:pt x="57" y="27"/>
                </a:lnTo>
                <a:lnTo>
                  <a:pt x="55" y="39"/>
                </a:lnTo>
                <a:lnTo>
                  <a:pt x="48" y="48"/>
                </a:lnTo>
                <a:lnTo>
                  <a:pt x="40" y="54"/>
                </a:lnTo>
                <a:lnTo>
                  <a:pt x="28" y="56"/>
                </a:lnTo>
                <a:lnTo>
                  <a:pt x="17" y="54"/>
                </a:lnTo>
                <a:lnTo>
                  <a:pt x="9" y="48"/>
                </a:lnTo>
                <a:lnTo>
                  <a:pt x="2" y="39"/>
                </a:lnTo>
                <a:lnTo>
                  <a:pt x="0" y="27"/>
                </a:lnTo>
                <a:lnTo>
                  <a:pt x="2" y="17"/>
                </a:lnTo>
                <a:lnTo>
                  <a:pt x="9" y="8"/>
                </a:lnTo>
                <a:lnTo>
                  <a:pt x="17" y="2"/>
                </a:lnTo>
                <a:lnTo>
                  <a:pt x="2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10344">
            <a:extLst>
              <a:ext uri="{FF2B5EF4-FFF2-40B4-BE49-F238E27FC236}">
                <a16:creationId xmlns:a16="http://schemas.microsoft.com/office/drawing/2014/main" id="{115E86FC-78FA-4BB1-8BB3-B205E4DF9E16}"/>
              </a:ext>
            </a:extLst>
          </p:cNvPr>
          <p:cNvSpPr>
            <a:spLocks noEditPoints="1"/>
          </p:cNvSpPr>
          <p:nvPr/>
        </p:nvSpPr>
        <p:spPr bwMode="auto">
          <a:xfrm>
            <a:off x="4227955" y="5726477"/>
            <a:ext cx="120331" cy="120330"/>
          </a:xfrm>
          <a:custGeom>
            <a:avLst/>
            <a:gdLst>
              <a:gd name="T0" fmla="*/ 28 w 57"/>
              <a:gd name="T1" fmla="*/ 21 h 57"/>
              <a:gd name="T2" fmla="*/ 24 w 57"/>
              <a:gd name="T3" fmla="*/ 21 h 57"/>
              <a:gd name="T4" fmla="*/ 22 w 57"/>
              <a:gd name="T5" fmla="*/ 23 h 57"/>
              <a:gd name="T6" fmla="*/ 21 w 57"/>
              <a:gd name="T7" fmla="*/ 26 h 57"/>
              <a:gd name="T8" fmla="*/ 20 w 57"/>
              <a:gd name="T9" fmla="*/ 29 h 57"/>
              <a:gd name="T10" fmla="*/ 21 w 57"/>
              <a:gd name="T11" fmla="*/ 31 h 57"/>
              <a:gd name="T12" fmla="*/ 22 w 57"/>
              <a:gd name="T13" fmla="*/ 33 h 57"/>
              <a:gd name="T14" fmla="*/ 24 w 57"/>
              <a:gd name="T15" fmla="*/ 35 h 57"/>
              <a:gd name="T16" fmla="*/ 28 w 57"/>
              <a:gd name="T17" fmla="*/ 35 h 57"/>
              <a:gd name="T18" fmla="*/ 31 w 57"/>
              <a:gd name="T19" fmla="*/ 35 h 57"/>
              <a:gd name="T20" fmla="*/ 33 w 57"/>
              <a:gd name="T21" fmla="*/ 33 h 57"/>
              <a:gd name="T22" fmla="*/ 34 w 57"/>
              <a:gd name="T23" fmla="*/ 31 h 57"/>
              <a:gd name="T24" fmla="*/ 35 w 57"/>
              <a:gd name="T25" fmla="*/ 29 h 57"/>
              <a:gd name="T26" fmla="*/ 34 w 57"/>
              <a:gd name="T27" fmla="*/ 26 h 57"/>
              <a:gd name="T28" fmla="*/ 33 w 57"/>
              <a:gd name="T29" fmla="*/ 23 h 57"/>
              <a:gd name="T30" fmla="*/ 31 w 57"/>
              <a:gd name="T31" fmla="*/ 21 h 57"/>
              <a:gd name="T32" fmla="*/ 28 w 57"/>
              <a:gd name="T33" fmla="*/ 21 h 57"/>
              <a:gd name="T34" fmla="*/ 28 w 57"/>
              <a:gd name="T35" fmla="*/ 0 h 57"/>
              <a:gd name="T36" fmla="*/ 38 w 57"/>
              <a:gd name="T37" fmla="*/ 2 h 57"/>
              <a:gd name="T38" fmla="*/ 48 w 57"/>
              <a:gd name="T39" fmla="*/ 8 h 57"/>
              <a:gd name="T40" fmla="*/ 53 w 57"/>
              <a:gd name="T41" fmla="*/ 17 h 57"/>
              <a:gd name="T42" fmla="*/ 57 w 57"/>
              <a:gd name="T43" fmla="*/ 29 h 57"/>
              <a:gd name="T44" fmla="*/ 53 w 57"/>
              <a:gd name="T45" fmla="*/ 39 h 57"/>
              <a:gd name="T46" fmla="*/ 48 w 57"/>
              <a:gd name="T47" fmla="*/ 48 h 57"/>
              <a:gd name="T48" fmla="*/ 38 w 57"/>
              <a:gd name="T49" fmla="*/ 54 h 57"/>
              <a:gd name="T50" fmla="*/ 28 w 57"/>
              <a:gd name="T51" fmla="*/ 57 h 57"/>
              <a:gd name="T52" fmla="*/ 17 w 57"/>
              <a:gd name="T53" fmla="*/ 54 h 57"/>
              <a:gd name="T54" fmla="*/ 7 w 57"/>
              <a:gd name="T55" fmla="*/ 48 h 57"/>
              <a:gd name="T56" fmla="*/ 2 w 57"/>
              <a:gd name="T57" fmla="*/ 39 h 57"/>
              <a:gd name="T58" fmla="*/ 0 w 57"/>
              <a:gd name="T59" fmla="*/ 29 h 57"/>
              <a:gd name="T60" fmla="*/ 2 w 57"/>
              <a:gd name="T61" fmla="*/ 17 h 57"/>
              <a:gd name="T62" fmla="*/ 7 w 57"/>
              <a:gd name="T63" fmla="*/ 8 h 57"/>
              <a:gd name="T64" fmla="*/ 17 w 57"/>
              <a:gd name="T65" fmla="*/ 2 h 57"/>
              <a:gd name="T66" fmla="*/ 28 w 57"/>
              <a:gd name="T67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7" h="57">
                <a:moveTo>
                  <a:pt x="28" y="21"/>
                </a:moveTo>
                <a:lnTo>
                  <a:pt x="24" y="21"/>
                </a:lnTo>
                <a:lnTo>
                  <a:pt x="22" y="23"/>
                </a:lnTo>
                <a:lnTo>
                  <a:pt x="21" y="26"/>
                </a:lnTo>
                <a:lnTo>
                  <a:pt x="20" y="29"/>
                </a:lnTo>
                <a:lnTo>
                  <a:pt x="21" y="31"/>
                </a:lnTo>
                <a:lnTo>
                  <a:pt x="22" y="33"/>
                </a:lnTo>
                <a:lnTo>
                  <a:pt x="24" y="35"/>
                </a:lnTo>
                <a:lnTo>
                  <a:pt x="28" y="35"/>
                </a:lnTo>
                <a:lnTo>
                  <a:pt x="31" y="35"/>
                </a:lnTo>
                <a:lnTo>
                  <a:pt x="33" y="33"/>
                </a:lnTo>
                <a:lnTo>
                  <a:pt x="34" y="31"/>
                </a:lnTo>
                <a:lnTo>
                  <a:pt x="35" y="29"/>
                </a:lnTo>
                <a:lnTo>
                  <a:pt x="34" y="26"/>
                </a:lnTo>
                <a:lnTo>
                  <a:pt x="33" y="23"/>
                </a:lnTo>
                <a:lnTo>
                  <a:pt x="31" y="21"/>
                </a:lnTo>
                <a:lnTo>
                  <a:pt x="28" y="21"/>
                </a:lnTo>
                <a:close/>
                <a:moveTo>
                  <a:pt x="28" y="0"/>
                </a:moveTo>
                <a:lnTo>
                  <a:pt x="38" y="2"/>
                </a:lnTo>
                <a:lnTo>
                  <a:pt x="48" y="8"/>
                </a:lnTo>
                <a:lnTo>
                  <a:pt x="53" y="17"/>
                </a:lnTo>
                <a:lnTo>
                  <a:pt x="57" y="29"/>
                </a:lnTo>
                <a:lnTo>
                  <a:pt x="53" y="39"/>
                </a:lnTo>
                <a:lnTo>
                  <a:pt x="48" y="48"/>
                </a:lnTo>
                <a:lnTo>
                  <a:pt x="38" y="54"/>
                </a:lnTo>
                <a:lnTo>
                  <a:pt x="28" y="57"/>
                </a:lnTo>
                <a:lnTo>
                  <a:pt x="17" y="54"/>
                </a:lnTo>
                <a:lnTo>
                  <a:pt x="7" y="48"/>
                </a:lnTo>
                <a:lnTo>
                  <a:pt x="2" y="39"/>
                </a:lnTo>
                <a:lnTo>
                  <a:pt x="0" y="29"/>
                </a:lnTo>
                <a:lnTo>
                  <a:pt x="2" y="17"/>
                </a:lnTo>
                <a:lnTo>
                  <a:pt x="7" y="8"/>
                </a:lnTo>
                <a:lnTo>
                  <a:pt x="17" y="2"/>
                </a:lnTo>
                <a:lnTo>
                  <a:pt x="2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10345">
            <a:extLst>
              <a:ext uri="{FF2B5EF4-FFF2-40B4-BE49-F238E27FC236}">
                <a16:creationId xmlns:a16="http://schemas.microsoft.com/office/drawing/2014/main" id="{9430A469-F737-4D18-A9EA-D01C30264663}"/>
              </a:ext>
            </a:extLst>
          </p:cNvPr>
          <p:cNvSpPr>
            <a:spLocks noEditPoints="1"/>
          </p:cNvSpPr>
          <p:nvPr/>
        </p:nvSpPr>
        <p:spPr bwMode="auto">
          <a:xfrm>
            <a:off x="4563613" y="6209905"/>
            <a:ext cx="118218" cy="118218"/>
          </a:xfrm>
          <a:custGeom>
            <a:avLst/>
            <a:gdLst>
              <a:gd name="T0" fmla="*/ 28 w 56"/>
              <a:gd name="T1" fmla="*/ 20 h 56"/>
              <a:gd name="T2" fmla="*/ 25 w 56"/>
              <a:gd name="T3" fmla="*/ 21 h 56"/>
              <a:gd name="T4" fmla="*/ 23 w 56"/>
              <a:gd name="T5" fmla="*/ 22 h 56"/>
              <a:gd name="T6" fmla="*/ 22 w 56"/>
              <a:gd name="T7" fmla="*/ 25 h 56"/>
              <a:gd name="T8" fmla="*/ 21 w 56"/>
              <a:gd name="T9" fmla="*/ 28 h 56"/>
              <a:gd name="T10" fmla="*/ 22 w 56"/>
              <a:gd name="T11" fmla="*/ 31 h 56"/>
              <a:gd name="T12" fmla="*/ 23 w 56"/>
              <a:gd name="T13" fmla="*/ 33 h 56"/>
              <a:gd name="T14" fmla="*/ 25 w 56"/>
              <a:gd name="T15" fmla="*/ 34 h 56"/>
              <a:gd name="T16" fmla="*/ 28 w 56"/>
              <a:gd name="T17" fmla="*/ 35 h 56"/>
              <a:gd name="T18" fmla="*/ 31 w 56"/>
              <a:gd name="T19" fmla="*/ 34 h 56"/>
              <a:gd name="T20" fmla="*/ 34 w 56"/>
              <a:gd name="T21" fmla="*/ 33 h 56"/>
              <a:gd name="T22" fmla="*/ 35 w 56"/>
              <a:gd name="T23" fmla="*/ 31 h 56"/>
              <a:gd name="T24" fmla="*/ 36 w 56"/>
              <a:gd name="T25" fmla="*/ 28 h 56"/>
              <a:gd name="T26" fmla="*/ 35 w 56"/>
              <a:gd name="T27" fmla="*/ 25 h 56"/>
              <a:gd name="T28" fmla="*/ 34 w 56"/>
              <a:gd name="T29" fmla="*/ 22 h 56"/>
              <a:gd name="T30" fmla="*/ 31 w 56"/>
              <a:gd name="T31" fmla="*/ 21 h 56"/>
              <a:gd name="T32" fmla="*/ 28 w 56"/>
              <a:gd name="T33" fmla="*/ 20 h 56"/>
              <a:gd name="T34" fmla="*/ 28 w 56"/>
              <a:gd name="T35" fmla="*/ 0 h 56"/>
              <a:gd name="T36" fmla="*/ 39 w 56"/>
              <a:gd name="T37" fmla="*/ 2 h 56"/>
              <a:gd name="T38" fmla="*/ 49 w 56"/>
              <a:gd name="T39" fmla="*/ 7 h 56"/>
              <a:gd name="T40" fmla="*/ 54 w 56"/>
              <a:gd name="T41" fmla="*/ 17 h 56"/>
              <a:gd name="T42" fmla="*/ 56 w 56"/>
              <a:gd name="T43" fmla="*/ 28 h 56"/>
              <a:gd name="T44" fmla="*/ 54 w 56"/>
              <a:gd name="T45" fmla="*/ 39 h 56"/>
              <a:gd name="T46" fmla="*/ 49 w 56"/>
              <a:gd name="T47" fmla="*/ 48 h 56"/>
              <a:gd name="T48" fmla="*/ 39 w 56"/>
              <a:gd name="T49" fmla="*/ 54 h 56"/>
              <a:gd name="T50" fmla="*/ 28 w 56"/>
              <a:gd name="T51" fmla="*/ 56 h 56"/>
              <a:gd name="T52" fmla="*/ 17 w 56"/>
              <a:gd name="T53" fmla="*/ 54 h 56"/>
              <a:gd name="T54" fmla="*/ 8 w 56"/>
              <a:gd name="T55" fmla="*/ 48 h 56"/>
              <a:gd name="T56" fmla="*/ 3 w 56"/>
              <a:gd name="T57" fmla="*/ 39 h 56"/>
              <a:gd name="T58" fmla="*/ 0 w 56"/>
              <a:gd name="T59" fmla="*/ 28 h 56"/>
              <a:gd name="T60" fmla="*/ 3 w 56"/>
              <a:gd name="T61" fmla="*/ 17 h 56"/>
              <a:gd name="T62" fmla="*/ 8 w 56"/>
              <a:gd name="T63" fmla="*/ 7 h 56"/>
              <a:gd name="T64" fmla="*/ 17 w 56"/>
              <a:gd name="T65" fmla="*/ 2 h 56"/>
              <a:gd name="T66" fmla="*/ 28 w 56"/>
              <a:gd name="T6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6" h="56">
                <a:moveTo>
                  <a:pt x="28" y="20"/>
                </a:moveTo>
                <a:lnTo>
                  <a:pt x="25" y="21"/>
                </a:lnTo>
                <a:lnTo>
                  <a:pt x="23" y="22"/>
                </a:lnTo>
                <a:lnTo>
                  <a:pt x="22" y="25"/>
                </a:lnTo>
                <a:lnTo>
                  <a:pt x="21" y="28"/>
                </a:lnTo>
                <a:lnTo>
                  <a:pt x="22" y="31"/>
                </a:lnTo>
                <a:lnTo>
                  <a:pt x="23" y="33"/>
                </a:lnTo>
                <a:lnTo>
                  <a:pt x="25" y="34"/>
                </a:lnTo>
                <a:lnTo>
                  <a:pt x="28" y="35"/>
                </a:lnTo>
                <a:lnTo>
                  <a:pt x="31" y="34"/>
                </a:lnTo>
                <a:lnTo>
                  <a:pt x="34" y="33"/>
                </a:lnTo>
                <a:lnTo>
                  <a:pt x="35" y="31"/>
                </a:lnTo>
                <a:lnTo>
                  <a:pt x="36" y="28"/>
                </a:lnTo>
                <a:lnTo>
                  <a:pt x="35" y="25"/>
                </a:lnTo>
                <a:lnTo>
                  <a:pt x="34" y="22"/>
                </a:lnTo>
                <a:lnTo>
                  <a:pt x="31" y="21"/>
                </a:lnTo>
                <a:lnTo>
                  <a:pt x="28" y="20"/>
                </a:lnTo>
                <a:close/>
                <a:moveTo>
                  <a:pt x="28" y="0"/>
                </a:moveTo>
                <a:lnTo>
                  <a:pt x="39" y="2"/>
                </a:lnTo>
                <a:lnTo>
                  <a:pt x="49" y="7"/>
                </a:lnTo>
                <a:lnTo>
                  <a:pt x="54" y="17"/>
                </a:lnTo>
                <a:lnTo>
                  <a:pt x="56" y="28"/>
                </a:lnTo>
                <a:lnTo>
                  <a:pt x="54" y="39"/>
                </a:lnTo>
                <a:lnTo>
                  <a:pt x="49" y="48"/>
                </a:lnTo>
                <a:lnTo>
                  <a:pt x="39" y="54"/>
                </a:lnTo>
                <a:lnTo>
                  <a:pt x="28" y="56"/>
                </a:lnTo>
                <a:lnTo>
                  <a:pt x="17" y="54"/>
                </a:lnTo>
                <a:lnTo>
                  <a:pt x="8" y="48"/>
                </a:lnTo>
                <a:lnTo>
                  <a:pt x="3" y="39"/>
                </a:lnTo>
                <a:lnTo>
                  <a:pt x="0" y="28"/>
                </a:lnTo>
                <a:lnTo>
                  <a:pt x="3" y="17"/>
                </a:lnTo>
                <a:lnTo>
                  <a:pt x="8" y="7"/>
                </a:lnTo>
                <a:lnTo>
                  <a:pt x="17" y="2"/>
                </a:lnTo>
                <a:lnTo>
                  <a:pt x="2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0346">
            <a:extLst>
              <a:ext uri="{FF2B5EF4-FFF2-40B4-BE49-F238E27FC236}">
                <a16:creationId xmlns:a16="http://schemas.microsoft.com/office/drawing/2014/main" id="{0D1D69BE-1F3F-42C7-B039-4795BF613C29}"/>
              </a:ext>
            </a:extLst>
          </p:cNvPr>
          <p:cNvSpPr>
            <a:spLocks/>
          </p:cNvSpPr>
          <p:nvPr/>
        </p:nvSpPr>
        <p:spPr bwMode="auto">
          <a:xfrm>
            <a:off x="4173070" y="6053689"/>
            <a:ext cx="132998" cy="639647"/>
          </a:xfrm>
          <a:custGeom>
            <a:avLst/>
            <a:gdLst>
              <a:gd name="T0" fmla="*/ 54 w 63"/>
              <a:gd name="T1" fmla="*/ 0 h 303"/>
              <a:gd name="T2" fmla="*/ 63 w 63"/>
              <a:gd name="T3" fmla="*/ 0 h 303"/>
              <a:gd name="T4" fmla="*/ 63 w 63"/>
              <a:gd name="T5" fmla="*/ 292 h 303"/>
              <a:gd name="T6" fmla="*/ 60 w 63"/>
              <a:gd name="T7" fmla="*/ 300 h 303"/>
              <a:gd name="T8" fmla="*/ 56 w 63"/>
              <a:gd name="T9" fmla="*/ 302 h 303"/>
              <a:gd name="T10" fmla="*/ 53 w 63"/>
              <a:gd name="T11" fmla="*/ 301 h 303"/>
              <a:gd name="T12" fmla="*/ 47 w 63"/>
              <a:gd name="T13" fmla="*/ 300 h 303"/>
              <a:gd name="T14" fmla="*/ 43 w 63"/>
              <a:gd name="T15" fmla="*/ 299 h 303"/>
              <a:gd name="T16" fmla="*/ 32 w 63"/>
              <a:gd name="T17" fmla="*/ 303 h 303"/>
              <a:gd name="T18" fmla="*/ 23 w 63"/>
              <a:gd name="T19" fmla="*/ 301 h 303"/>
              <a:gd name="T20" fmla="*/ 15 w 63"/>
              <a:gd name="T21" fmla="*/ 293 h 303"/>
              <a:gd name="T22" fmla="*/ 9 w 63"/>
              <a:gd name="T23" fmla="*/ 284 h 303"/>
              <a:gd name="T24" fmla="*/ 4 w 63"/>
              <a:gd name="T25" fmla="*/ 272 h 303"/>
              <a:gd name="T26" fmla="*/ 1 w 63"/>
              <a:gd name="T27" fmla="*/ 259 h 303"/>
              <a:gd name="T28" fmla="*/ 0 w 63"/>
              <a:gd name="T29" fmla="*/ 248 h 303"/>
              <a:gd name="T30" fmla="*/ 0 w 63"/>
              <a:gd name="T31" fmla="*/ 16 h 303"/>
              <a:gd name="T32" fmla="*/ 2 w 63"/>
              <a:gd name="T33" fmla="*/ 9 h 303"/>
              <a:gd name="T34" fmla="*/ 5 w 63"/>
              <a:gd name="T35" fmla="*/ 3 h 303"/>
              <a:gd name="T36" fmla="*/ 12 w 63"/>
              <a:gd name="T37" fmla="*/ 1 h 303"/>
              <a:gd name="T38" fmla="*/ 18 w 63"/>
              <a:gd name="T39" fmla="*/ 1 h 303"/>
              <a:gd name="T40" fmla="*/ 27 w 63"/>
              <a:gd name="T41" fmla="*/ 2 h 303"/>
              <a:gd name="T42" fmla="*/ 35 w 63"/>
              <a:gd name="T43" fmla="*/ 2 h 303"/>
              <a:gd name="T44" fmla="*/ 43 w 63"/>
              <a:gd name="T45" fmla="*/ 0 h 303"/>
              <a:gd name="T46" fmla="*/ 54 w 63"/>
              <a:gd name="T47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3" h="303">
                <a:moveTo>
                  <a:pt x="54" y="0"/>
                </a:moveTo>
                <a:lnTo>
                  <a:pt x="63" y="0"/>
                </a:lnTo>
                <a:lnTo>
                  <a:pt x="63" y="292"/>
                </a:lnTo>
                <a:lnTo>
                  <a:pt x="60" y="300"/>
                </a:lnTo>
                <a:lnTo>
                  <a:pt x="56" y="302"/>
                </a:lnTo>
                <a:lnTo>
                  <a:pt x="53" y="301"/>
                </a:lnTo>
                <a:lnTo>
                  <a:pt x="47" y="300"/>
                </a:lnTo>
                <a:lnTo>
                  <a:pt x="43" y="299"/>
                </a:lnTo>
                <a:lnTo>
                  <a:pt x="32" y="303"/>
                </a:lnTo>
                <a:lnTo>
                  <a:pt x="23" y="301"/>
                </a:lnTo>
                <a:lnTo>
                  <a:pt x="15" y="293"/>
                </a:lnTo>
                <a:lnTo>
                  <a:pt x="9" y="284"/>
                </a:lnTo>
                <a:lnTo>
                  <a:pt x="4" y="272"/>
                </a:lnTo>
                <a:lnTo>
                  <a:pt x="1" y="259"/>
                </a:lnTo>
                <a:lnTo>
                  <a:pt x="0" y="248"/>
                </a:lnTo>
                <a:lnTo>
                  <a:pt x="0" y="16"/>
                </a:lnTo>
                <a:lnTo>
                  <a:pt x="2" y="9"/>
                </a:lnTo>
                <a:lnTo>
                  <a:pt x="5" y="3"/>
                </a:lnTo>
                <a:lnTo>
                  <a:pt x="12" y="1"/>
                </a:lnTo>
                <a:lnTo>
                  <a:pt x="18" y="1"/>
                </a:lnTo>
                <a:lnTo>
                  <a:pt x="27" y="2"/>
                </a:lnTo>
                <a:lnTo>
                  <a:pt x="35" y="2"/>
                </a:lnTo>
                <a:lnTo>
                  <a:pt x="43" y="0"/>
                </a:lnTo>
                <a:lnTo>
                  <a:pt x="54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347">
            <a:extLst>
              <a:ext uri="{FF2B5EF4-FFF2-40B4-BE49-F238E27FC236}">
                <a16:creationId xmlns:a16="http://schemas.microsoft.com/office/drawing/2014/main" id="{5AD3513C-2BF8-45A9-9161-BC9663F2F755}"/>
              </a:ext>
            </a:extLst>
          </p:cNvPr>
          <p:cNvSpPr>
            <a:spLocks/>
          </p:cNvSpPr>
          <p:nvPr/>
        </p:nvSpPr>
        <p:spPr bwMode="auto">
          <a:xfrm>
            <a:off x="3837410" y="6148685"/>
            <a:ext cx="132998" cy="544652"/>
          </a:xfrm>
          <a:custGeom>
            <a:avLst/>
            <a:gdLst>
              <a:gd name="T0" fmla="*/ 54 w 63"/>
              <a:gd name="T1" fmla="*/ 0 h 258"/>
              <a:gd name="T2" fmla="*/ 63 w 63"/>
              <a:gd name="T3" fmla="*/ 0 h 258"/>
              <a:gd name="T4" fmla="*/ 63 w 63"/>
              <a:gd name="T5" fmla="*/ 248 h 258"/>
              <a:gd name="T6" fmla="*/ 60 w 63"/>
              <a:gd name="T7" fmla="*/ 255 h 258"/>
              <a:gd name="T8" fmla="*/ 55 w 63"/>
              <a:gd name="T9" fmla="*/ 257 h 258"/>
              <a:gd name="T10" fmla="*/ 52 w 63"/>
              <a:gd name="T11" fmla="*/ 257 h 258"/>
              <a:gd name="T12" fmla="*/ 48 w 63"/>
              <a:gd name="T13" fmla="*/ 255 h 258"/>
              <a:gd name="T14" fmla="*/ 42 w 63"/>
              <a:gd name="T15" fmla="*/ 254 h 258"/>
              <a:gd name="T16" fmla="*/ 32 w 63"/>
              <a:gd name="T17" fmla="*/ 258 h 258"/>
              <a:gd name="T18" fmla="*/ 23 w 63"/>
              <a:gd name="T19" fmla="*/ 256 h 258"/>
              <a:gd name="T20" fmla="*/ 15 w 63"/>
              <a:gd name="T21" fmla="*/ 251 h 258"/>
              <a:gd name="T22" fmla="*/ 8 w 63"/>
              <a:gd name="T23" fmla="*/ 242 h 258"/>
              <a:gd name="T24" fmla="*/ 4 w 63"/>
              <a:gd name="T25" fmla="*/ 231 h 258"/>
              <a:gd name="T26" fmla="*/ 1 w 63"/>
              <a:gd name="T27" fmla="*/ 221 h 258"/>
              <a:gd name="T28" fmla="*/ 0 w 63"/>
              <a:gd name="T29" fmla="*/ 212 h 258"/>
              <a:gd name="T30" fmla="*/ 0 w 63"/>
              <a:gd name="T31" fmla="*/ 14 h 258"/>
              <a:gd name="T32" fmla="*/ 2 w 63"/>
              <a:gd name="T33" fmla="*/ 8 h 258"/>
              <a:gd name="T34" fmla="*/ 5 w 63"/>
              <a:gd name="T35" fmla="*/ 3 h 258"/>
              <a:gd name="T36" fmla="*/ 11 w 63"/>
              <a:gd name="T37" fmla="*/ 1 h 258"/>
              <a:gd name="T38" fmla="*/ 18 w 63"/>
              <a:gd name="T39" fmla="*/ 1 h 258"/>
              <a:gd name="T40" fmla="*/ 26 w 63"/>
              <a:gd name="T41" fmla="*/ 1 h 258"/>
              <a:gd name="T42" fmla="*/ 35 w 63"/>
              <a:gd name="T43" fmla="*/ 2 h 258"/>
              <a:gd name="T44" fmla="*/ 42 w 63"/>
              <a:gd name="T45" fmla="*/ 0 h 258"/>
              <a:gd name="T46" fmla="*/ 54 w 63"/>
              <a:gd name="T47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3" h="258">
                <a:moveTo>
                  <a:pt x="54" y="0"/>
                </a:moveTo>
                <a:lnTo>
                  <a:pt x="63" y="0"/>
                </a:lnTo>
                <a:lnTo>
                  <a:pt x="63" y="248"/>
                </a:lnTo>
                <a:lnTo>
                  <a:pt x="60" y="255"/>
                </a:lnTo>
                <a:lnTo>
                  <a:pt x="55" y="257"/>
                </a:lnTo>
                <a:lnTo>
                  <a:pt x="52" y="257"/>
                </a:lnTo>
                <a:lnTo>
                  <a:pt x="48" y="255"/>
                </a:lnTo>
                <a:lnTo>
                  <a:pt x="42" y="254"/>
                </a:lnTo>
                <a:lnTo>
                  <a:pt x="32" y="258"/>
                </a:lnTo>
                <a:lnTo>
                  <a:pt x="23" y="256"/>
                </a:lnTo>
                <a:lnTo>
                  <a:pt x="15" y="251"/>
                </a:lnTo>
                <a:lnTo>
                  <a:pt x="8" y="242"/>
                </a:lnTo>
                <a:lnTo>
                  <a:pt x="4" y="231"/>
                </a:lnTo>
                <a:lnTo>
                  <a:pt x="1" y="221"/>
                </a:lnTo>
                <a:lnTo>
                  <a:pt x="0" y="212"/>
                </a:lnTo>
                <a:lnTo>
                  <a:pt x="0" y="14"/>
                </a:lnTo>
                <a:lnTo>
                  <a:pt x="2" y="8"/>
                </a:lnTo>
                <a:lnTo>
                  <a:pt x="5" y="3"/>
                </a:lnTo>
                <a:lnTo>
                  <a:pt x="11" y="1"/>
                </a:lnTo>
                <a:lnTo>
                  <a:pt x="18" y="1"/>
                </a:lnTo>
                <a:lnTo>
                  <a:pt x="26" y="1"/>
                </a:lnTo>
                <a:lnTo>
                  <a:pt x="35" y="2"/>
                </a:lnTo>
                <a:lnTo>
                  <a:pt x="42" y="0"/>
                </a:lnTo>
                <a:lnTo>
                  <a:pt x="54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10348">
            <a:extLst>
              <a:ext uri="{FF2B5EF4-FFF2-40B4-BE49-F238E27FC236}">
                <a16:creationId xmlns:a16="http://schemas.microsoft.com/office/drawing/2014/main" id="{5519A6D1-EDE6-4550-834A-E7FF5E27E15B}"/>
              </a:ext>
            </a:extLst>
          </p:cNvPr>
          <p:cNvSpPr>
            <a:spLocks/>
          </p:cNvSpPr>
          <p:nvPr/>
        </p:nvSpPr>
        <p:spPr bwMode="auto">
          <a:xfrm>
            <a:off x="4534059" y="6281681"/>
            <a:ext cx="132998" cy="411653"/>
          </a:xfrm>
          <a:custGeom>
            <a:avLst/>
            <a:gdLst>
              <a:gd name="T0" fmla="*/ 54 w 63"/>
              <a:gd name="T1" fmla="*/ 0 h 195"/>
              <a:gd name="T2" fmla="*/ 63 w 63"/>
              <a:gd name="T3" fmla="*/ 0 h 195"/>
              <a:gd name="T4" fmla="*/ 63 w 63"/>
              <a:gd name="T5" fmla="*/ 188 h 195"/>
              <a:gd name="T6" fmla="*/ 58 w 63"/>
              <a:gd name="T7" fmla="*/ 194 h 195"/>
              <a:gd name="T8" fmla="*/ 54 w 63"/>
              <a:gd name="T9" fmla="*/ 194 h 195"/>
              <a:gd name="T10" fmla="*/ 49 w 63"/>
              <a:gd name="T11" fmla="*/ 193 h 195"/>
              <a:gd name="T12" fmla="*/ 42 w 63"/>
              <a:gd name="T13" fmla="*/ 192 h 195"/>
              <a:gd name="T14" fmla="*/ 33 w 63"/>
              <a:gd name="T15" fmla="*/ 195 h 195"/>
              <a:gd name="T16" fmla="*/ 21 w 63"/>
              <a:gd name="T17" fmla="*/ 193 h 195"/>
              <a:gd name="T18" fmla="*/ 12 w 63"/>
              <a:gd name="T19" fmla="*/ 187 h 195"/>
              <a:gd name="T20" fmla="*/ 6 w 63"/>
              <a:gd name="T21" fmla="*/ 178 h 195"/>
              <a:gd name="T22" fmla="*/ 2 w 63"/>
              <a:gd name="T23" fmla="*/ 168 h 195"/>
              <a:gd name="T24" fmla="*/ 0 w 63"/>
              <a:gd name="T25" fmla="*/ 160 h 195"/>
              <a:gd name="T26" fmla="*/ 0 w 63"/>
              <a:gd name="T27" fmla="*/ 11 h 195"/>
              <a:gd name="T28" fmla="*/ 3 w 63"/>
              <a:gd name="T29" fmla="*/ 5 h 195"/>
              <a:gd name="T30" fmla="*/ 8 w 63"/>
              <a:gd name="T31" fmla="*/ 1 h 195"/>
              <a:gd name="T32" fmla="*/ 15 w 63"/>
              <a:gd name="T33" fmla="*/ 1 h 195"/>
              <a:gd name="T34" fmla="*/ 25 w 63"/>
              <a:gd name="T35" fmla="*/ 1 h 195"/>
              <a:gd name="T36" fmla="*/ 35 w 63"/>
              <a:gd name="T37" fmla="*/ 1 h 195"/>
              <a:gd name="T38" fmla="*/ 42 w 63"/>
              <a:gd name="T39" fmla="*/ 0 h 195"/>
              <a:gd name="T40" fmla="*/ 54 w 63"/>
              <a:gd name="T41" fmla="*/ 0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3" h="195">
                <a:moveTo>
                  <a:pt x="54" y="0"/>
                </a:moveTo>
                <a:lnTo>
                  <a:pt x="63" y="0"/>
                </a:lnTo>
                <a:lnTo>
                  <a:pt x="63" y="188"/>
                </a:lnTo>
                <a:lnTo>
                  <a:pt x="58" y="194"/>
                </a:lnTo>
                <a:lnTo>
                  <a:pt x="54" y="194"/>
                </a:lnTo>
                <a:lnTo>
                  <a:pt x="49" y="193"/>
                </a:lnTo>
                <a:lnTo>
                  <a:pt x="42" y="192"/>
                </a:lnTo>
                <a:lnTo>
                  <a:pt x="33" y="195"/>
                </a:lnTo>
                <a:lnTo>
                  <a:pt x="21" y="193"/>
                </a:lnTo>
                <a:lnTo>
                  <a:pt x="12" y="187"/>
                </a:lnTo>
                <a:lnTo>
                  <a:pt x="6" y="178"/>
                </a:lnTo>
                <a:lnTo>
                  <a:pt x="2" y="168"/>
                </a:lnTo>
                <a:lnTo>
                  <a:pt x="0" y="160"/>
                </a:lnTo>
                <a:lnTo>
                  <a:pt x="0" y="11"/>
                </a:lnTo>
                <a:lnTo>
                  <a:pt x="3" y="5"/>
                </a:lnTo>
                <a:lnTo>
                  <a:pt x="8" y="1"/>
                </a:lnTo>
                <a:lnTo>
                  <a:pt x="15" y="1"/>
                </a:lnTo>
                <a:lnTo>
                  <a:pt x="25" y="1"/>
                </a:lnTo>
                <a:lnTo>
                  <a:pt x="35" y="1"/>
                </a:lnTo>
                <a:lnTo>
                  <a:pt x="42" y="0"/>
                </a:lnTo>
                <a:lnTo>
                  <a:pt x="54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10349">
            <a:extLst>
              <a:ext uri="{FF2B5EF4-FFF2-40B4-BE49-F238E27FC236}">
                <a16:creationId xmlns:a16="http://schemas.microsoft.com/office/drawing/2014/main" id="{C8AA3AAA-0463-4CC1-8AB2-B975A7380BFF}"/>
              </a:ext>
            </a:extLst>
          </p:cNvPr>
          <p:cNvSpPr>
            <a:spLocks noEditPoints="1"/>
          </p:cNvSpPr>
          <p:nvPr/>
        </p:nvSpPr>
        <p:spPr bwMode="auto">
          <a:xfrm>
            <a:off x="3803635" y="5817249"/>
            <a:ext cx="230105" cy="892973"/>
          </a:xfrm>
          <a:custGeom>
            <a:avLst/>
            <a:gdLst>
              <a:gd name="T0" fmla="*/ 33 w 109"/>
              <a:gd name="T1" fmla="*/ 13 h 423"/>
              <a:gd name="T2" fmla="*/ 27 w 109"/>
              <a:gd name="T3" fmla="*/ 14 h 423"/>
              <a:gd name="T4" fmla="*/ 22 w 109"/>
              <a:gd name="T5" fmla="*/ 14 h 423"/>
              <a:gd name="T6" fmla="*/ 18 w 109"/>
              <a:gd name="T7" fmla="*/ 14 h 423"/>
              <a:gd name="T8" fmla="*/ 18 w 109"/>
              <a:gd name="T9" fmla="*/ 14 h 423"/>
              <a:gd name="T10" fmla="*/ 25 w 109"/>
              <a:gd name="T11" fmla="*/ 19 h 423"/>
              <a:gd name="T12" fmla="*/ 25 w 109"/>
              <a:gd name="T13" fmla="*/ 379 h 423"/>
              <a:gd name="T14" fmla="*/ 27 w 109"/>
              <a:gd name="T15" fmla="*/ 390 h 423"/>
              <a:gd name="T16" fmla="*/ 35 w 109"/>
              <a:gd name="T17" fmla="*/ 400 h 423"/>
              <a:gd name="T18" fmla="*/ 45 w 109"/>
              <a:gd name="T19" fmla="*/ 407 h 423"/>
              <a:gd name="T20" fmla="*/ 56 w 109"/>
              <a:gd name="T21" fmla="*/ 410 h 423"/>
              <a:gd name="T22" fmla="*/ 68 w 109"/>
              <a:gd name="T23" fmla="*/ 407 h 423"/>
              <a:gd name="T24" fmla="*/ 78 w 109"/>
              <a:gd name="T25" fmla="*/ 400 h 423"/>
              <a:gd name="T26" fmla="*/ 84 w 109"/>
              <a:gd name="T27" fmla="*/ 390 h 423"/>
              <a:gd name="T28" fmla="*/ 86 w 109"/>
              <a:gd name="T29" fmla="*/ 379 h 423"/>
              <a:gd name="T30" fmla="*/ 86 w 109"/>
              <a:gd name="T31" fmla="*/ 21 h 423"/>
              <a:gd name="T32" fmla="*/ 94 w 109"/>
              <a:gd name="T33" fmla="*/ 15 h 423"/>
              <a:gd name="T34" fmla="*/ 94 w 109"/>
              <a:gd name="T35" fmla="*/ 15 h 423"/>
              <a:gd name="T36" fmla="*/ 89 w 109"/>
              <a:gd name="T37" fmla="*/ 14 h 423"/>
              <a:gd name="T38" fmla="*/ 84 w 109"/>
              <a:gd name="T39" fmla="*/ 14 h 423"/>
              <a:gd name="T40" fmla="*/ 78 w 109"/>
              <a:gd name="T41" fmla="*/ 13 h 423"/>
              <a:gd name="T42" fmla="*/ 55 w 109"/>
              <a:gd name="T43" fmla="*/ 14 h 423"/>
              <a:gd name="T44" fmla="*/ 33 w 109"/>
              <a:gd name="T45" fmla="*/ 13 h 423"/>
              <a:gd name="T46" fmla="*/ 33 w 109"/>
              <a:gd name="T47" fmla="*/ 0 h 423"/>
              <a:gd name="T48" fmla="*/ 45 w 109"/>
              <a:gd name="T49" fmla="*/ 0 h 423"/>
              <a:gd name="T50" fmla="*/ 55 w 109"/>
              <a:gd name="T51" fmla="*/ 0 h 423"/>
              <a:gd name="T52" fmla="*/ 78 w 109"/>
              <a:gd name="T53" fmla="*/ 0 h 423"/>
              <a:gd name="T54" fmla="*/ 84 w 109"/>
              <a:gd name="T55" fmla="*/ 0 h 423"/>
              <a:gd name="T56" fmla="*/ 91 w 109"/>
              <a:gd name="T57" fmla="*/ 1 h 423"/>
              <a:gd name="T58" fmla="*/ 95 w 109"/>
              <a:gd name="T59" fmla="*/ 1 h 423"/>
              <a:gd name="T60" fmla="*/ 98 w 109"/>
              <a:gd name="T61" fmla="*/ 2 h 423"/>
              <a:gd name="T62" fmla="*/ 102 w 109"/>
              <a:gd name="T63" fmla="*/ 4 h 423"/>
              <a:gd name="T64" fmla="*/ 104 w 109"/>
              <a:gd name="T65" fmla="*/ 5 h 423"/>
              <a:gd name="T66" fmla="*/ 107 w 109"/>
              <a:gd name="T67" fmla="*/ 7 h 423"/>
              <a:gd name="T68" fmla="*/ 108 w 109"/>
              <a:gd name="T69" fmla="*/ 10 h 423"/>
              <a:gd name="T70" fmla="*/ 109 w 109"/>
              <a:gd name="T71" fmla="*/ 13 h 423"/>
              <a:gd name="T72" fmla="*/ 109 w 109"/>
              <a:gd name="T73" fmla="*/ 16 h 423"/>
              <a:gd name="T74" fmla="*/ 109 w 109"/>
              <a:gd name="T75" fmla="*/ 18 h 423"/>
              <a:gd name="T76" fmla="*/ 99 w 109"/>
              <a:gd name="T77" fmla="*/ 28 h 423"/>
              <a:gd name="T78" fmla="*/ 99 w 109"/>
              <a:gd name="T79" fmla="*/ 379 h 423"/>
              <a:gd name="T80" fmla="*/ 97 w 109"/>
              <a:gd name="T81" fmla="*/ 393 h 423"/>
              <a:gd name="T82" fmla="*/ 92 w 109"/>
              <a:gd name="T83" fmla="*/ 404 h 423"/>
              <a:gd name="T84" fmla="*/ 82 w 109"/>
              <a:gd name="T85" fmla="*/ 414 h 423"/>
              <a:gd name="T86" fmla="*/ 70 w 109"/>
              <a:gd name="T87" fmla="*/ 420 h 423"/>
              <a:gd name="T88" fmla="*/ 56 w 109"/>
              <a:gd name="T89" fmla="*/ 423 h 423"/>
              <a:gd name="T90" fmla="*/ 42 w 109"/>
              <a:gd name="T91" fmla="*/ 420 h 423"/>
              <a:gd name="T92" fmla="*/ 31 w 109"/>
              <a:gd name="T93" fmla="*/ 414 h 423"/>
              <a:gd name="T94" fmla="*/ 21 w 109"/>
              <a:gd name="T95" fmla="*/ 404 h 423"/>
              <a:gd name="T96" fmla="*/ 15 w 109"/>
              <a:gd name="T97" fmla="*/ 393 h 423"/>
              <a:gd name="T98" fmla="*/ 12 w 109"/>
              <a:gd name="T99" fmla="*/ 379 h 423"/>
              <a:gd name="T100" fmla="*/ 12 w 109"/>
              <a:gd name="T101" fmla="*/ 26 h 423"/>
              <a:gd name="T102" fmla="*/ 0 w 109"/>
              <a:gd name="T103" fmla="*/ 19 h 423"/>
              <a:gd name="T104" fmla="*/ 0 w 109"/>
              <a:gd name="T105" fmla="*/ 15 h 423"/>
              <a:gd name="T106" fmla="*/ 0 w 109"/>
              <a:gd name="T107" fmla="*/ 13 h 423"/>
              <a:gd name="T108" fmla="*/ 1 w 109"/>
              <a:gd name="T109" fmla="*/ 9 h 423"/>
              <a:gd name="T110" fmla="*/ 2 w 109"/>
              <a:gd name="T111" fmla="*/ 7 h 423"/>
              <a:gd name="T112" fmla="*/ 4 w 109"/>
              <a:gd name="T113" fmla="*/ 5 h 423"/>
              <a:gd name="T114" fmla="*/ 8 w 109"/>
              <a:gd name="T115" fmla="*/ 3 h 423"/>
              <a:gd name="T116" fmla="*/ 12 w 109"/>
              <a:gd name="T117" fmla="*/ 2 h 423"/>
              <a:gd name="T118" fmla="*/ 22 w 109"/>
              <a:gd name="T119" fmla="*/ 0 h 423"/>
              <a:gd name="T120" fmla="*/ 33 w 109"/>
              <a:gd name="T121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9" h="423">
                <a:moveTo>
                  <a:pt x="33" y="13"/>
                </a:moveTo>
                <a:lnTo>
                  <a:pt x="27" y="14"/>
                </a:lnTo>
                <a:lnTo>
                  <a:pt x="22" y="14"/>
                </a:lnTo>
                <a:lnTo>
                  <a:pt x="18" y="14"/>
                </a:lnTo>
                <a:lnTo>
                  <a:pt x="18" y="14"/>
                </a:lnTo>
                <a:lnTo>
                  <a:pt x="25" y="19"/>
                </a:lnTo>
                <a:lnTo>
                  <a:pt x="25" y="379"/>
                </a:lnTo>
                <a:lnTo>
                  <a:pt x="27" y="390"/>
                </a:lnTo>
                <a:lnTo>
                  <a:pt x="35" y="400"/>
                </a:lnTo>
                <a:lnTo>
                  <a:pt x="45" y="407"/>
                </a:lnTo>
                <a:lnTo>
                  <a:pt x="56" y="410"/>
                </a:lnTo>
                <a:lnTo>
                  <a:pt x="68" y="407"/>
                </a:lnTo>
                <a:lnTo>
                  <a:pt x="78" y="400"/>
                </a:lnTo>
                <a:lnTo>
                  <a:pt x="84" y="390"/>
                </a:lnTo>
                <a:lnTo>
                  <a:pt x="86" y="379"/>
                </a:lnTo>
                <a:lnTo>
                  <a:pt x="86" y="21"/>
                </a:lnTo>
                <a:lnTo>
                  <a:pt x="94" y="15"/>
                </a:lnTo>
                <a:lnTo>
                  <a:pt x="94" y="15"/>
                </a:lnTo>
                <a:lnTo>
                  <a:pt x="89" y="14"/>
                </a:lnTo>
                <a:lnTo>
                  <a:pt x="84" y="14"/>
                </a:lnTo>
                <a:lnTo>
                  <a:pt x="78" y="13"/>
                </a:lnTo>
                <a:lnTo>
                  <a:pt x="55" y="14"/>
                </a:lnTo>
                <a:lnTo>
                  <a:pt x="33" y="13"/>
                </a:lnTo>
                <a:close/>
                <a:moveTo>
                  <a:pt x="33" y="0"/>
                </a:moveTo>
                <a:lnTo>
                  <a:pt x="45" y="0"/>
                </a:lnTo>
                <a:lnTo>
                  <a:pt x="55" y="0"/>
                </a:lnTo>
                <a:lnTo>
                  <a:pt x="78" y="0"/>
                </a:lnTo>
                <a:lnTo>
                  <a:pt x="84" y="0"/>
                </a:lnTo>
                <a:lnTo>
                  <a:pt x="91" y="1"/>
                </a:lnTo>
                <a:lnTo>
                  <a:pt x="95" y="1"/>
                </a:lnTo>
                <a:lnTo>
                  <a:pt x="98" y="2"/>
                </a:lnTo>
                <a:lnTo>
                  <a:pt x="102" y="4"/>
                </a:lnTo>
                <a:lnTo>
                  <a:pt x="104" y="5"/>
                </a:lnTo>
                <a:lnTo>
                  <a:pt x="107" y="7"/>
                </a:lnTo>
                <a:lnTo>
                  <a:pt x="108" y="10"/>
                </a:lnTo>
                <a:lnTo>
                  <a:pt x="109" y="13"/>
                </a:lnTo>
                <a:lnTo>
                  <a:pt x="109" y="16"/>
                </a:lnTo>
                <a:lnTo>
                  <a:pt x="109" y="18"/>
                </a:lnTo>
                <a:lnTo>
                  <a:pt x="99" y="28"/>
                </a:lnTo>
                <a:lnTo>
                  <a:pt x="99" y="379"/>
                </a:lnTo>
                <a:lnTo>
                  <a:pt x="97" y="393"/>
                </a:lnTo>
                <a:lnTo>
                  <a:pt x="92" y="404"/>
                </a:lnTo>
                <a:lnTo>
                  <a:pt x="82" y="414"/>
                </a:lnTo>
                <a:lnTo>
                  <a:pt x="70" y="420"/>
                </a:lnTo>
                <a:lnTo>
                  <a:pt x="56" y="423"/>
                </a:lnTo>
                <a:lnTo>
                  <a:pt x="42" y="420"/>
                </a:lnTo>
                <a:lnTo>
                  <a:pt x="31" y="414"/>
                </a:lnTo>
                <a:lnTo>
                  <a:pt x="21" y="404"/>
                </a:lnTo>
                <a:lnTo>
                  <a:pt x="15" y="393"/>
                </a:lnTo>
                <a:lnTo>
                  <a:pt x="12" y="379"/>
                </a:lnTo>
                <a:lnTo>
                  <a:pt x="12" y="26"/>
                </a:lnTo>
                <a:lnTo>
                  <a:pt x="0" y="19"/>
                </a:lnTo>
                <a:lnTo>
                  <a:pt x="0" y="15"/>
                </a:lnTo>
                <a:lnTo>
                  <a:pt x="0" y="13"/>
                </a:lnTo>
                <a:lnTo>
                  <a:pt x="1" y="9"/>
                </a:lnTo>
                <a:lnTo>
                  <a:pt x="2" y="7"/>
                </a:lnTo>
                <a:lnTo>
                  <a:pt x="4" y="5"/>
                </a:lnTo>
                <a:lnTo>
                  <a:pt x="8" y="3"/>
                </a:lnTo>
                <a:lnTo>
                  <a:pt x="12" y="2"/>
                </a:lnTo>
                <a:lnTo>
                  <a:pt x="22" y="0"/>
                </a:lnTo>
                <a:lnTo>
                  <a:pt x="33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10350">
            <a:extLst>
              <a:ext uri="{FF2B5EF4-FFF2-40B4-BE49-F238E27FC236}">
                <a16:creationId xmlns:a16="http://schemas.microsoft.com/office/drawing/2014/main" id="{82C45048-9267-4A80-9212-FA26856061F2}"/>
              </a:ext>
            </a:extLst>
          </p:cNvPr>
          <p:cNvSpPr>
            <a:spLocks noEditPoints="1"/>
          </p:cNvSpPr>
          <p:nvPr/>
        </p:nvSpPr>
        <p:spPr bwMode="auto">
          <a:xfrm>
            <a:off x="4139293" y="5817249"/>
            <a:ext cx="230105" cy="892973"/>
          </a:xfrm>
          <a:custGeom>
            <a:avLst/>
            <a:gdLst>
              <a:gd name="T0" fmla="*/ 33 w 109"/>
              <a:gd name="T1" fmla="*/ 13 h 423"/>
              <a:gd name="T2" fmla="*/ 27 w 109"/>
              <a:gd name="T3" fmla="*/ 14 h 423"/>
              <a:gd name="T4" fmla="*/ 23 w 109"/>
              <a:gd name="T5" fmla="*/ 14 h 423"/>
              <a:gd name="T6" fmla="*/ 18 w 109"/>
              <a:gd name="T7" fmla="*/ 14 h 423"/>
              <a:gd name="T8" fmla="*/ 18 w 109"/>
              <a:gd name="T9" fmla="*/ 14 h 423"/>
              <a:gd name="T10" fmla="*/ 26 w 109"/>
              <a:gd name="T11" fmla="*/ 19 h 423"/>
              <a:gd name="T12" fmla="*/ 26 w 109"/>
              <a:gd name="T13" fmla="*/ 379 h 423"/>
              <a:gd name="T14" fmla="*/ 28 w 109"/>
              <a:gd name="T15" fmla="*/ 390 h 423"/>
              <a:gd name="T16" fmla="*/ 34 w 109"/>
              <a:gd name="T17" fmla="*/ 400 h 423"/>
              <a:gd name="T18" fmla="*/ 44 w 109"/>
              <a:gd name="T19" fmla="*/ 407 h 423"/>
              <a:gd name="T20" fmla="*/ 57 w 109"/>
              <a:gd name="T21" fmla="*/ 410 h 423"/>
              <a:gd name="T22" fmla="*/ 69 w 109"/>
              <a:gd name="T23" fmla="*/ 407 h 423"/>
              <a:gd name="T24" fmla="*/ 78 w 109"/>
              <a:gd name="T25" fmla="*/ 400 h 423"/>
              <a:gd name="T26" fmla="*/ 85 w 109"/>
              <a:gd name="T27" fmla="*/ 390 h 423"/>
              <a:gd name="T28" fmla="*/ 87 w 109"/>
              <a:gd name="T29" fmla="*/ 379 h 423"/>
              <a:gd name="T30" fmla="*/ 87 w 109"/>
              <a:gd name="T31" fmla="*/ 21 h 423"/>
              <a:gd name="T32" fmla="*/ 94 w 109"/>
              <a:gd name="T33" fmla="*/ 15 h 423"/>
              <a:gd name="T34" fmla="*/ 93 w 109"/>
              <a:gd name="T35" fmla="*/ 15 h 423"/>
              <a:gd name="T36" fmla="*/ 90 w 109"/>
              <a:gd name="T37" fmla="*/ 14 h 423"/>
              <a:gd name="T38" fmla="*/ 85 w 109"/>
              <a:gd name="T39" fmla="*/ 14 h 423"/>
              <a:gd name="T40" fmla="*/ 78 w 109"/>
              <a:gd name="T41" fmla="*/ 13 h 423"/>
              <a:gd name="T42" fmla="*/ 56 w 109"/>
              <a:gd name="T43" fmla="*/ 14 h 423"/>
              <a:gd name="T44" fmla="*/ 33 w 109"/>
              <a:gd name="T45" fmla="*/ 13 h 423"/>
              <a:gd name="T46" fmla="*/ 33 w 109"/>
              <a:gd name="T47" fmla="*/ 0 h 423"/>
              <a:gd name="T48" fmla="*/ 45 w 109"/>
              <a:gd name="T49" fmla="*/ 0 h 423"/>
              <a:gd name="T50" fmla="*/ 56 w 109"/>
              <a:gd name="T51" fmla="*/ 0 h 423"/>
              <a:gd name="T52" fmla="*/ 78 w 109"/>
              <a:gd name="T53" fmla="*/ 0 h 423"/>
              <a:gd name="T54" fmla="*/ 85 w 109"/>
              <a:gd name="T55" fmla="*/ 0 h 423"/>
              <a:gd name="T56" fmla="*/ 91 w 109"/>
              <a:gd name="T57" fmla="*/ 1 h 423"/>
              <a:gd name="T58" fmla="*/ 95 w 109"/>
              <a:gd name="T59" fmla="*/ 1 h 423"/>
              <a:gd name="T60" fmla="*/ 99 w 109"/>
              <a:gd name="T61" fmla="*/ 2 h 423"/>
              <a:gd name="T62" fmla="*/ 103 w 109"/>
              <a:gd name="T63" fmla="*/ 4 h 423"/>
              <a:gd name="T64" fmla="*/ 105 w 109"/>
              <a:gd name="T65" fmla="*/ 5 h 423"/>
              <a:gd name="T66" fmla="*/ 107 w 109"/>
              <a:gd name="T67" fmla="*/ 7 h 423"/>
              <a:gd name="T68" fmla="*/ 108 w 109"/>
              <a:gd name="T69" fmla="*/ 10 h 423"/>
              <a:gd name="T70" fmla="*/ 109 w 109"/>
              <a:gd name="T71" fmla="*/ 13 h 423"/>
              <a:gd name="T72" fmla="*/ 109 w 109"/>
              <a:gd name="T73" fmla="*/ 16 h 423"/>
              <a:gd name="T74" fmla="*/ 109 w 109"/>
              <a:gd name="T75" fmla="*/ 18 h 423"/>
              <a:gd name="T76" fmla="*/ 100 w 109"/>
              <a:gd name="T77" fmla="*/ 28 h 423"/>
              <a:gd name="T78" fmla="*/ 100 w 109"/>
              <a:gd name="T79" fmla="*/ 379 h 423"/>
              <a:gd name="T80" fmla="*/ 98 w 109"/>
              <a:gd name="T81" fmla="*/ 393 h 423"/>
              <a:gd name="T82" fmla="*/ 91 w 109"/>
              <a:gd name="T83" fmla="*/ 404 h 423"/>
              <a:gd name="T84" fmla="*/ 83 w 109"/>
              <a:gd name="T85" fmla="*/ 414 h 423"/>
              <a:gd name="T86" fmla="*/ 70 w 109"/>
              <a:gd name="T87" fmla="*/ 420 h 423"/>
              <a:gd name="T88" fmla="*/ 57 w 109"/>
              <a:gd name="T89" fmla="*/ 423 h 423"/>
              <a:gd name="T90" fmla="*/ 43 w 109"/>
              <a:gd name="T91" fmla="*/ 420 h 423"/>
              <a:gd name="T92" fmla="*/ 30 w 109"/>
              <a:gd name="T93" fmla="*/ 414 h 423"/>
              <a:gd name="T94" fmla="*/ 21 w 109"/>
              <a:gd name="T95" fmla="*/ 404 h 423"/>
              <a:gd name="T96" fmla="*/ 15 w 109"/>
              <a:gd name="T97" fmla="*/ 393 h 423"/>
              <a:gd name="T98" fmla="*/ 13 w 109"/>
              <a:gd name="T99" fmla="*/ 379 h 423"/>
              <a:gd name="T100" fmla="*/ 13 w 109"/>
              <a:gd name="T101" fmla="*/ 26 h 423"/>
              <a:gd name="T102" fmla="*/ 0 w 109"/>
              <a:gd name="T103" fmla="*/ 19 h 423"/>
              <a:gd name="T104" fmla="*/ 0 w 109"/>
              <a:gd name="T105" fmla="*/ 15 h 423"/>
              <a:gd name="T106" fmla="*/ 0 w 109"/>
              <a:gd name="T107" fmla="*/ 13 h 423"/>
              <a:gd name="T108" fmla="*/ 1 w 109"/>
              <a:gd name="T109" fmla="*/ 9 h 423"/>
              <a:gd name="T110" fmla="*/ 2 w 109"/>
              <a:gd name="T111" fmla="*/ 7 h 423"/>
              <a:gd name="T112" fmla="*/ 4 w 109"/>
              <a:gd name="T113" fmla="*/ 5 h 423"/>
              <a:gd name="T114" fmla="*/ 9 w 109"/>
              <a:gd name="T115" fmla="*/ 3 h 423"/>
              <a:gd name="T116" fmla="*/ 13 w 109"/>
              <a:gd name="T117" fmla="*/ 2 h 423"/>
              <a:gd name="T118" fmla="*/ 23 w 109"/>
              <a:gd name="T119" fmla="*/ 0 h 423"/>
              <a:gd name="T120" fmla="*/ 33 w 109"/>
              <a:gd name="T121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9" h="423">
                <a:moveTo>
                  <a:pt x="33" y="13"/>
                </a:moveTo>
                <a:lnTo>
                  <a:pt x="27" y="14"/>
                </a:lnTo>
                <a:lnTo>
                  <a:pt x="23" y="14"/>
                </a:lnTo>
                <a:lnTo>
                  <a:pt x="18" y="14"/>
                </a:lnTo>
                <a:lnTo>
                  <a:pt x="18" y="14"/>
                </a:lnTo>
                <a:lnTo>
                  <a:pt x="26" y="19"/>
                </a:lnTo>
                <a:lnTo>
                  <a:pt x="26" y="379"/>
                </a:lnTo>
                <a:lnTo>
                  <a:pt x="28" y="390"/>
                </a:lnTo>
                <a:lnTo>
                  <a:pt x="34" y="400"/>
                </a:lnTo>
                <a:lnTo>
                  <a:pt x="44" y="407"/>
                </a:lnTo>
                <a:lnTo>
                  <a:pt x="57" y="410"/>
                </a:lnTo>
                <a:lnTo>
                  <a:pt x="69" y="407"/>
                </a:lnTo>
                <a:lnTo>
                  <a:pt x="78" y="400"/>
                </a:lnTo>
                <a:lnTo>
                  <a:pt x="85" y="390"/>
                </a:lnTo>
                <a:lnTo>
                  <a:pt x="87" y="379"/>
                </a:lnTo>
                <a:lnTo>
                  <a:pt x="87" y="21"/>
                </a:lnTo>
                <a:lnTo>
                  <a:pt x="94" y="15"/>
                </a:lnTo>
                <a:lnTo>
                  <a:pt x="93" y="15"/>
                </a:lnTo>
                <a:lnTo>
                  <a:pt x="90" y="14"/>
                </a:lnTo>
                <a:lnTo>
                  <a:pt x="85" y="14"/>
                </a:lnTo>
                <a:lnTo>
                  <a:pt x="78" y="13"/>
                </a:lnTo>
                <a:lnTo>
                  <a:pt x="56" y="14"/>
                </a:lnTo>
                <a:lnTo>
                  <a:pt x="33" y="13"/>
                </a:lnTo>
                <a:close/>
                <a:moveTo>
                  <a:pt x="33" y="0"/>
                </a:moveTo>
                <a:lnTo>
                  <a:pt x="45" y="0"/>
                </a:lnTo>
                <a:lnTo>
                  <a:pt x="56" y="0"/>
                </a:lnTo>
                <a:lnTo>
                  <a:pt x="78" y="0"/>
                </a:lnTo>
                <a:lnTo>
                  <a:pt x="85" y="0"/>
                </a:lnTo>
                <a:lnTo>
                  <a:pt x="91" y="1"/>
                </a:lnTo>
                <a:lnTo>
                  <a:pt x="95" y="1"/>
                </a:lnTo>
                <a:lnTo>
                  <a:pt x="99" y="2"/>
                </a:lnTo>
                <a:lnTo>
                  <a:pt x="103" y="4"/>
                </a:lnTo>
                <a:lnTo>
                  <a:pt x="105" y="5"/>
                </a:lnTo>
                <a:lnTo>
                  <a:pt x="107" y="7"/>
                </a:lnTo>
                <a:lnTo>
                  <a:pt x="108" y="10"/>
                </a:lnTo>
                <a:lnTo>
                  <a:pt x="109" y="13"/>
                </a:lnTo>
                <a:lnTo>
                  <a:pt x="109" y="16"/>
                </a:lnTo>
                <a:lnTo>
                  <a:pt x="109" y="18"/>
                </a:lnTo>
                <a:lnTo>
                  <a:pt x="100" y="28"/>
                </a:lnTo>
                <a:lnTo>
                  <a:pt x="100" y="379"/>
                </a:lnTo>
                <a:lnTo>
                  <a:pt x="98" y="393"/>
                </a:lnTo>
                <a:lnTo>
                  <a:pt x="91" y="404"/>
                </a:lnTo>
                <a:lnTo>
                  <a:pt x="83" y="414"/>
                </a:lnTo>
                <a:lnTo>
                  <a:pt x="70" y="420"/>
                </a:lnTo>
                <a:lnTo>
                  <a:pt x="57" y="423"/>
                </a:lnTo>
                <a:lnTo>
                  <a:pt x="43" y="420"/>
                </a:lnTo>
                <a:lnTo>
                  <a:pt x="30" y="414"/>
                </a:lnTo>
                <a:lnTo>
                  <a:pt x="21" y="404"/>
                </a:lnTo>
                <a:lnTo>
                  <a:pt x="15" y="393"/>
                </a:lnTo>
                <a:lnTo>
                  <a:pt x="13" y="379"/>
                </a:lnTo>
                <a:lnTo>
                  <a:pt x="13" y="26"/>
                </a:lnTo>
                <a:lnTo>
                  <a:pt x="0" y="19"/>
                </a:lnTo>
                <a:lnTo>
                  <a:pt x="0" y="15"/>
                </a:lnTo>
                <a:lnTo>
                  <a:pt x="0" y="13"/>
                </a:lnTo>
                <a:lnTo>
                  <a:pt x="1" y="9"/>
                </a:lnTo>
                <a:lnTo>
                  <a:pt x="2" y="7"/>
                </a:lnTo>
                <a:lnTo>
                  <a:pt x="4" y="5"/>
                </a:lnTo>
                <a:lnTo>
                  <a:pt x="9" y="3"/>
                </a:lnTo>
                <a:lnTo>
                  <a:pt x="13" y="2"/>
                </a:lnTo>
                <a:lnTo>
                  <a:pt x="23" y="0"/>
                </a:lnTo>
                <a:lnTo>
                  <a:pt x="33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0351">
            <a:extLst>
              <a:ext uri="{FF2B5EF4-FFF2-40B4-BE49-F238E27FC236}">
                <a16:creationId xmlns:a16="http://schemas.microsoft.com/office/drawing/2014/main" id="{6BADC542-49F2-4E58-8D41-05C0B88441FF}"/>
              </a:ext>
            </a:extLst>
          </p:cNvPr>
          <p:cNvSpPr>
            <a:spLocks noEditPoints="1"/>
          </p:cNvSpPr>
          <p:nvPr/>
        </p:nvSpPr>
        <p:spPr bwMode="auto">
          <a:xfrm>
            <a:off x="4498172" y="5817249"/>
            <a:ext cx="234327" cy="892973"/>
          </a:xfrm>
          <a:custGeom>
            <a:avLst/>
            <a:gdLst>
              <a:gd name="T0" fmla="*/ 34 w 111"/>
              <a:gd name="T1" fmla="*/ 13 h 423"/>
              <a:gd name="T2" fmla="*/ 28 w 111"/>
              <a:gd name="T3" fmla="*/ 14 h 423"/>
              <a:gd name="T4" fmla="*/ 23 w 111"/>
              <a:gd name="T5" fmla="*/ 14 h 423"/>
              <a:gd name="T6" fmla="*/ 19 w 111"/>
              <a:gd name="T7" fmla="*/ 14 h 423"/>
              <a:gd name="T8" fmla="*/ 19 w 111"/>
              <a:gd name="T9" fmla="*/ 14 h 423"/>
              <a:gd name="T10" fmla="*/ 27 w 111"/>
              <a:gd name="T11" fmla="*/ 19 h 423"/>
              <a:gd name="T12" fmla="*/ 27 w 111"/>
              <a:gd name="T13" fmla="*/ 379 h 423"/>
              <a:gd name="T14" fmla="*/ 29 w 111"/>
              <a:gd name="T15" fmla="*/ 390 h 423"/>
              <a:gd name="T16" fmla="*/ 36 w 111"/>
              <a:gd name="T17" fmla="*/ 400 h 423"/>
              <a:gd name="T18" fmla="*/ 45 w 111"/>
              <a:gd name="T19" fmla="*/ 407 h 423"/>
              <a:gd name="T20" fmla="*/ 57 w 111"/>
              <a:gd name="T21" fmla="*/ 410 h 423"/>
              <a:gd name="T22" fmla="*/ 69 w 111"/>
              <a:gd name="T23" fmla="*/ 407 h 423"/>
              <a:gd name="T24" fmla="*/ 78 w 111"/>
              <a:gd name="T25" fmla="*/ 400 h 423"/>
              <a:gd name="T26" fmla="*/ 85 w 111"/>
              <a:gd name="T27" fmla="*/ 390 h 423"/>
              <a:gd name="T28" fmla="*/ 87 w 111"/>
              <a:gd name="T29" fmla="*/ 379 h 423"/>
              <a:gd name="T30" fmla="*/ 87 w 111"/>
              <a:gd name="T31" fmla="*/ 21 h 423"/>
              <a:gd name="T32" fmla="*/ 95 w 111"/>
              <a:gd name="T33" fmla="*/ 15 h 423"/>
              <a:gd name="T34" fmla="*/ 95 w 111"/>
              <a:gd name="T35" fmla="*/ 15 h 423"/>
              <a:gd name="T36" fmla="*/ 90 w 111"/>
              <a:gd name="T37" fmla="*/ 14 h 423"/>
              <a:gd name="T38" fmla="*/ 85 w 111"/>
              <a:gd name="T39" fmla="*/ 14 h 423"/>
              <a:gd name="T40" fmla="*/ 78 w 111"/>
              <a:gd name="T41" fmla="*/ 13 h 423"/>
              <a:gd name="T42" fmla="*/ 57 w 111"/>
              <a:gd name="T43" fmla="*/ 14 h 423"/>
              <a:gd name="T44" fmla="*/ 34 w 111"/>
              <a:gd name="T45" fmla="*/ 13 h 423"/>
              <a:gd name="T46" fmla="*/ 34 w 111"/>
              <a:gd name="T47" fmla="*/ 0 h 423"/>
              <a:gd name="T48" fmla="*/ 45 w 111"/>
              <a:gd name="T49" fmla="*/ 0 h 423"/>
              <a:gd name="T50" fmla="*/ 57 w 111"/>
              <a:gd name="T51" fmla="*/ 0 h 423"/>
              <a:gd name="T52" fmla="*/ 78 w 111"/>
              <a:gd name="T53" fmla="*/ 0 h 423"/>
              <a:gd name="T54" fmla="*/ 86 w 111"/>
              <a:gd name="T55" fmla="*/ 0 h 423"/>
              <a:gd name="T56" fmla="*/ 92 w 111"/>
              <a:gd name="T57" fmla="*/ 1 h 423"/>
              <a:gd name="T58" fmla="*/ 96 w 111"/>
              <a:gd name="T59" fmla="*/ 1 h 423"/>
              <a:gd name="T60" fmla="*/ 100 w 111"/>
              <a:gd name="T61" fmla="*/ 2 h 423"/>
              <a:gd name="T62" fmla="*/ 103 w 111"/>
              <a:gd name="T63" fmla="*/ 4 h 423"/>
              <a:gd name="T64" fmla="*/ 105 w 111"/>
              <a:gd name="T65" fmla="*/ 5 h 423"/>
              <a:gd name="T66" fmla="*/ 107 w 111"/>
              <a:gd name="T67" fmla="*/ 7 h 423"/>
              <a:gd name="T68" fmla="*/ 110 w 111"/>
              <a:gd name="T69" fmla="*/ 10 h 423"/>
              <a:gd name="T70" fmla="*/ 111 w 111"/>
              <a:gd name="T71" fmla="*/ 13 h 423"/>
              <a:gd name="T72" fmla="*/ 111 w 111"/>
              <a:gd name="T73" fmla="*/ 16 h 423"/>
              <a:gd name="T74" fmla="*/ 111 w 111"/>
              <a:gd name="T75" fmla="*/ 18 h 423"/>
              <a:gd name="T76" fmla="*/ 101 w 111"/>
              <a:gd name="T77" fmla="*/ 28 h 423"/>
              <a:gd name="T78" fmla="*/ 101 w 111"/>
              <a:gd name="T79" fmla="*/ 379 h 423"/>
              <a:gd name="T80" fmla="*/ 99 w 111"/>
              <a:gd name="T81" fmla="*/ 393 h 423"/>
              <a:gd name="T82" fmla="*/ 92 w 111"/>
              <a:gd name="T83" fmla="*/ 404 h 423"/>
              <a:gd name="T84" fmla="*/ 83 w 111"/>
              <a:gd name="T85" fmla="*/ 414 h 423"/>
              <a:gd name="T86" fmla="*/ 71 w 111"/>
              <a:gd name="T87" fmla="*/ 420 h 423"/>
              <a:gd name="T88" fmla="*/ 57 w 111"/>
              <a:gd name="T89" fmla="*/ 423 h 423"/>
              <a:gd name="T90" fmla="*/ 43 w 111"/>
              <a:gd name="T91" fmla="*/ 420 h 423"/>
              <a:gd name="T92" fmla="*/ 31 w 111"/>
              <a:gd name="T93" fmla="*/ 414 h 423"/>
              <a:gd name="T94" fmla="*/ 22 w 111"/>
              <a:gd name="T95" fmla="*/ 404 h 423"/>
              <a:gd name="T96" fmla="*/ 15 w 111"/>
              <a:gd name="T97" fmla="*/ 393 h 423"/>
              <a:gd name="T98" fmla="*/ 13 w 111"/>
              <a:gd name="T99" fmla="*/ 379 h 423"/>
              <a:gd name="T100" fmla="*/ 13 w 111"/>
              <a:gd name="T101" fmla="*/ 26 h 423"/>
              <a:gd name="T102" fmla="*/ 0 w 111"/>
              <a:gd name="T103" fmla="*/ 19 h 423"/>
              <a:gd name="T104" fmla="*/ 0 w 111"/>
              <a:gd name="T105" fmla="*/ 15 h 423"/>
              <a:gd name="T106" fmla="*/ 1 w 111"/>
              <a:gd name="T107" fmla="*/ 13 h 423"/>
              <a:gd name="T108" fmla="*/ 1 w 111"/>
              <a:gd name="T109" fmla="*/ 9 h 423"/>
              <a:gd name="T110" fmla="*/ 4 w 111"/>
              <a:gd name="T111" fmla="*/ 7 h 423"/>
              <a:gd name="T112" fmla="*/ 6 w 111"/>
              <a:gd name="T113" fmla="*/ 5 h 423"/>
              <a:gd name="T114" fmla="*/ 9 w 111"/>
              <a:gd name="T115" fmla="*/ 3 h 423"/>
              <a:gd name="T116" fmla="*/ 13 w 111"/>
              <a:gd name="T117" fmla="*/ 2 h 423"/>
              <a:gd name="T118" fmla="*/ 23 w 111"/>
              <a:gd name="T119" fmla="*/ 0 h 423"/>
              <a:gd name="T120" fmla="*/ 34 w 111"/>
              <a:gd name="T121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11" h="423">
                <a:moveTo>
                  <a:pt x="34" y="13"/>
                </a:moveTo>
                <a:lnTo>
                  <a:pt x="28" y="14"/>
                </a:lnTo>
                <a:lnTo>
                  <a:pt x="23" y="14"/>
                </a:lnTo>
                <a:lnTo>
                  <a:pt x="19" y="14"/>
                </a:lnTo>
                <a:lnTo>
                  <a:pt x="19" y="14"/>
                </a:lnTo>
                <a:lnTo>
                  <a:pt x="27" y="19"/>
                </a:lnTo>
                <a:lnTo>
                  <a:pt x="27" y="379"/>
                </a:lnTo>
                <a:lnTo>
                  <a:pt x="29" y="390"/>
                </a:lnTo>
                <a:lnTo>
                  <a:pt x="36" y="400"/>
                </a:lnTo>
                <a:lnTo>
                  <a:pt x="45" y="407"/>
                </a:lnTo>
                <a:lnTo>
                  <a:pt x="57" y="410"/>
                </a:lnTo>
                <a:lnTo>
                  <a:pt x="69" y="407"/>
                </a:lnTo>
                <a:lnTo>
                  <a:pt x="78" y="400"/>
                </a:lnTo>
                <a:lnTo>
                  <a:pt x="85" y="390"/>
                </a:lnTo>
                <a:lnTo>
                  <a:pt x="87" y="379"/>
                </a:lnTo>
                <a:lnTo>
                  <a:pt x="87" y="21"/>
                </a:lnTo>
                <a:lnTo>
                  <a:pt x="95" y="15"/>
                </a:lnTo>
                <a:lnTo>
                  <a:pt x="95" y="15"/>
                </a:lnTo>
                <a:lnTo>
                  <a:pt x="90" y="14"/>
                </a:lnTo>
                <a:lnTo>
                  <a:pt x="85" y="14"/>
                </a:lnTo>
                <a:lnTo>
                  <a:pt x="78" y="13"/>
                </a:lnTo>
                <a:lnTo>
                  <a:pt x="57" y="14"/>
                </a:lnTo>
                <a:lnTo>
                  <a:pt x="34" y="13"/>
                </a:lnTo>
                <a:close/>
                <a:moveTo>
                  <a:pt x="34" y="0"/>
                </a:moveTo>
                <a:lnTo>
                  <a:pt x="45" y="0"/>
                </a:lnTo>
                <a:lnTo>
                  <a:pt x="57" y="0"/>
                </a:lnTo>
                <a:lnTo>
                  <a:pt x="78" y="0"/>
                </a:lnTo>
                <a:lnTo>
                  <a:pt x="86" y="0"/>
                </a:lnTo>
                <a:lnTo>
                  <a:pt x="92" y="1"/>
                </a:lnTo>
                <a:lnTo>
                  <a:pt x="96" y="1"/>
                </a:lnTo>
                <a:lnTo>
                  <a:pt x="100" y="2"/>
                </a:lnTo>
                <a:lnTo>
                  <a:pt x="103" y="4"/>
                </a:lnTo>
                <a:lnTo>
                  <a:pt x="105" y="5"/>
                </a:lnTo>
                <a:lnTo>
                  <a:pt x="107" y="7"/>
                </a:lnTo>
                <a:lnTo>
                  <a:pt x="110" y="10"/>
                </a:lnTo>
                <a:lnTo>
                  <a:pt x="111" y="13"/>
                </a:lnTo>
                <a:lnTo>
                  <a:pt x="111" y="16"/>
                </a:lnTo>
                <a:lnTo>
                  <a:pt x="111" y="18"/>
                </a:lnTo>
                <a:lnTo>
                  <a:pt x="101" y="28"/>
                </a:lnTo>
                <a:lnTo>
                  <a:pt x="101" y="379"/>
                </a:lnTo>
                <a:lnTo>
                  <a:pt x="99" y="393"/>
                </a:lnTo>
                <a:lnTo>
                  <a:pt x="92" y="404"/>
                </a:lnTo>
                <a:lnTo>
                  <a:pt x="83" y="414"/>
                </a:lnTo>
                <a:lnTo>
                  <a:pt x="71" y="420"/>
                </a:lnTo>
                <a:lnTo>
                  <a:pt x="57" y="423"/>
                </a:lnTo>
                <a:lnTo>
                  <a:pt x="43" y="420"/>
                </a:lnTo>
                <a:lnTo>
                  <a:pt x="31" y="414"/>
                </a:lnTo>
                <a:lnTo>
                  <a:pt x="22" y="404"/>
                </a:lnTo>
                <a:lnTo>
                  <a:pt x="15" y="393"/>
                </a:lnTo>
                <a:lnTo>
                  <a:pt x="13" y="379"/>
                </a:lnTo>
                <a:lnTo>
                  <a:pt x="13" y="26"/>
                </a:lnTo>
                <a:lnTo>
                  <a:pt x="0" y="19"/>
                </a:lnTo>
                <a:lnTo>
                  <a:pt x="0" y="15"/>
                </a:lnTo>
                <a:lnTo>
                  <a:pt x="1" y="13"/>
                </a:lnTo>
                <a:lnTo>
                  <a:pt x="1" y="9"/>
                </a:lnTo>
                <a:lnTo>
                  <a:pt x="4" y="7"/>
                </a:lnTo>
                <a:lnTo>
                  <a:pt x="6" y="5"/>
                </a:lnTo>
                <a:lnTo>
                  <a:pt x="9" y="3"/>
                </a:lnTo>
                <a:lnTo>
                  <a:pt x="13" y="2"/>
                </a:lnTo>
                <a:lnTo>
                  <a:pt x="23" y="0"/>
                </a:lnTo>
                <a:lnTo>
                  <a:pt x="34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10352">
            <a:extLst>
              <a:ext uri="{FF2B5EF4-FFF2-40B4-BE49-F238E27FC236}">
                <a16:creationId xmlns:a16="http://schemas.microsoft.com/office/drawing/2014/main" id="{E1707EB4-2102-4481-8EC4-33C89123CEE2}"/>
              </a:ext>
            </a:extLst>
          </p:cNvPr>
          <p:cNvSpPr>
            <a:spLocks noEditPoints="1"/>
          </p:cNvSpPr>
          <p:nvPr/>
        </p:nvSpPr>
        <p:spPr bwMode="auto">
          <a:xfrm>
            <a:off x="5595917" y="4755392"/>
            <a:ext cx="145664" cy="145662"/>
          </a:xfrm>
          <a:custGeom>
            <a:avLst/>
            <a:gdLst>
              <a:gd name="T0" fmla="*/ 35 w 69"/>
              <a:gd name="T1" fmla="*/ 20 h 69"/>
              <a:gd name="T2" fmla="*/ 31 w 69"/>
              <a:gd name="T3" fmla="*/ 21 h 69"/>
              <a:gd name="T4" fmla="*/ 27 w 69"/>
              <a:gd name="T5" fmla="*/ 22 h 69"/>
              <a:gd name="T6" fmla="*/ 24 w 69"/>
              <a:gd name="T7" fmla="*/ 24 h 69"/>
              <a:gd name="T8" fmla="*/ 22 w 69"/>
              <a:gd name="T9" fmla="*/ 27 h 69"/>
              <a:gd name="T10" fmla="*/ 21 w 69"/>
              <a:gd name="T11" fmla="*/ 31 h 69"/>
              <a:gd name="T12" fmla="*/ 20 w 69"/>
              <a:gd name="T13" fmla="*/ 35 h 69"/>
              <a:gd name="T14" fmla="*/ 21 w 69"/>
              <a:gd name="T15" fmla="*/ 38 h 69"/>
              <a:gd name="T16" fmla="*/ 22 w 69"/>
              <a:gd name="T17" fmla="*/ 41 h 69"/>
              <a:gd name="T18" fmla="*/ 24 w 69"/>
              <a:gd name="T19" fmla="*/ 44 h 69"/>
              <a:gd name="T20" fmla="*/ 27 w 69"/>
              <a:gd name="T21" fmla="*/ 47 h 69"/>
              <a:gd name="T22" fmla="*/ 31 w 69"/>
              <a:gd name="T23" fmla="*/ 48 h 69"/>
              <a:gd name="T24" fmla="*/ 35 w 69"/>
              <a:gd name="T25" fmla="*/ 49 h 69"/>
              <a:gd name="T26" fmla="*/ 38 w 69"/>
              <a:gd name="T27" fmla="*/ 48 h 69"/>
              <a:gd name="T28" fmla="*/ 41 w 69"/>
              <a:gd name="T29" fmla="*/ 47 h 69"/>
              <a:gd name="T30" fmla="*/ 45 w 69"/>
              <a:gd name="T31" fmla="*/ 44 h 69"/>
              <a:gd name="T32" fmla="*/ 47 w 69"/>
              <a:gd name="T33" fmla="*/ 41 h 69"/>
              <a:gd name="T34" fmla="*/ 48 w 69"/>
              <a:gd name="T35" fmla="*/ 38 h 69"/>
              <a:gd name="T36" fmla="*/ 49 w 69"/>
              <a:gd name="T37" fmla="*/ 35 h 69"/>
              <a:gd name="T38" fmla="*/ 48 w 69"/>
              <a:gd name="T39" fmla="*/ 31 h 69"/>
              <a:gd name="T40" fmla="*/ 47 w 69"/>
              <a:gd name="T41" fmla="*/ 27 h 69"/>
              <a:gd name="T42" fmla="*/ 45 w 69"/>
              <a:gd name="T43" fmla="*/ 24 h 69"/>
              <a:gd name="T44" fmla="*/ 41 w 69"/>
              <a:gd name="T45" fmla="*/ 22 h 69"/>
              <a:gd name="T46" fmla="*/ 38 w 69"/>
              <a:gd name="T47" fmla="*/ 21 h 69"/>
              <a:gd name="T48" fmla="*/ 35 w 69"/>
              <a:gd name="T49" fmla="*/ 20 h 69"/>
              <a:gd name="T50" fmla="*/ 35 w 69"/>
              <a:gd name="T51" fmla="*/ 0 h 69"/>
              <a:gd name="T52" fmla="*/ 48 w 69"/>
              <a:gd name="T53" fmla="*/ 2 h 69"/>
              <a:gd name="T54" fmla="*/ 60 w 69"/>
              <a:gd name="T55" fmla="*/ 9 h 69"/>
              <a:gd name="T56" fmla="*/ 67 w 69"/>
              <a:gd name="T57" fmla="*/ 21 h 69"/>
              <a:gd name="T58" fmla="*/ 69 w 69"/>
              <a:gd name="T59" fmla="*/ 35 h 69"/>
              <a:gd name="T60" fmla="*/ 67 w 69"/>
              <a:gd name="T61" fmla="*/ 48 h 69"/>
              <a:gd name="T62" fmla="*/ 60 w 69"/>
              <a:gd name="T63" fmla="*/ 59 h 69"/>
              <a:gd name="T64" fmla="*/ 48 w 69"/>
              <a:gd name="T65" fmla="*/ 67 h 69"/>
              <a:gd name="T66" fmla="*/ 35 w 69"/>
              <a:gd name="T67" fmla="*/ 69 h 69"/>
              <a:gd name="T68" fmla="*/ 21 w 69"/>
              <a:gd name="T69" fmla="*/ 67 h 69"/>
              <a:gd name="T70" fmla="*/ 9 w 69"/>
              <a:gd name="T71" fmla="*/ 59 h 69"/>
              <a:gd name="T72" fmla="*/ 2 w 69"/>
              <a:gd name="T73" fmla="*/ 48 h 69"/>
              <a:gd name="T74" fmla="*/ 0 w 69"/>
              <a:gd name="T75" fmla="*/ 35 h 69"/>
              <a:gd name="T76" fmla="*/ 2 w 69"/>
              <a:gd name="T77" fmla="*/ 21 h 69"/>
              <a:gd name="T78" fmla="*/ 9 w 69"/>
              <a:gd name="T79" fmla="*/ 9 h 69"/>
              <a:gd name="T80" fmla="*/ 21 w 69"/>
              <a:gd name="T81" fmla="*/ 2 h 69"/>
              <a:gd name="T82" fmla="*/ 35 w 69"/>
              <a:gd name="T8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9" h="69">
                <a:moveTo>
                  <a:pt x="35" y="20"/>
                </a:moveTo>
                <a:lnTo>
                  <a:pt x="31" y="21"/>
                </a:lnTo>
                <a:lnTo>
                  <a:pt x="27" y="22"/>
                </a:lnTo>
                <a:lnTo>
                  <a:pt x="24" y="24"/>
                </a:lnTo>
                <a:lnTo>
                  <a:pt x="22" y="27"/>
                </a:lnTo>
                <a:lnTo>
                  <a:pt x="21" y="31"/>
                </a:lnTo>
                <a:lnTo>
                  <a:pt x="20" y="35"/>
                </a:lnTo>
                <a:lnTo>
                  <a:pt x="21" y="38"/>
                </a:lnTo>
                <a:lnTo>
                  <a:pt x="22" y="41"/>
                </a:lnTo>
                <a:lnTo>
                  <a:pt x="24" y="44"/>
                </a:lnTo>
                <a:lnTo>
                  <a:pt x="27" y="47"/>
                </a:lnTo>
                <a:lnTo>
                  <a:pt x="31" y="48"/>
                </a:lnTo>
                <a:lnTo>
                  <a:pt x="35" y="49"/>
                </a:lnTo>
                <a:lnTo>
                  <a:pt x="38" y="48"/>
                </a:lnTo>
                <a:lnTo>
                  <a:pt x="41" y="47"/>
                </a:lnTo>
                <a:lnTo>
                  <a:pt x="45" y="44"/>
                </a:lnTo>
                <a:lnTo>
                  <a:pt x="47" y="41"/>
                </a:lnTo>
                <a:lnTo>
                  <a:pt x="48" y="38"/>
                </a:lnTo>
                <a:lnTo>
                  <a:pt x="49" y="35"/>
                </a:lnTo>
                <a:lnTo>
                  <a:pt x="48" y="31"/>
                </a:lnTo>
                <a:lnTo>
                  <a:pt x="47" y="27"/>
                </a:lnTo>
                <a:lnTo>
                  <a:pt x="45" y="24"/>
                </a:lnTo>
                <a:lnTo>
                  <a:pt x="41" y="22"/>
                </a:lnTo>
                <a:lnTo>
                  <a:pt x="38" y="21"/>
                </a:lnTo>
                <a:lnTo>
                  <a:pt x="35" y="20"/>
                </a:lnTo>
                <a:close/>
                <a:moveTo>
                  <a:pt x="35" y="0"/>
                </a:moveTo>
                <a:lnTo>
                  <a:pt x="48" y="2"/>
                </a:lnTo>
                <a:lnTo>
                  <a:pt x="60" y="9"/>
                </a:lnTo>
                <a:lnTo>
                  <a:pt x="67" y="21"/>
                </a:lnTo>
                <a:lnTo>
                  <a:pt x="69" y="35"/>
                </a:lnTo>
                <a:lnTo>
                  <a:pt x="67" y="48"/>
                </a:lnTo>
                <a:lnTo>
                  <a:pt x="60" y="59"/>
                </a:lnTo>
                <a:lnTo>
                  <a:pt x="48" y="67"/>
                </a:lnTo>
                <a:lnTo>
                  <a:pt x="35" y="69"/>
                </a:lnTo>
                <a:lnTo>
                  <a:pt x="21" y="67"/>
                </a:lnTo>
                <a:lnTo>
                  <a:pt x="9" y="59"/>
                </a:lnTo>
                <a:lnTo>
                  <a:pt x="2" y="48"/>
                </a:lnTo>
                <a:lnTo>
                  <a:pt x="0" y="35"/>
                </a:lnTo>
                <a:lnTo>
                  <a:pt x="2" y="21"/>
                </a:lnTo>
                <a:lnTo>
                  <a:pt x="9" y="9"/>
                </a:lnTo>
                <a:lnTo>
                  <a:pt x="21" y="2"/>
                </a:lnTo>
                <a:lnTo>
                  <a:pt x="35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10353">
            <a:extLst>
              <a:ext uri="{FF2B5EF4-FFF2-40B4-BE49-F238E27FC236}">
                <a16:creationId xmlns:a16="http://schemas.microsoft.com/office/drawing/2014/main" id="{0127890C-7AC8-42C9-9AD7-235D1949DAE6}"/>
              </a:ext>
            </a:extLst>
          </p:cNvPr>
          <p:cNvSpPr>
            <a:spLocks noEditPoints="1"/>
          </p:cNvSpPr>
          <p:nvPr/>
        </p:nvSpPr>
        <p:spPr bwMode="auto">
          <a:xfrm>
            <a:off x="5595917" y="4941165"/>
            <a:ext cx="145664" cy="149884"/>
          </a:xfrm>
          <a:custGeom>
            <a:avLst/>
            <a:gdLst>
              <a:gd name="T0" fmla="*/ 35 w 69"/>
              <a:gd name="T1" fmla="*/ 21 h 71"/>
              <a:gd name="T2" fmla="*/ 31 w 69"/>
              <a:gd name="T3" fmla="*/ 22 h 71"/>
              <a:gd name="T4" fmla="*/ 27 w 69"/>
              <a:gd name="T5" fmla="*/ 23 h 71"/>
              <a:gd name="T6" fmla="*/ 24 w 69"/>
              <a:gd name="T7" fmla="*/ 25 h 71"/>
              <a:gd name="T8" fmla="*/ 22 w 69"/>
              <a:gd name="T9" fmla="*/ 28 h 71"/>
              <a:gd name="T10" fmla="*/ 21 w 69"/>
              <a:gd name="T11" fmla="*/ 31 h 71"/>
              <a:gd name="T12" fmla="*/ 20 w 69"/>
              <a:gd name="T13" fmla="*/ 36 h 71"/>
              <a:gd name="T14" fmla="*/ 21 w 69"/>
              <a:gd name="T15" fmla="*/ 39 h 71"/>
              <a:gd name="T16" fmla="*/ 22 w 69"/>
              <a:gd name="T17" fmla="*/ 42 h 71"/>
              <a:gd name="T18" fmla="*/ 24 w 69"/>
              <a:gd name="T19" fmla="*/ 45 h 71"/>
              <a:gd name="T20" fmla="*/ 27 w 69"/>
              <a:gd name="T21" fmla="*/ 47 h 71"/>
              <a:gd name="T22" fmla="*/ 31 w 69"/>
              <a:gd name="T23" fmla="*/ 50 h 71"/>
              <a:gd name="T24" fmla="*/ 35 w 69"/>
              <a:gd name="T25" fmla="*/ 50 h 71"/>
              <a:gd name="T26" fmla="*/ 38 w 69"/>
              <a:gd name="T27" fmla="*/ 50 h 71"/>
              <a:gd name="T28" fmla="*/ 41 w 69"/>
              <a:gd name="T29" fmla="*/ 47 h 71"/>
              <a:gd name="T30" fmla="*/ 45 w 69"/>
              <a:gd name="T31" fmla="*/ 45 h 71"/>
              <a:gd name="T32" fmla="*/ 47 w 69"/>
              <a:gd name="T33" fmla="*/ 42 h 71"/>
              <a:gd name="T34" fmla="*/ 48 w 69"/>
              <a:gd name="T35" fmla="*/ 39 h 71"/>
              <a:gd name="T36" fmla="*/ 49 w 69"/>
              <a:gd name="T37" fmla="*/ 36 h 71"/>
              <a:gd name="T38" fmla="*/ 48 w 69"/>
              <a:gd name="T39" fmla="*/ 31 h 71"/>
              <a:gd name="T40" fmla="*/ 47 w 69"/>
              <a:gd name="T41" fmla="*/ 28 h 71"/>
              <a:gd name="T42" fmla="*/ 45 w 69"/>
              <a:gd name="T43" fmla="*/ 25 h 71"/>
              <a:gd name="T44" fmla="*/ 41 w 69"/>
              <a:gd name="T45" fmla="*/ 23 h 71"/>
              <a:gd name="T46" fmla="*/ 38 w 69"/>
              <a:gd name="T47" fmla="*/ 22 h 71"/>
              <a:gd name="T48" fmla="*/ 35 w 69"/>
              <a:gd name="T49" fmla="*/ 21 h 71"/>
              <a:gd name="T50" fmla="*/ 35 w 69"/>
              <a:gd name="T51" fmla="*/ 0 h 71"/>
              <a:gd name="T52" fmla="*/ 48 w 69"/>
              <a:gd name="T53" fmla="*/ 3 h 71"/>
              <a:gd name="T54" fmla="*/ 60 w 69"/>
              <a:gd name="T55" fmla="*/ 10 h 71"/>
              <a:gd name="T56" fmla="*/ 67 w 69"/>
              <a:gd name="T57" fmla="*/ 22 h 71"/>
              <a:gd name="T58" fmla="*/ 69 w 69"/>
              <a:gd name="T59" fmla="*/ 36 h 71"/>
              <a:gd name="T60" fmla="*/ 67 w 69"/>
              <a:gd name="T61" fmla="*/ 50 h 71"/>
              <a:gd name="T62" fmla="*/ 60 w 69"/>
              <a:gd name="T63" fmla="*/ 60 h 71"/>
              <a:gd name="T64" fmla="*/ 48 w 69"/>
              <a:gd name="T65" fmla="*/ 68 h 71"/>
              <a:gd name="T66" fmla="*/ 35 w 69"/>
              <a:gd name="T67" fmla="*/ 71 h 71"/>
              <a:gd name="T68" fmla="*/ 21 w 69"/>
              <a:gd name="T69" fmla="*/ 68 h 71"/>
              <a:gd name="T70" fmla="*/ 9 w 69"/>
              <a:gd name="T71" fmla="*/ 60 h 71"/>
              <a:gd name="T72" fmla="*/ 2 w 69"/>
              <a:gd name="T73" fmla="*/ 50 h 71"/>
              <a:gd name="T74" fmla="*/ 0 w 69"/>
              <a:gd name="T75" fmla="*/ 36 h 71"/>
              <a:gd name="T76" fmla="*/ 2 w 69"/>
              <a:gd name="T77" fmla="*/ 22 h 71"/>
              <a:gd name="T78" fmla="*/ 9 w 69"/>
              <a:gd name="T79" fmla="*/ 10 h 71"/>
              <a:gd name="T80" fmla="*/ 21 w 69"/>
              <a:gd name="T81" fmla="*/ 3 h 71"/>
              <a:gd name="T82" fmla="*/ 35 w 69"/>
              <a:gd name="T83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9" h="71">
                <a:moveTo>
                  <a:pt x="35" y="21"/>
                </a:moveTo>
                <a:lnTo>
                  <a:pt x="31" y="22"/>
                </a:lnTo>
                <a:lnTo>
                  <a:pt x="27" y="23"/>
                </a:lnTo>
                <a:lnTo>
                  <a:pt x="24" y="25"/>
                </a:lnTo>
                <a:lnTo>
                  <a:pt x="22" y="28"/>
                </a:lnTo>
                <a:lnTo>
                  <a:pt x="21" y="31"/>
                </a:lnTo>
                <a:lnTo>
                  <a:pt x="20" y="36"/>
                </a:lnTo>
                <a:lnTo>
                  <a:pt x="21" y="39"/>
                </a:lnTo>
                <a:lnTo>
                  <a:pt x="22" y="42"/>
                </a:lnTo>
                <a:lnTo>
                  <a:pt x="24" y="45"/>
                </a:lnTo>
                <a:lnTo>
                  <a:pt x="27" y="47"/>
                </a:lnTo>
                <a:lnTo>
                  <a:pt x="31" y="50"/>
                </a:lnTo>
                <a:lnTo>
                  <a:pt x="35" y="50"/>
                </a:lnTo>
                <a:lnTo>
                  <a:pt x="38" y="50"/>
                </a:lnTo>
                <a:lnTo>
                  <a:pt x="41" y="47"/>
                </a:lnTo>
                <a:lnTo>
                  <a:pt x="45" y="45"/>
                </a:lnTo>
                <a:lnTo>
                  <a:pt x="47" y="42"/>
                </a:lnTo>
                <a:lnTo>
                  <a:pt x="48" y="39"/>
                </a:lnTo>
                <a:lnTo>
                  <a:pt x="49" y="36"/>
                </a:lnTo>
                <a:lnTo>
                  <a:pt x="48" y="31"/>
                </a:lnTo>
                <a:lnTo>
                  <a:pt x="47" y="28"/>
                </a:lnTo>
                <a:lnTo>
                  <a:pt x="45" y="25"/>
                </a:lnTo>
                <a:lnTo>
                  <a:pt x="41" y="23"/>
                </a:lnTo>
                <a:lnTo>
                  <a:pt x="38" y="22"/>
                </a:lnTo>
                <a:lnTo>
                  <a:pt x="35" y="21"/>
                </a:lnTo>
                <a:close/>
                <a:moveTo>
                  <a:pt x="35" y="0"/>
                </a:moveTo>
                <a:lnTo>
                  <a:pt x="48" y="3"/>
                </a:lnTo>
                <a:lnTo>
                  <a:pt x="60" y="10"/>
                </a:lnTo>
                <a:lnTo>
                  <a:pt x="67" y="22"/>
                </a:lnTo>
                <a:lnTo>
                  <a:pt x="69" y="36"/>
                </a:lnTo>
                <a:lnTo>
                  <a:pt x="67" y="50"/>
                </a:lnTo>
                <a:lnTo>
                  <a:pt x="60" y="60"/>
                </a:lnTo>
                <a:lnTo>
                  <a:pt x="48" y="68"/>
                </a:lnTo>
                <a:lnTo>
                  <a:pt x="35" y="71"/>
                </a:lnTo>
                <a:lnTo>
                  <a:pt x="21" y="68"/>
                </a:lnTo>
                <a:lnTo>
                  <a:pt x="9" y="60"/>
                </a:lnTo>
                <a:lnTo>
                  <a:pt x="2" y="50"/>
                </a:lnTo>
                <a:lnTo>
                  <a:pt x="0" y="36"/>
                </a:lnTo>
                <a:lnTo>
                  <a:pt x="2" y="22"/>
                </a:lnTo>
                <a:lnTo>
                  <a:pt x="9" y="10"/>
                </a:lnTo>
                <a:lnTo>
                  <a:pt x="21" y="3"/>
                </a:lnTo>
                <a:lnTo>
                  <a:pt x="35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10354">
            <a:extLst>
              <a:ext uri="{FF2B5EF4-FFF2-40B4-BE49-F238E27FC236}">
                <a16:creationId xmlns:a16="http://schemas.microsoft.com/office/drawing/2014/main" id="{56617EE1-4349-4D95-9C12-DB49EE7DFF9E}"/>
              </a:ext>
            </a:extLst>
          </p:cNvPr>
          <p:cNvSpPr>
            <a:spLocks noEditPoints="1"/>
          </p:cNvSpPr>
          <p:nvPr/>
        </p:nvSpPr>
        <p:spPr bwMode="auto">
          <a:xfrm>
            <a:off x="5519920" y="5129046"/>
            <a:ext cx="170996" cy="170994"/>
          </a:xfrm>
          <a:custGeom>
            <a:avLst/>
            <a:gdLst>
              <a:gd name="T0" fmla="*/ 41 w 81"/>
              <a:gd name="T1" fmla="*/ 22 h 81"/>
              <a:gd name="T2" fmla="*/ 36 w 81"/>
              <a:gd name="T3" fmla="*/ 22 h 81"/>
              <a:gd name="T4" fmla="*/ 31 w 81"/>
              <a:gd name="T5" fmla="*/ 24 h 81"/>
              <a:gd name="T6" fmla="*/ 27 w 81"/>
              <a:gd name="T7" fmla="*/ 27 h 81"/>
              <a:gd name="T8" fmla="*/ 24 w 81"/>
              <a:gd name="T9" fmla="*/ 30 h 81"/>
              <a:gd name="T10" fmla="*/ 23 w 81"/>
              <a:gd name="T11" fmla="*/ 36 h 81"/>
              <a:gd name="T12" fmla="*/ 22 w 81"/>
              <a:gd name="T13" fmla="*/ 41 h 81"/>
              <a:gd name="T14" fmla="*/ 23 w 81"/>
              <a:gd name="T15" fmla="*/ 45 h 81"/>
              <a:gd name="T16" fmla="*/ 24 w 81"/>
              <a:gd name="T17" fmla="*/ 51 h 81"/>
              <a:gd name="T18" fmla="*/ 27 w 81"/>
              <a:gd name="T19" fmla="*/ 54 h 81"/>
              <a:gd name="T20" fmla="*/ 31 w 81"/>
              <a:gd name="T21" fmla="*/ 57 h 81"/>
              <a:gd name="T22" fmla="*/ 36 w 81"/>
              <a:gd name="T23" fmla="*/ 59 h 81"/>
              <a:gd name="T24" fmla="*/ 41 w 81"/>
              <a:gd name="T25" fmla="*/ 59 h 81"/>
              <a:gd name="T26" fmla="*/ 46 w 81"/>
              <a:gd name="T27" fmla="*/ 59 h 81"/>
              <a:gd name="T28" fmla="*/ 51 w 81"/>
              <a:gd name="T29" fmla="*/ 57 h 81"/>
              <a:gd name="T30" fmla="*/ 54 w 81"/>
              <a:gd name="T31" fmla="*/ 54 h 81"/>
              <a:gd name="T32" fmla="*/ 57 w 81"/>
              <a:gd name="T33" fmla="*/ 51 h 81"/>
              <a:gd name="T34" fmla="*/ 59 w 81"/>
              <a:gd name="T35" fmla="*/ 45 h 81"/>
              <a:gd name="T36" fmla="*/ 60 w 81"/>
              <a:gd name="T37" fmla="*/ 41 h 81"/>
              <a:gd name="T38" fmla="*/ 59 w 81"/>
              <a:gd name="T39" fmla="*/ 36 h 81"/>
              <a:gd name="T40" fmla="*/ 57 w 81"/>
              <a:gd name="T41" fmla="*/ 30 h 81"/>
              <a:gd name="T42" fmla="*/ 54 w 81"/>
              <a:gd name="T43" fmla="*/ 27 h 81"/>
              <a:gd name="T44" fmla="*/ 51 w 81"/>
              <a:gd name="T45" fmla="*/ 24 h 81"/>
              <a:gd name="T46" fmla="*/ 46 w 81"/>
              <a:gd name="T47" fmla="*/ 22 h 81"/>
              <a:gd name="T48" fmla="*/ 41 w 81"/>
              <a:gd name="T49" fmla="*/ 22 h 81"/>
              <a:gd name="T50" fmla="*/ 41 w 81"/>
              <a:gd name="T51" fmla="*/ 0 h 81"/>
              <a:gd name="T52" fmla="*/ 56 w 81"/>
              <a:gd name="T53" fmla="*/ 3 h 81"/>
              <a:gd name="T54" fmla="*/ 69 w 81"/>
              <a:gd name="T55" fmla="*/ 12 h 81"/>
              <a:gd name="T56" fmla="*/ 77 w 81"/>
              <a:gd name="T57" fmla="*/ 25 h 81"/>
              <a:gd name="T58" fmla="*/ 81 w 81"/>
              <a:gd name="T59" fmla="*/ 41 h 81"/>
              <a:gd name="T60" fmla="*/ 77 w 81"/>
              <a:gd name="T61" fmla="*/ 56 h 81"/>
              <a:gd name="T62" fmla="*/ 69 w 81"/>
              <a:gd name="T63" fmla="*/ 69 h 81"/>
              <a:gd name="T64" fmla="*/ 56 w 81"/>
              <a:gd name="T65" fmla="*/ 77 h 81"/>
              <a:gd name="T66" fmla="*/ 41 w 81"/>
              <a:gd name="T67" fmla="*/ 81 h 81"/>
              <a:gd name="T68" fmla="*/ 25 w 81"/>
              <a:gd name="T69" fmla="*/ 77 h 81"/>
              <a:gd name="T70" fmla="*/ 12 w 81"/>
              <a:gd name="T71" fmla="*/ 69 h 81"/>
              <a:gd name="T72" fmla="*/ 3 w 81"/>
              <a:gd name="T73" fmla="*/ 56 h 81"/>
              <a:gd name="T74" fmla="*/ 0 w 81"/>
              <a:gd name="T75" fmla="*/ 41 h 81"/>
              <a:gd name="T76" fmla="*/ 3 w 81"/>
              <a:gd name="T77" fmla="*/ 25 h 81"/>
              <a:gd name="T78" fmla="*/ 12 w 81"/>
              <a:gd name="T79" fmla="*/ 12 h 81"/>
              <a:gd name="T80" fmla="*/ 25 w 81"/>
              <a:gd name="T81" fmla="*/ 3 h 81"/>
              <a:gd name="T82" fmla="*/ 41 w 81"/>
              <a:gd name="T83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81" h="81">
                <a:moveTo>
                  <a:pt x="41" y="22"/>
                </a:moveTo>
                <a:lnTo>
                  <a:pt x="36" y="22"/>
                </a:lnTo>
                <a:lnTo>
                  <a:pt x="31" y="24"/>
                </a:lnTo>
                <a:lnTo>
                  <a:pt x="27" y="27"/>
                </a:lnTo>
                <a:lnTo>
                  <a:pt x="24" y="30"/>
                </a:lnTo>
                <a:lnTo>
                  <a:pt x="23" y="36"/>
                </a:lnTo>
                <a:lnTo>
                  <a:pt x="22" y="41"/>
                </a:lnTo>
                <a:lnTo>
                  <a:pt x="23" y="45"/>
                </a:lnTo>
                <a:lnTo>
                  <a:pt x="24" y="51"/>
                </a:lnTo>
                <a:lnTo>
                  <a:pt x="27" y="54"/>
                </a:lnTo>
                <a:lnTo>
                  <a:pt x="31" y="57"/>
                </a:lnTo>
                <a:lnTo>
                  <a:pt x="36" y="59"/>
                </a:lnTo>
                <a:lnTo>
                  <a:pt x="41" y="59"/>
                </a:lnTo>
                <a:lnTo>
                  <a:pt x="46" y="59"/>
                </a:lnTo>
                <a:lnTo>
                  <a:pt x="51" y="57"/>
                </a:lnTo>
                <a:lnTo>
                  <a:pt x="54" y="54"/>
                </a:lnTo>
                <a:lnTo>
                  <a:pt x="57" y="51"/>
                </a:lnTo>
                <a:lnTo>
                  <a:pt x="59" y="45"/>
                </a:lnTo>
                <a:lnTo>
                  <a:pt x="60" y="41"/>
                </a:lnTo>
                <a:lnTo>
                  <a:pt x="59" y="36"/>
                </a:lnTo>
                <a:lnTo>
                  <a:pt x="57" y="30"/>
                </a:lnTo>
                <a:lnTo>
                  <a:pt x="54" y="27"/>
                </a:lnTo>
                <a:lnTo>
                  <a:pt x="51" y="24"/>
                </a:lnTo>
                <a:lnTo>
                  <a:pt x="46" y="22"/>
                </a:lnTo>
                <a:lnTo>
                  <a:pt x="41" y="22"/>
                </a:lnTo>
                <a:close/>
                <a:moveTo>
                  <a:pt x="41" y="0"/>
                </a:moveTo>
                <a:lnTo>
                  <a:pt x="56" y="3"/>
                </a:lnTo>
                <a:lnTo>
                  <a:pt x="69" y="12"/>
                </a:lnTo>
                <a:lnTo>
                  <a:pt x="77" y="25"/>
                </a:lnTo>
                <a:lnTo>
                  <a:pt x="81" y="41"/>
                </a:lnTo>
                <a:lnTo>
                  <a:pt x="77" y="56"/>
                </a:lnTo>
                <a:lnTo>
                  <a:pt x="69" y="69"/>
                </a:lnTo>
                <a:lnTo>
                  <a:pt x="56" y="77"/>
                </a:lnTo>
                <a:lnTo>
                  <a:pt x="41" y="81"/>
                </a:lnTo>
                <a:lnTo>
                  <a:pt x="25" y="77"/>
                </a:lnTo>
                <a:lnTo>
                  <a:pt x="12" y="69"/>
                </a:lnTo>
                <a:lnTo>
                  <a:pt x="3" y="56"/>
                </a:lnTo>
                <a:lnTo>
                  <a:pt x="0" y="41"/>
                </a:lnTo>
                <a:lnTo>
                  <a:pt x="3" y="25"/>
                </a:lnTo>
                <a:lnTo>
                  <a:pt x="12" y="12"/>
                </a:lnTo>
                <a:lnTo>
                  <a:pt x="25" y="3"/>
                </a:lnTo>
                <a:lnTo>
                  <a:pt x="41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0355">
            <a:extLst>
              <a:ext uri="{FF2B5EF4-FFF2-40B4-BE49-F238E27FC236}">
                <a16:creationId xmlns:a16="http://schemas.microsoft.com/office/drawing/2014/main" id="{38B26372-8166-48FD-B860-903823A5E937}"/>
              </a:ext>
            </a:extLst>
          </p:cNvPr>
          <p:cNvSpPr>
            <a:spLocks noEditPoints="1"/>
          </p:cNvSpPr>
          <p:nvPr/>
        </p:nvSpPr>
        <p:spPr bwMode="auto">
          <a:xfrm>
            <a:off x="5321481" y="5057270"/>
            <a:ext cx="168885" cy="168885"/>
          </a:xfrm>
          <a:custGeom>
            <a:avLst/>
            <a:gdLst>
              <a:gd name="T0" fmla="*/ 40 w 80"/>
              <a:gd name="T1" fmla="*/ 20 h 80"/>
              <a:gd name="T2" fmla="*/ 34 w 80"/>
              <a:gd name="T3" fmla="*/ 21 h 80"/>
              <a:gd name="T4" fmla="*/ 30 w 80"/>
              <a:gd name="T5" fmla="*/ 24 h 80"/>
              <a:gd name="T6" fmla="*/ 26 w 80"/>
              <a:gd name="T7" fmla="*/ 27 h 80"/>
              <a:gd name="T8" fmla="*/ 24 w 80"/>
              <a:gd name="T9" fmla="*/ 30 h 80"/>
              <a:gd name="T10" fmla="*/ 21 w 80"/>
              <a:gd name="T11" fmla="*/ 34 h 80"/>
              <a:gd name="T12" fmla="*/ 20 w 80"/>
              <a:gd name="T13" fmla="*/ 40 h 80"/>
              <a:gd name="T14" fmla="*/ 21 w 80"/>
              <a:gd name="T15" fmla="*/ 45 h 80"/>
              <a:gd name="T16" fmla="*/ 24 w 80"/>
              <a:gd name="T17" fmla="*/ 49 h 80"/>
              <a:gd name="T18" fmla="*/ 26 w 80"/>
              <a:gd name="T19" fmla="*/ 53 h 80"/>
              <a:gd name="T20" fmla="*/ 30 w 80"/>
              <a:gd name="T21" fmla="*/ 57 h 80"/>
              <a:gd name="T22" fmla="*/ 34 w 80"/>
              <a:gd name="T23" fmla="*/ 58 h 80"/>
              <a:gd name="T24" fmla="*/ 40 w 80"/>
              <a:gd name="T25" fmla="*/ 59 h 80"/>
              <a:gd name="T26" fmla="*/ 45 w 80"/>
              <a:gd name="T27" fmla="*/ 58 h 80"/>
              <a:gd name="T28" fmla="*/ 49 w 80"/>
              <a:gd name="T29" fmla="*/ 57 h 80"/>
              <a:gd name="T30" fmla="*/ 54 w 80"/>
              <a:gd name="T31" fmla="*/ 53 h 80"/>
              <a:gd name="T32" fmla="*/ 57 w 80"/>
              <a:gd name="T33" fmla="*/ 49 h 80"/>
              <a:gd name="T34" fmla="*/ 58 w 80"/>
              <a:gd name="T35" fmla="*/ 45 h 80"/>
              <a:gd name="T36" fmla="*/ 59 w 80"/>
              <a:gd name="T37" fmla="*/ 40 h 80"/>
              <a:gd name="T38" fmla="*/ 58 w 80"/>
              <a:gd name="T39" fmla="*/ 34 h 80"/>
              <a:gd name="T40" fmla="*/ 57 w 80"/>
              <a:gd name="T41" fmla="*/ 30 h 80"/>
              <a:gd name="T42" fmla="*/ 54 w 80"/>
              <a:gd name="T43" fmla="*/ 27 h 80"/>
              <a:gd name="T44" fmla="*/ 49 w 80"/>
              <a:gd name="T45" fmla="*/ 24 h 80"/>
              <a:gd name="T46" fmla="*/ 45 w 80"/>
              <a:gd name="T47" fmla="*/ 21 h 80"/>
              <a:gd name="T48" fmla="*/ 40 w 80"/>
              <a:gd name="T49" fmla="*/ 20 h 80"/>
              <a:gd name="T50" fmla="*/ 40 w 80"/>
              <a:gd name="T51" fmla="*/ 0 h 80"/>
              <a:gd name="T52" fmla="*/ 56 w 80"/>
              <a:gd name="T53" fmla="*/ 3 h 80"/>
              <a:gd name="T54" fmla="*/ 69 w 80"/>
              <a:gd name="T55" fmla="*/ 12 h 80"/>
              <a:gd name="T56" fmla="*/ 77 w 80"/>
              <a:gd name="T57" fmla="*/ 25 h 80"/>
              <a:gd name="T58" fmla="*/ 80 w 80"/>
              <a:gd name="T59" fmla="*/ 40 h 80"/>
              <a:gd name="T60" fmla="*/ 77 w 80"/>
              <a:gd name="T61" fmla="*/ 56 h 80"/>
              <a:gd name="T62" fmla="*/ 69 w 80"/>
              <a:gd name="T63" fmla="*/ 68 h 80"/>
              <a:gd name="T64" fmla="*/ 56 w 80"/>
              <a:gd name="T65" fmla="*/ 77 h 80"/>
              <a:gd name="T66" fmla="*/ 40 w 80"/>
              <a:gd name="T67" fmla="*/ 80 h 80"/>
              <a:gd name="T68" fmla="*/ 25 w 80"/>
              <a:gd name="T69" fmla="*/ 77 h 80"/>
              <a:gd name="T70" fmla="*/ 12 w 80"/>
              <a:gd name="T71" fmla="*/ 68 h 80"/>
              <a:gd name="T72" fmla="*/ 3 w 80"/>
              <a:gd name="T73" fmla="*/ 56 h 80"/>
              <a:gd name="T74" fmla="*/ 0 w 80"/>
              <a:gd name="T75" fmla="*/ 40 h 80"/>
              <a:gd name="T76" fmla="*/ 3 w 80"/>
              <a:gd name="T77" fmla="*/ 25 h 80"/>
              <a:gd name="T78" fmla="*/ 12 w 80"/>
              <a:gd name="T79" fmla="*/ 12 h 80"/>
              <a:gd name="T80" fmla="*/ 25 w 80"/>
              <a:gd name="T81" fmla="*/ 3 h 80"/>
              <a:gd name="T82" fmla="*/ 40 w 80"/>
              <a:gd name="T83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80" h="80">
                <a:moveTo>
                  <a:pt x="40" y="20"/>
                </a:moveTo>
                <a:lnTo>
                  <a:pt x="34" y="21"/>
                </a:lnTo>
                <a:lnTo>
                  <a:pt x="30" y="24"/>
                </a:lnTo>
                <a:lnTo>
                  <a:pt x="26" y="27"/>
                </a:lnTo>
                <a:lnTo>
                  <a:pt x="24" y="30"/>
                </a:lnTo>
                <a:lnTo>
                  <a:pt x="21" y="34"/>
                </a:lnTo>
                <a:lnTo>
                  <a:pt x="20" y="40"/>
                </a:lnTo>
                <a:lnTo>
                  <a:pt x="21" y="45"/>
                </a:lnTo>
                <a:lnTo>
                  <a:pt x="24" y="49"/>
                </a:lnTo>
                <a:lnTo>
                  <a:pt x="26" y="53"/>
                </a:lnTo>
                <a:lnTo>
                  <a:pt x="30" y="57"/>
                </a:lnTo>
                <a:lnTo>
                  <a:pt x="34" y="58"/>
                </a:lnTo>
                <a:lnTo>
                  <a:pt x="40" y="59"/>
                </a:lnTo>
                <a:lnTo>
                  <a:pt x="45" y="58"/>
                </a:lnTo>
                <a:lnTo>
                  <a:pt x="49" y="57"/>
                </a:lnTo>
                <a:lnTo>
                  <a:pt x="54" y="53"/>
                </a:lnTo>
                <a:lnTo>
                  <a:pt x="57" y="49"/>
                </a:lnTo>
                <a:lnTo>
                  <a:pt x="58" y="45"/>
                </a:lnTo>
                <a:lnTo>
                  <a:pt x="59" y="40"/>
                </a:lnTo>
                <a:lnTo>
                  <a:pt x="58" y="34"/>
                </a:lnTo>
                <a:lnTo>
                  <a:pt x="57" y="30"/>
                </a:lnTo>
                <a:lnTo>
                  <a:pt x="54" y="27"/>
                </a:lnTo>
                <a:lnTo>
                  <a:pt x="49" y="24"/>
                </a:lnTo>
                <a:lnTo>
                  <a:pt x="45" y="21"/>
                </a:lnTo>
                <a:lnTo>
                  <a:pt x="40" y="20"/>
                </a:lnTo>
                <a:close/>
                <a:moveTo>
                  <a:pt x="40" y="0"/>
                </a:moveTo>
                <a:lnTo>
                  <a:pt x="56" y="3"/>
                </a:lnTo>
                <a:lnTo>
                  <a:pt x="69" y="12"/>
                </a:lnTo>
                <a:lnTo>
                  <a:pt x="77" y="25"/>
                </a:lnTo>
                <a:lnTo>
                  <a:pt x="80" y="40"/>
                </a:lnTo>
                <a:lnTo>
                  <a:pt x="77" y="56"/>
                </a:lnTo>
                <a:lnTo>
                  <a:pt x="69" y="68"/>
                </a:lnTo>
                <a:lnTo>
                  <a:pt x="56" y="77"/>
                </a:lnTo>
                <a:lnTo>
                  <a:pt x="40" y="80"/>
                </a:lnTo>
                <a:lnTo>
                  <a:pt x="25" y="77"/>
                </a:lnTo>
                <a:lnTo>
                  <a:pt x="12" y="68"/>
                </a:lnTo>
                <a:lnTo>
                  <a:pt x="3" y="56"/>
                </a:lnTo>
                <a:lnTo>
                  <a:pt x="0" y="40"/>
                </a:lnTo>
                <a:lnTo>
                  <a:pt x="3" y="25"/>
                </a:lnTo>
                <a:lnTo>
                  <a:pt x="12" y="12"/>
                </a:lnTo>
                <a:lnTo>
                  <a:pt x="25" y="3"/>
                </a:lnTo>
                <a:lnTo>
                  <a:pt x="4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10356">
            <a:extLst>
              <a:ext uri="{FF2B5EF4-FFF2-40B4-BE49-F238E27FC236}">
                <a16:creationId xmlns:a16="http://schemas.microsoft.com/office/drawing/2014/main" id="{8DBA9E8C-6300-401D-98BC-BE2CAE2186DC}"/>
              </a:ext>
            </a:extLst>
          </p:cNvPr>
          <p:cNvSpPr>
            <a:spLocks noEditPoints="1"/>
          </p:cNvSpPr>
          <p:nvPr/>
        </p:nvSpPr>
        <p:spPr bwMode="auto">
          <a:xfrm>
            <a:off x="5395368" y="4806057"/>
            <a:ext cx="234327" cy="232216"/>
          </a:xfrm>
          <a:custGeom>
            <a:avLst/>
            <a:gdLst>
              <a:gd name="T0" fmla="*/ 55 w 111"/>
              <a:gd name="T1" fmla="*/ 20 h 110"/>
              <a:gd name="T2" fmla="*/ 42 w 111"/>
              <a:gd name="T3" fmla="*/ 24 h 110"/>
              <a:gd name="T4" fmla="*/ 31 w 111"/>
              <a:gd name="T5" fmla="*/ 31 h 110"/>
              <a:gd name="T6" fmla="*/ 24 w 111"/>
              <a:gd name="T7" fmla="*/ 42 h 110"/>
              <a:gd name="T8" fmla="*/ 21 w 111"/>
              <a:gd name="T9" fmla="*/ 55 h 110"/>
              <a:gd name="T10" fmla="*/ 24 w 111"/>
              <a:gd name="T11" fmla="*/ 69 h 110"/>
              <a:gd name="T12" fmla="*/ 31 w 111"/>
              <a:gd name="T13" fmla="*/ 79 h 110"/>
              <a:gd name="T14" fmla="*/ 42 w 111"/>
              <a:gd name="T15" fmla="*/ 86 h 110"/>
              <a:gd name="T16" fmla="*/ 55 w 111"/>
              <a:gd name="T17" fmla="*/ 89 h 110"/>
              <a:gd name="T18" fmla="*/ 69 w 111"/>
              <a:gd name="T19" fmla="*/ 86 h 110"/>
              <a:gd name="T20" fmla="*/ 80 w 111"/>
              <a:gd name="T21" fmla="*/ 79 h 110"/>
              <a:gd name="T22" fmla="*/ 87 w 111"/>
              <a:gd name="T23" fmla="*/ 68 h 110"/>
              <a:gd name="T24" fmla="*/ 89 w 111"/>
              <a:gd name="T25" fmla="*/ 55 h 110"/>
              <a:gd name="T26" fmla="*/ 87 w 111"/>
              <a:gd name="T27" fmla="*/ 42 h 110"/>
              <a:gd name="T28" fmla="*/ 80 w 111"/>
              <a:gd name="T29" fmla="*/ 31 h 110"/>
              <a:gd name="T30" fmla="*/ 69 w 111"/>
              <a:gd name="T31" fmla="*/ 24 h 110"/>
              <a:gd name="T32" fmla="*/ 55 w 111"/>
              <a:gd name="T33" fmla="*/ 20 h 110"/>
              <a:gd name="T34" fmla="*/ 55 w 111"/>
              <a:gd name="T35" fmla="*/ 0 h 110"/>
              <a:gd name="T36" fmla="*/ 72 w 111"/>
              <a:gd name="T37" fmla="*/ 2 h 110"/>
              <a:gd name="T38" fmla="*/ 88 w 111"/>
              <a:gd name="T39" fmla="*/ 11 h 110"/>
              <a:gd name="T40" fmla="*/ 100 w 111"/>
              <a:gd name="T41" fmla="*/ 23 h 110"/>
              <a:gd name="T42" fmla="*/ 107 w 111"/>
              <a:gd name="T43" fmla="*/ 38 h 110"/>
              <a:gd name="T44" fmla="*/ 111 w 111"/>
              <a:gd name="T45" fmla="*/ 55 h 110"/>
              <a:gd name="T46" fmla="*/ 107 w 111"/>
              <a:gd name="T47" fmla="*/ 72 h 110"/>
              <a:gd name="T48" fmla="*/ 100 w 111"/>
              <a:gd name="T49" fmla="*/ 87 h 110"/>
              <a:gd name="T50" fmla="*/ 88 w 111"/>
              <a:gd name="T51" fmla="*/ 100 h 110"/>
              <a:gd name="T52" fmla="*/ 72 w 111"/>
              <a:gd name="T53" fmla="*/ 107 h 110"/>
              <a:gd name="T54" fmla="*/ 55 w 111"/>
              <a:gd name="T55" fmla="*/ 110 h 110"/>
              <a:gd name="T56" fmla="*/ 38 w 111"/>
              <a:gd name="T57" fmla="*/ 107 h 110"/>
              <a:gd name="T58" fmla="*/ 23 w 111"/>
              <a:gd name="T59" fmla="*/ 100 h 110"/>
              <a:gd name="T60" fmla="*/ 11 w 111"/>
              <a:gd name="T61" fmla="*/ 87 h 110"/>
              <a:gd name="T62" fmla="*/ 2 w 111"/>
              <a:gd name="T63" fmla="*/ 72 h 110"/>
              <a:gd name="T64" fmla="*/ 0 w 111"/>
              <a:gd name="T65" fmla="*/ 55 h 110"/>
              <a:gd name="T66" fmla="*/ 2 w 111"/>
              <a:gd name="T67" fmla="*/ 38 h 110"/>
              <a:gd name="T68" fmla="*/ 11 w 111"/>
              <a:gd name="T69" fmla="*/ 23 h 110"/>
              <a:gd name="T70" fmla="*/ 23 w 111"/>
              <a:gd name="T71" fmla="*/ 11 h 110"/>
              <a:gd name="T72" fmla="*/ 38 w 111"/>
              <a:gd name="T73" fmla="*/ 2 h 110"/>
              <a:gd name="T74" fmla="*/ 55 w 111"/>
              <a:gd name="T75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11" h="110">
                <a:moveTo>
                  <a:pt x="55" y="20"/>
                </a:moveTo>
                <a:lnTo>
                  <a:pt x="42" y="24"/>
                </a:lnTo>
                <a:lnTo>
                  <a:pt x="31" y="31"/>
                </a:lnTo>
                <a:lnTo>
                  <a:pt x="24" y="42"/>
                </a:lnTo>
                <a:lnTo>
                  <a:pt x="21" y="55"/>
                </a:lnTo>
                <a:lnTo>
                  <a:pt x="24" y="69"/>
                </a:lnTo>
                <a:lnTo>
                  <a:pt x="31" y="79"/>
                </a:lnTo>
                <a:lnTo>
                  <a:pt x="42" y="86"/>
                </a:lnTo>
                <a:lnTo>
                  <a:pt x="55" y="89"/>
                </a:lnTo>
                <a:lnTo>
                  <a:pt x="69" y="86"/>
                </a:lnTo>
                <a:lnTo>
                  <a:pt x="80" y="79"/>
                </a:lnTo>
                <a:lnTo>
                  <a:pt x="87" y="68"/>
                </a:lnTo>
                <a:lnTo>
                  <a:pt x="89" y="55"/>
                </a:lnTo>
                <a:lnTo>
                  <a:pt x="87" y="42"/>
                </a:lnTo>
                <a:lnTo>
                  <a:pt x="80" y="31"/>
                </a:lnTo>
                <a:lnTo>
                  <a:pt x="69" y="24"/>
                </a:lnTo>
                <a:lnTo>
                  <a:pt x="55" y="20"/>
                </a:lnTo>
                <a:close/>
                <a:moveTo>
                  <a:pt x="55" y="0"/>
                </a:moveTo>
                <a:lnTo>
                  <a:pt x="72" y="2"/>
                </a:lnTo>
                <a:lnTo>
                  <a:pt x="88" y="11"/>
                </a:lnTo>
                <a:lnTo>
                  <a:pt x="100" y="23"/>
                </a:lnTo>
                <a:lnTo>
                  <a:pt x="107" y="38"/>
                </a:lnTo>
                <a:lnTo>
                  <a:pt x="111" y="55"/>
                </a:lnTo>
                <a:lnTo>
                  <a:pt x="107" y="72"/>
                </a:lnTo>
                <a:lnTo>
                  <a:pt x="100" y="87"/>
                </a:lnTo>
                <a:lnTo>
                  <a:pt x="88" y="100"/>
                </a:lnTo>
                <a:lnTo>
                  <a:pt x="72" y="107"/>
                </a:lnTo>
                <a:lnTo>
                  <a:pt x="55" y="110"/>
                </a:lnTo>
                <a:lnTo>
                  <a:pt x="38" y="107"/>
                </a:lnTo>
                <a:lnTo>
                  <a:pt x="23" y="100"/>
                </a:lnTo>
                <a:lnTo>
                  <a:pt x="11" y="87"/>
                </a:lnTo>
                <a:lnTo>
                  <a:pt x="2" y="72"/>
                </a:lnTo>
                <a:lnTo>
                  <a:pt x="0" y="55"/>
                </a:lnTo>
                <a:lnTo>
                  <a:pt x="2" y="38"/>
                </a:lnTo>
                <a:lnTo>
                  <a:pt x="11" y="23"/>
                </a:lnTo>
                <a:lnTo>
                  <a:pt x="23" y="11"/>
                </a:lnTo>
                <a:lnTo>
                  <a:pt x="38" y="2"/>
                </a:lnTo>
                <a:lnTo>
                  <a:pt x="55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0357">
            <a:extLst>
              <a:ext uri="{FF2B5EF4-FFF2-40B4-BE49-F238E27FC236}">
                <a16:creationId xmlns:a16="http://schemas.microsoft.com/office/drawing/2014/main" id="{1C02E034-E598-4D2C-A019-CC4FAF3CF187}"/>
              </a:ext>
            </a:extLst>
          </p:cNvPr>
          <p:cNvSpPr>
            <a:spLocks/>
          </p:cNvSpPr>
          <p:nvPr/>
        </p:nvSpPr>
        <p:spPr bwMode="auto">
          <a:xfrm>
            <a:off x="5342592" y="5369707"/>
            <a:ext cx="468653" cy="1460848"/>
          </a:xfrm>
          <a:custGeom>
            <a:avLst/>
            <a:gdLst>
              <a:gd name="T0" fmla="*/ 33 w 222"/>
              <a:gd name="T1" fmla="*/ 0 h 692"/>
              <a:gd name="T2" fmla="*/ 40 w 222"/>
              <a:gd name="T3" fmla="*/ 249 h 692"/>
              <a:gd name="T4" fmla="*/ 37 w 222"/>
              <a:gd name="T5" fmla="*/ 370 h 692"/>
              <a:gd name="T6" fmla="*/ 36 w 222"/>
              <a:gd name="T7" fmla="*/ 463 h 692"/>
              <a:gd name="T8" fmla="*/ 35 w 222"/>
              <a:gd name="T9" fmla="*/ 532 h 692"/>
              <a:gd name="T10" fmla="*/ 34 w 222"/>
              <a:gd name="T11" fmla="*/ 578 h 692"/>
              <a:gd name="T12" fmla="*/ 34 w 222"/>
              <a:gd name="T13" fmla="*/ 608 h 692"/>
              <a:gd name="T14" fmla="*/ 33 w 222"/>
              <a:gd name="T15" fmla="*/ 634 h 692"/>
              <a:gd name="T16" fmla="*/ 36 w 222"/>
              <a:gd name="T17" fmla="*/ 650 h 692"/>
              <a:gd name="T18" fmla="*/ 47 w 222"/>
              <a:gd name="T19" fmla="*/ 653 h 692"/>
              <a:gd name="T20" fmla="*/ 62 w 222"/>
              <a:gd name="T21" fmla="*/ 654 h 692"/>
              <a:gd name="T22" fmla="*/ 85 w 222"/>
              <a:gd name="T23" fmla="*/ 654 h 692"/>
              <a:gd name="T24" fmla="*/ 107 w 222"/>
              <a:gd name="T25" fmla="*/ 653 h 692"/>
              <a:gd name="T26" fmla="*/ 110 w 222"/>
              <a:gd name="T27" fmla="*/ 653 h 692"/>
              <a:gd name="T28" fmla="*/ 161 w 222"/>
              <a:gd name="T29" fmla="*/ 653 h 692"/>
              <a:gd name="T30" fmla="*/ 181 w 222"/>
              <a:gd name="T31" fmla="*/ 652 h 692"/>
              <a:gd name="T32" fmla="*/ 192 w 222"/>
              <a:gd name="T33" fmla="*/ 644 h 692"/>
              <a:gd name="T34" fmla="*/ 182 w 222"/>
              <a:gd name="T35" fmla="*/ 249 h 692"/>
              <a:gd name="T36" fmla="*/ 184 w 222"/>
              <a:gd name="T37" fmla="*/ 0 h 692"/>
              <a:gd name="T38" fmla="*/ 209 w 222"/>
              <a:gd name="T39" fmla="*/ 24 h 692"/>
              <a:gd name="T40" fmla="*/ 222 w 222"/>
              <a:gd name="T41" fmla="*/ 665 h 692"/>
              <a:gd name="T42" fmla="*/ 217 w 222"/>
              <a:gd name="T43" fmla="*/ 685 h 692"/>
              <a:gd name="T44" fmla="*/ 204 w 222"/>
              <a:gd name="T45" fmla="*/ 691 h 692"/>
              <a:gd name="T46" fmla="*/ 192 w 222"/>
              <a:gd name="T47" fmla="*/ 692 h 692"/>
              <a:gd name="T48" fmla="*/ 79 w 222"/>
              <a:gd name="T49" fmla="*/ 692 h 692"/>
              <a:gd name="T50" fmla="*/ 35 w 222"/>
              <a:gd name="T51" fmla="*/ 692 h 692"/>
              <a:gd name="T52" fmla="*/ 30 w 222"/>
              <a:gd name="T53" fmla="*/ 692 h 692"/>
              <a:gd name="T54" fmla="*/ 18 w 222"/>
              <a:gd name="T55" fmla="*/ 689 h 692"/>
              <a:gd name="T56" fmla="*/ 9 w 222"/>
              <a:gd name="T57" fmla="*/ 676 h 692"/>
              <a:gd name="T58" fmla="*/ 7 w 222"/>
              <a:gd name="T59" fmla="*/ 656 h 692"/>
              <a:gd name="T60" fmla="*/ 7 w 222"/>
              <a:gd name="T61" fmla="*/ 621 h 692"/>
              <a:gd name="T62" fmla="*/ 8 w 222"/>
              <a:gd name="T63" fmla="*/ 565 h 692"/>
              <a:gd name="T64" fmla="*/ 8 w 222"/>
              <a:gd name="T65" fmla="*/ 499 h 692"/>
              <a:gd name="T66" fmla="*/ 9 w 222"/>
              <a:gd name="T67" fmla="*/ 427 h 692"/>
              <a:gd name="T68" fmla="*/ 10 w 222"/>
              <a:gd name="T69" fmla="*/ 357 h 692"/>
              <a:gd name="T70" fmla="*/ 10 w 222"/>
              <a:gd name="T71" fmla="*/ 299 h 692"/>
              <a:gd name="T72" fmla="*/ 11 w 222"/>
              <a:gd name="T73" fmla="*/ 259 h 692"/>
              <a:gd name="T74" fmla="*/ 11 w 222"/>
              <a:gd name="T75" fmla="*/ 244 h 692"/>
              <a:gd name="T76" fmla="*/ 0 w 222"/>
              <a:gd name="T77" fmla="*/ 0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2" h="692">
                <a:moveTo>
                  <a:pt x="0" y="0"/>
                </a:moveTo>
                <a:lnTo>
                  <a:pt x="33" y="0"/>
                </a:lnTo>
                <a:lnTo>
                  <a:pt x="37" y="16"/>
                </a:lnTo>
                <a:lnTo>
                  <a:pt x="40" y="249"/>
                </a:lnTo>
                <a:lnTo>
                  <a:pt x="38" y="313"/>
                </a:lnTo>
                <a:lnTo>
                  <a:pt x="37" y="370"/>
                </a:lnTo>
                <a:lnTo>
                  <a:pt x="36" y="420"/>
                </a:lnTo>
                <a:lnTo>
                  <a:pt x="36" y="463"/>
                </a:lnTo>
                <a:lnTo>
                  <a:pt x="35" y="501"/>
                </a:lnTo>
                <a:lnTo>
                  <a:pt x="35" y="532"/>
                </a:lnTo>
                <a:lnTo>
                  <a:pt x="35" y="557"/>
                </a:lnTo>
                <a:lnTo>
                  <a:pt x="34" y="578"/>
                </a:lnTo>
                <a:lnTo>
                  <a:pt x="34" y="595"/>
                </a:lnTo>
                <a:lnTo>
                  <a:pt x="34" y="608"/>
                </a:lnTo>
                <a:lnTo>
                  <a:pt x="33" y="619"/>
                </a:lnTo>
                <a:lnTo>
                  <a:pt x="33" y="634"/>
                </a:lnTo>
                <a:lnTo>
                  <a:pt x="34" y="644"/>
                </a:lnTo>
                <a:lnTo>
                  <a:pt x="36" y="650"/>
                </a:lnTo>
                <a:lnTo>
                  <a:pt x="40" y="653"/>
                </a:lnTo>
                <a:lnTo>
                  <a:pt x="47" y="653"/>
                </a:lnTo>
                <a:lnTo>
                  <a:pt x="54" y="654"/>
                </a:lnTo>
                <a:lnTo>
                  <a:pt x="62" y="654"/>
                </a:lnTo>
                <a:lnTo>
                  <a:pt x="72" y="654"/>
                </a:lnTo>
                <a:lnTo>
                  <a:pt x="85" y="654"/>
                </a:lnTo>
                <a:lnTo>
                  <a:pt x="98" y="653"/>
                </a:lnTo>
                <a:lnTo>
                  <a:pt x="107" y="653"/>
                </a:lnTo>
                <a:lnTo>
                  <a:pt x="110" y="653"/>
                </a:lnTo>
                <a:lnTo>
                  <a:pt x="110" y="653"/>
                </a:lnTo>
                <a:lnTo>
                  <a:pt x="152" y="653"/>
                </a:lnTo>
                <a:lnTo>
                  <a:pt x="161" y="653"/>
                </a:lnTo>
                <a:lnTo>
                  <a:pt x="171" y="653"/>
                </a:lnTo>
                <a:lnTo>
                  <a:pt x="181" y="652"/>
                </a:lnTo>
                <a:lnTo>
                  <a:pt x="188" y="650"/>
                </a:lnTo>
                <a:lnTo>
                  <a:pt x="192" y="644"/>
                </a:lnTo>
                <a:lnTo>
                  <a:pt x="193" y="637"/>
                </a:lnTo>
                <a:lnTo>
                  <a:pt x="182" y="249"/>
                </a:lnTo>
                <a:lnTo>
                  <a:pt x="178" y="17"/>
                </a:lnTo>
                <a:lnTo>
                  <a:pt x="184" y="0"/>
                </a:lnTo>
                <a:lnTo>
                  <a:pt x="221" y="0"/>
                </a:lnTo>
                <a:lnTo>
                  <a:pt x="209" y="24"/>
                </a:lnTo>
                <a:lnTo>
                  <a:pt x="209" y="244"/>
                </a:lnTo>
                <a:lnTo>
                  <a:pt x="222" y="665"/>
                </a:lnTo>
                <a:lnTo>
                  <a:pt x="221" y="676"/>
                </a:lnTo>
                <a:lnTo>
                  <a:pt x="217" y="685"/>
                </a:lnTo>
                <a:lnTo>
                  <a:pt x="211" y="689"/>
                </a:lnTo>
                <a:lnTo>
                  <a:pt x="204" y="691"/>
                </a:lnTo>
                <a:lnTo>
                  <a:pt x="198" y="692"/>
                </a:lnTo>
                <a:lnTo>
                  <a:pt x="192" y="692"/>
                </a:lnTo>
                <a:lnTo>
                  <a:pt x="98" y="692"/>
                </a:lnTo>
                <a:lnTo>
                  <a:pt x="79" y="692"/>
                </a:lnTo>
                <a:lnTo>
                  <a:pt x="62" y="692"/>
                </a:lnTo>
                <a:lnTo>
                  <a:pt x="35" y="692"/>
                </a:lnTo>
                <a:lnTo>
                  <a:pt x="34" y="692"/>
                </a:lnTo>
                <a:lnTo>
                  <a:pt x="30" y="692"/>
                </a:lnTo>
                <a:lnTo>
                  <a:pt x="24" y="691"/>
                </a:lnTo>
                <a:lnTo>
                  <a:pt x="18" y="689"/>
                </a:lnTo>
                <a:lnTo>
                  <a:pt x="12" y="684"/>
                </a:lnTo>
                <a:lnTo>
                  <a:pt x="9" y="676"/>
                </a:lnTo>
                <a:lnTo>
                  <a:pt x="7" y="663"/>
                </a:lnTo>
                <a:lnTo>
                  <a:pt x="7" y="656"/>
                </a:lnTo>
                <a:lnTo>
                  <a:pt x="7" y="641"/>
                </a:lnTo>
                <a:lnTo>
                  <a:pt x="7" y="621"/>
                </a:lnTo>
                <a:lnTo>
                  <a:pt x="8" y="595"/>
                </a:lnTo>
                <a:lnTo>
                  <a:pt x="8" y="565"/>
                </a:lnTo>
                <a:lnTo>
                  <a:pt x="8" y="533"/>
                </a:lnTo>
                <a:lnTo>
                  <a:pt x="8" y="499"/>
                </a:lnTo>
                <a:lnTo>
                  <a:pt x="9" y="462"/>
                </a:lnTo>
                <a:lnTo>
                  <a:pt x="9" y="427"/>
                </a:lnTo>
                <a:lnTo>
                  <a:pt x="9" y="392"/>
                </a:lnTo>
                <a:lnTo>
                  <a:pt x="10" y="357"/>
                </a:lnTo>
                <a:lnTo>
                  <a:pt x="10" y="326"/>
                </a:lnTo>
                <a:lnTo>
                  <a:pt x="10" y="299"/>
                </a:lnTo>
                <a:lnTo>
                  <a:pt x="11" y="276"/>
                </a:lnTo>
                <a:lnTo>
                  <a:pt x="11" y="259"/>
                </a:lnTo>
                <a:lnTo>
                  <a:pt x="11" y="247"/>
                </a:lnTo>
                <a:lnTo>
                  <a:pt x="11" y="244"/>
                </a:lnTo>
                <a:lnTo>
                  <a:pt x="11" y="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10358">
            <a:extLst>
              <a:ext uri="{FF2B5EF4-FFF2-40B4-BE49-F238E27FC236}">
                <a16:creationId xmlns:a16="http://schemas.microsoft.com/office/drawing/2014/main" id="{3A9B6EB3-735C-42D2-9EE9-E3AB8639CBC5}"/>
              </a:ext>
            </a:extLst>
          </p:cNvPr>
          <p:cNvSpPr>
            <a:spLocks/>
          </p:cNvSpPr>
          <p:nvPr/>
        </p:nvSpPr>
        <p:spPr bwMode="auto">
          <a:xfrm>
            <a:off x="5448142" y="5794028"/>
            <a:ext cx="244882" cy="204771"/>
          </a:xfrm>
          <a:custGeom>
            <a:avLst/>
            <a:gdLst>
              <a:gd name="T0" fmla="*/ 1 w 116"/>
              <a:gd name="T1" fmla="*/ 0 h 97"/>
              <a:gd name="T2" fmla="*/ 113 w 116"/>
              <a:gd name="T3" fmla="*/ 0 h 97"/>
              <a:gd name="T4" fmla="*/ 116 w 116"/>
              <a:gd name="T5" fmla="*/ 97 h 97"/>
              <a:gd name="T6" fmla="*/ 0 w 116"/>
              <a:gd name="T7" fmla="*/ 97 h 97"/>
              <a:gd name="T8" fmla="*/ 1 w 116"/>
              <a:gd name="T9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6" h="97">
                <a:moveTo>
                  <a:pt x="1" y="0"/>
                </a:moveTo>
                <a:lnTo>
                  <a:pt x="113" y="0"/>
                </a:lnTo>
                <a:lnTo>
                  <a:pt x="116" y="97"/>
                </a:lnTo>
                <a:lnTo>
                  <a:pt x="0" y="97"/>
                </a:lnTo>
                <a:lnTo>
                  <a:pt x="1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10359">
            <a:extLst>
              <a:ext uri="{FF2B5EF4-FFF2-40B4-BE49-F238E27FC236}">
                <a16:creationId xmlns:a16="http://schemas.microsoft.com/office/drawing/2014/main" id="{F328FE1B-B838-4BA2-AE7E-6D887F0037F7}"/>
              </a:ext>
            </a:extLst>
          </p:cNvPr>
          <p:cNvSpPr>
            <a:spLocks/>
          </p:cNvSpPr>
          <p:nvPr/>
        </p:nvSpPr>
        <p:spPr bwMode="auto">
          <a:xfrm>
            <a:off x="5446031" y="6013580"/>
            <a:ext cx="253326" cy="344100"/>
          </a:xfrm>
          <a:custGeom>
            <a:avLst/>
            <a:gdLst>
              <a:gd name="T0" fmla="*/ 117 w 120"/>
              <a:gd name="T1" fmla="*/ 0 h 163"/>
              <a:gd name="T2" fmla="*/ 120 w 120"/>
              <a:gd name="T3" fmla="*/ 163 h 163"/>
              <a:gd name="T4" fmla="*/ 0 w 120"/>
              <a:gd name="T5" fmla="*/ 163 h 163"/>
              <a:gd name="T6" fmla="*/ 1 w 120"/>
              <a:gd name="T7" fmla="*/ 7 h 163"/>
              <a:gd name="T8" fmla="*/ 117 w 120"/>
              <a:gd name="T9" fmla="*/ 7 h 163"/>
              <a:gd name="T10" fmla="*/ 117 w 120"/>
              <a:gd name="T11" fmla="*/ 0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" h="163">
                <a:moveTo>
                  <a:pt x="117" y="0"/>
                </a:moveTo>
                <a:lnTo>
                  <a:pt x="120" y="163"/>
                </a:lnTo>
                <a:lnTo>
                  <a:pt x="0" y="163"/>
                </a:lnTo>
                <a:lnTo>
                  <a:pt x="1" y="7"/>
                </a:lnTo>
                <a:lnTo>
                  <a:pt x="117" y="7"/>
                </a:lnTo>
                <a:lnTo>
                  <a:pt x="117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10360">
            <a:extLst>
              <a:ext uri="{FF2B5EF4-FFF2-40B4-BE49-F238E27FC236}">
                <a16:creationId xmlns:a16="http://schemas.microsoft.com/office/drawing/2014/main" id="{00891D0B-A93D-414B-AAC8-A4D3018952B8}"/>
              </a:ext>
            </a:extLst>
          </p:cNvPr>
          <p:cNvSpPr>
            <a:spLocks/>
          </p:cNvSpPr>
          <p:nvPr/>
        </p:nvSpPr>
        <p:spPr bwMode="auto">
          <a:xfrm>
            <a:off x="5450255" y="5506926"/>
            <a:ext cx="236439" cy="257548"/>
          </a:xfrm>
          <a:custGeom>
            <a:avLst/>
            <a:gdLst>
              <a:gd name="T0" fmla="*/ 0 w 112"/>
              <a:gd name="T1" fmla="*/ 0 h 122"/>
              <a:gd name="T2" fmla="*/ 110 w 112"/>
              <a:gd name="T3" fmla="*/ 0 h 122"/>
              <a:gd name="T4" fmla="*/ 112 w 112"/>
              <a:gd name="T5" fmla="*/ 122 h 122"/>
              <a:gd name="T6" fmla="*/ 0 w 112"/>
              <a:gd name="T7" fmla="*/ 122 h 122"/>
              <a:gd name="T8" fmla="*/ 0 w 112"/>
              <a:gd name="T9" fmla="*/ 0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122">
                <a:moveTo>
                  <a:pt x="0" y="0"/>
                </a:moveTo>
                <a:lnTo>
                  <a:pt x="110" y="0"/>
                </a:lnTo>
                <a:lnTo>
                  <a:pt x="112" y="122"/>
                </a:lnTo>
                <a:lnTo>
                  <a:pt x="0" y="12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0361">
            <a:extLst>
              <a:ext uri="{FF2B5EF4-FFF2-40B4-BE49-F238E27FC236}">
                <a16:creationId xmlns:a16="http://schemas.microsoft.com/office/drawing/2014/main" id="{79078BB0-01C2-426F-B58B-3461E08D972E}"/>
              </a:ext>
            </a:extLst>
          </p:cNvPr>
          <p:cNvSpPr>
            <a:spLocks/>
          </p:cNvSpPr>
          <p:nvPr/>
        </p:nvSpPr>
        <p:spPr bwMode="auto">
          <a:xfrm>
            <a:off x="5443922" y="6385123"/>
            <a:ext cx="259660" cy="322991"/>
          </a:xfrm>
          <a:custGeom>
            <a:avLst/>
            <a:gdLst>
              <a:gd name="T0" fmla="*/ 1 w 123"/>
              <a:gd name="T1" fmla="*/ 0 h 153"/>
              <a:gd name="T2" fmla="*/ 121 w 123"/>
              <a:gd name="T3" fmla="*/ 0 h 153"/>
              <a:gd name="T4" fmla="*/ 123 w 123"/>
              <a:gd name="T5" fmla="*/ 153 h 153"/>
              <a:gd name="T6" fmla="*/ 0 w 123"/>
              <a:gd name="T7" fmla="*/ 153 h 153"/>
              <a:gd name="T8" fmla="*/ 1 w 123"/>
              <a:gd name="T9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" h="153">
                <a:moveTo>
                  <a:pt x="1" y="0"/>
                </a:moveTo>
                <a:lnTo>
                  <a:pt x="121" y="0"/>
                </a:lnTo>
                <a:lnTo>
                  <a:pt x="123" y="153"/>
                </a:lnTo>
                <a:lnTo>
                  <a:pt x="0" y="153"/>
                </a:lnTo>
                <a:lnTo>
                  <a:pt x="1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10362">
            <a:extLst>
              <a:ext uri="{FF2B5EF4-FFF2-40B4-BE49-F238E27FC236}">
                <a16:creationId xmlns:a16="http://schemas.microsoft.com/office/drawing/2014/main" id="{E2072349-F14A-4613-9EED-897048E48BAC}"/>
              </a:ext>
            </a:extLst>
          </p:cNvPr>
          <p:cNvSpPr>
            <a:spLocks/>
          </p:cNvSpPr>
          <p:nvPr/>
        </p:nvSpPr>
        <p:spPr bwMode="auto">
          <a:xfrm>
            <a:off x="2541228" y="3725200"/>
            <a:ext cx="1078747" cy="1813393"/>
          </a:xfrm>
          <a:custGeom>
            <a:avLst/>
            <a:gdLst>
              <a:gd name="T0" fmla="*/ 209 w 511"/>
              <a:gd name="T1" fmla="*/ 62 h 859"/>
              <a:gd name="T2" fmla="*/ 198 w 511"/>
              <a:gd name="T3" fmla="*/ 386 h 859"/>
              <a:gd name="T4" fmla="*/ 137 w 511"/>
              <a:gd name="T5" fmla="*/ 413 h 859"/>
              <a:gd name="T6" fmla="*/ 87 w 511"/>
              <a:gd name="T7" fmla="*/ 454 h 859"/>
              <a:gd name="T8" fmla="*/ 52 w 511"/>
              <a:gd name="T9" fmla="*/ 508 h 859"/>
              <a:gd name="T10" fmla="*/ 32 w 511"/>
              <a:gd name="T11" fmla="*/ 570 h 859"/>
              <a:gd name="T12" fmla="*/ 33 w 511"/>
              <a:gd name="T13" fmla="*/ 641 h 859"/>
              <a:gd name="T14" fmla="*/ 56 w 511"/>
              <a:gd name="T15" fmla="*/ 707 h 859"/>
              <a:gd name="T16" fmla="*/ 97 w 511"/>
              <a:gd name="T17" fmla="*/ 763 h 859"/>
              <a:gd name="T18" fmla="*/ 152 w 511"/>
              <a:gd name="T19" fmla="*/ 803 h 859"/>
              <a:gd name="T20" fmla="*/ 219 w 511"/>
              <a:gd name="T21" fmla="*/ 826 h 859"/>
              <a:gd name="T22" fmla="*/ 291 w 511"/>
              <a:gd name="T23" fmla="*/ 826 h 859"/>
              <a:gd name="T24" fmla="*/ 359 w 511"/>
              <a:gd name="T25" fmla="*/ 803 h 859"/>
              <a:gd name="T26" fmla="*/ 414 w 511"/>
              <a:gd name="T27" fmla="*/ 763 h 859"/>
              <a:gd name="T28" fmla="*/ 455 w 511"/>
              <a:gd name="T29" fmla="*/ 707 h 859"/>
              <a:gd name="T30" fmla="*/ 478 w 511"/>
              <a:gd name="T31" fmla="*/ 641 h 859"/>
              <a:gd name="T32" fmla="*/ 478 w 511"/>
              <a:gd name="T33" fmla="*/ 570 h 859"/>
              <a:gd name="T34" fmla="*/ 458 w 511"/>
              <a:gd name="T35" fmla="*/ 508 h 859"/>
              <a:gd name="T36" fmla="*/ 423 w 511"/>
              <a:gd name="T37" fmla="*/ 454 h 859"/>
              <a:gd name="T38" fmla="*/ 374 w 511"/>
              <a:gd name="T39" fmla="*/ 413 h 859"/>
              <a:gd name="T40" fmla="*/ 313 w 511"/>
              <a:gd name="T41" fmla="*/ 386 h 859"/>
              <a:gd name="T42" fmla="*/ 301 w 511"/>
              <a:gd name="T43" fmla="*/ 62 h 859"/>
              <a:gd name="T44" fmla="*/ 359 w 511"/>
              <a:gd name="T45" fmla="*/ 14 h 859"/>
              <a:gd name="T46" fmla="*/ 332 w 511"/>
              <a:gd name="T47" fmla="*/ 360 h 859"/>
              <a:gd name="T48" fmla="*/ 397 w 511"/>
              <a:gd name="T49" fmla="*/ 391 h 859"/>
              <a:gd name="T50" fmla="*/ 450 w 511"/>
              <a:gd name="T51" fmla="*/ 438 h 859"/>
              <a:gd name="T52" fmla="*/ 487 w 511"/>
              <a:gd name="T53" fmla="*/ 498 h 859"/>
              <a:gd name="T54" fmla="*/ 508 w 511"/>
              <a:gd name="T55" fmla="*/ 567 h 859"/>
              <a:gd name="T56" fmla="*/ 508 w 511"/>
              <a:gd name="T57" fmla="*/ 645 h 859"/>
              <a:gd name="T58" fmla="*/ 482 w 511"/>
              <a:gd name="T59" fmla="*/ 721 h 859"/>
              <a:gd name="T60" fmla="*/ 436 w 511"/>
              <a:gd name="T61" fmla="*/ 784 h 859"/>
              <a:gd name="T62" fmla="*/ 373 w 511"/>
              <a:gd name="T63" fmla="*/ 830 h 859"/>
              <a:gd name="T64" fmla="*/ 297 w 511"/>
              <a:gd name="T65" fmla="*/ 856 h 859"/>
              <a:gd name="T66" fmla="*/ 214 w 511"/>
              <a:gd name="T67" fmla="*/ 856 h 859"/>
              <a:gd name="T68" fmla="*/ 138 w 511"/>
              <a:gd name="T69" fmla="*/ 830 h 859"/>
              <a:gd name="T70" fmla="*/ 75 w 511"/>
              <a:gd name="T71" fmla="*/ 784 h 859"/>
              <a:gd name="T72" fmla="*/ 28 w 511"/>
              <a:gd name="T73" fmla="*/ 721 h 859"/>
              <a:gd name="T74" fmla="*/ 3 w 511"/>
              <a:gd name="T75" fmla="*/ 645 h 859"/>
              <a:gd name="T76" fmla="*/ 2 w 511"/>
              <a:gd name="T77" fmla="*/ 567 h 859"/>
              <a:gd name="T78" fmla="*/ 23 w 511"/>
              <a:gd name="T79" fmla="*/ 498 h 859"/>
              <a:gd name="T80" fmla="*/ 60 w 511"/>
              <a:gd name="T81" fmla="*/ 438 h 859"/>
              <a:gd name="T82" fmla="*/ 114 w 511"/>
              <a:gd name="T83" fmla="*/ 391 h 859"/>
              <a:gd name="T84" fmla="*/ 179 w 511"/>
              <a:gd name="T85" fmla="*/ 360 h 859"/>
              <a:gd name="T86" fmla="*/ 151 w 511"/>
              <a:gd name="T87" fmla="*/ 14 h 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11" h="859">
                <a:moveTo>
                  <a:pt x="179" y="0"/>
                </a:moveTo>
                <a:lnTo>
                  <a:pt x="209" y="62"/>
                </a:lnTo>
                <a:lnTo>
                  <a:pt x="209" y="384"/>
                </a:lnTo>
                <a:lnTo>
                  <a:pt x="198" y="386"/>
                </a:lnTo>
                <a:lnTo>
                  <a:pt x="166" y="398"/>
                </a:lnTo>
                <a:lnTo>
                  <a:pt x="137" y="413"/>
                </a:lnTo>
                <a:lnTo>
                  <a:pt x="110" y="432"/>
                </a:lnTo>
                <a:lnTo>
                  <a:pt x="87" y="454"/>
                </a:lnTo>
                <a:lnTo>
                  <a:pt x="68" y="480"/>
                </a:lnTo>
                <a:lnTo>
                  <a:pt x="52" y="508"/>
                </a:lnTo>
                <a:lnTo>
                  <a:pt x="40" y="538"/>
                </a:lnTo>
                <a:lnTo>
                  <a:pt x="32" y="570"/>
                </a:lnTo>
                <a:lnTo>
                  <a:pt x="30" y="603"/>
                </a:lnTo>
                <a:lnTo>
                  <a:pt x="33" y="641"/>
                </a:lnTo>
                <a:lnTo>
                  <a:pt x="42" y="675"/>
                </a:lnTo>
                <a:lnTo>
                  <a:pt x="56" y="707"/>
                </a:lnTo>
                <a:lnTo>
                  <a:pt x="74" y="737"/>
                </a:lnTo>
                <a:lnTo>
                  <a:pt x="97" y="763"/>
                </a:lnTo>
                <a:lnTo>
                  <a:pt x="122" y="785"/>
                </a:lnTo>
                <a:lnTo>
                  <a:pt x="152" y="803"/>
                </a:lnTo>
                <a:lnTo>
                  <a:pt x="184" y="817"/>
                </a:lnTo>
                <a:lnTo>
                  <a:pt x="219" y="826"/>
                </a:lnTo>
                <a:lnTo>
                  <a:pt x="255" y="829"/>
                </a:lnTo>
                <a:lnTo>
                  <a:pt x="291" y="826"/>
                </a:lnTo>
                <a:lnTo>
                  <a:pt x="327" y="817"/>
                </a:lnTo>
                <a:lnTo>
                  <a:pt x="359" y="803"/>
                </a:lnTo>
                <a:lnTo>
                  <a:pt x="388" y="785"/>
                </a:lnTo>
                <a:lnTo>
                  <a:pt x="414" y="763"/>
                </a:lnTo>
                <a:lnTo>
                  <a:pt x="437" y="737"/>
                </a:lnTo>
                <a:lnTo>
                  <a:pt x="455" y="707"/>
                </a:lnTo>
                <a:lnTo>
                  <a:pt x="469" y="675"/>
                </a:lnTo>
                <a:lnTo>
                  <a:pt x="478" y="641"/>
                </a:lnTo>
                <a:lnTo>
                  <a:pt x="480" y="603"/>
                </a:lnTo>
                <a:lnTo>
                  <a:pt x="478" y="570"/>
                </a:lnTo>
                <a:lnTo>
                  <a:pt x="470" y="538"/>
                </a:lnTo>
                <a:lnTo>
                  <a:pt x="458" y="508"/>
                </a:lnTo>
                <a:lnTo>
                  <a:pt x="442" y="480"/>
                </a:lnTo>
                <a:lnTo>
                  <a:pt x="423" y="454"/>
                </a:lnTo>
                <a:lnTo>
                  <a:pt x="400" y="432"/>
                </a:lnTo>
                <a:lnTo>
                  <a:pt x="374" y="413"/>
                </a:lnTo>
                <a:lnTo>
                  <a:pt x="344" y="398"/>
                </a:lnTo>
                <a:lnTo>
                  <a:pt x="313" y="386"/>
                </a:lnTo>
                <a:lnTo>
                  <a:pt x="301" y="384"/>
                </a:lnTo>
                <a:lnTo>
                  <a:pt x="301" y="62"/>
                </a:lnTo>
                <a:lnTo>
                  <a:pt x="332" y="0"/>
                </a:lnTo>
                <a:lnTo>
                  <a:pt x="359" y="14"/>
                </a:lnTo>
                <a:lnTo>
                  <a:pt x="332" y="70"/>
                </a:lnTo>
                <a:lnTo>
                  <a:pt x="332" y="360"/>
                </a:lnTo>
                <a:lnTo>
                  <a:pt x="365" y="374"/>
                </a:lnTo>
                <a:lnTo>
                  <a:pt x="397" y="391"/>
                </a:lnTo>
                <a:lnTo>
                  <a:pt x="425" y="414"/>
                </a:lnTo>
                <a:lnTo>
                  <a:pt x="450" y="438"/>
                </a:lnTo>
                <a:lnTo>
                  <a:pt x="471" y="467"/>
                </a:lnTo>
                <a:lnTo>
                  <a:pt x="487" y="498"/>
                </a:lnTo>
                <a:lnTo>
                  <a:pt x="500" y="531"/>
                </a:lnTo>
                <a:lnTo>
                  <a:pt x="508" y="567"/>
                </a:lnTo>
                <a:lnTo>
                  <a:pt x="511" y="604"/>
                </a:lnTo>
                <a:lnTo>
                  <a:pt x="508" y="645"/>
                </a:lnTo>
                <a:lnTo>
                  <a:pt x="498" y="684"/>
                </a:lnTo>
                <a:lnTo>
                  <a:pt x="482" y="721"/>
                </a:lnTo>
                <a:lnTo>
                  <a:pt x="462" y="754"/>
                </a:lnTo>
                <a:lnTo>
                  <a:pt x="436" y="784"/>
                </a:lnTo>
                <a:lnTo>
                  <a:pt x="406" y="810"/>
                </a:lnTo>
                <a:lnTo>
                  <a:pt x="373" y="830"/>
                </a:lnTo>
                <a:lnTo>
                  <a:pt x="336" y="846"/>
                </a:lnTo>
                <a:lnTo>
                  <a:pt x="297" y="856"/>
                </a:lnTo>
                <a:lnTo>
                  <a:pt x="255" y="859"/>
                </a:lnTo>
                <a:lnTo>
                  <a:pt x="214" y="856"/>
                </a:lnTo>
                <a:lnTo>
                  <a:pt x="175" y="846"/>
                </a:lnTo>
                <a:lnTo>
                  <a:pt x="138" y="830"/>
                </a:lnTo>
                <a:lnTo>
                  <a:pt x="104" y="810"/>
                </a:lnTo>
                <a:lnTo>
                  <a:pt x="75" y="784"/>
                </a:lnTo>
                <a:lnTo>
                  <a:pt x="49" y="754"/>
                </a:lnTo>
                <a:lnTo>
                  <a:pt x="28" y="721"/>
                </a:lnTo>
                <a:lnTo>
                  <a:pt x="13" y="684"/>
                </a:lnTo>
                <a:lnTo>
                  <a:pt x="3" y="645"/>
                </a:lnTo>
                <a:lnTo>
                  <a:pt x="0" y="603"/>
                </a:lnTo>
                <a:lnTo>
                  <a:pt x="2" y="567"/>
                </a:lnTo>
                <a:lnTo>
                  <a:pt x="10" y="531"/>
                </a:lnTo>
                <a:lnTo>
                  <a:pt x="23" y="498"/>
                </a:lnTo>
                <a:lnTo>
                  <a:pt x="40" y="467"/>
                </a:lnTo>
                <a:lnTo>
                  <a:pt x="60" y="438"/>
                </a:lnTo>
                <a:lnTo>
                  <a:pt x="86" y="414"/>
                </a:lnTo>
                <a:lnTo>
                  <a:pt x="114" y="391"/>
                </a:lnTo>
                <a:lnTo>
                  <a:pt x="145" y="374"/>
                </a:lnTo>
                <a:lnTo>
                  <a:pt x="179" y="360"/>
                </a:lnTo>
                <a:lnTo>
                  <a:pt x="179" y="70"/>
                </a:lnTo>
                <a:lnTo>
                  <a:pt x="151" y="14"/>
                </a:lnTo>
                <a:lnTo>
                  <a:pt x="179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10363">
            <a:extLst>
              <a:ext uri="{FF2B5EF4-FFF2-40B4-BE49-F238E27FC236}">
                <a16:creationId xmlns:a16="http://schemas.microsoft.com/office/drawing/2014/main" id="{3EE4C4A3-3489-4FF8-959E-85C8A0806404}"/>
              </a:ext>
            </a:extLst>
          </p:cNvPr>
          <p:cNvSpPr>
            <a:spLocks/>
          </p:cNvSpPr>
          <p:nvPr/>
        </p:nvSpPr>
        <p:spPr bwMode="auto">
          <a:xfrm>
            <a:off x="2678445" y="5004496"/>
            <a:ext cx="804311" cy="403210"/>
          </a:xfrm>
          <a:custGeom>
            <a:avLst/>
            <a:gdLst>
              <a:gd name="T0" fmla="*/ 0 w 381"/>
              <a:gd name="T1" fmla="*/ 0 h 191"/>
              <a:gd name="T2" fmla="*/ 381 w 381"/>
              <a:gd name="T3" fmla="*/ 0 h 191"/>
              <a:gd name="T4" fmla="*/ 377 w 381"/>
              <a:gd name="T5" fmla="*/ 35 h 191"/>
              <a:gd name="T6" fmla="*/ 369 w 381"/>
              <a:gd name="T7" fmla="*/ 67 h 191"/>
              <a:gd name="T8" fmla="*/ 355 w 381"/>
              <a:gd name="T9" fmla="*/ 97 h 191"/>
              <a:gd name="T10" fmla="*/ 336 w 381"/>
              <a:gd name="T11" fmla="*/ 123 h 191"/>
              <a:gd name="T12" fmla="*/ 313 w 381"/>
              <a:gd name="T13" fmla="*/ 146 h 191"/>
              <a:gd name="T14" fmla="*/ 286 w 381"/>
              <a:gd name="T15" fmla="*/ 165 h 191"/>
              <a:gd name="T16" fmla="*/ 256 w 381"/>
              <a:gd name="T17" fmla="*/ 179 h 191"/>
              <a:gd name="T18" fmla="*/ 224 w 381"/>
              <a:gd name="T19" fmla="*/ 188 h 191"/>
              <a:gd name="T20" fmla="*/ 190 w 381"/>
              <a:gd name="T21" fmla="*/ 191 h 191"/>
              <a:gd name="T22" fmla="*/ 156 w 381"/>
              <a:gd name="T23" fmla="*/ 188 h 191"/>
              <a:gd name="T24" fmla="*/ 124 w 381"/>
              <a:gd name="T25" fmla="*/ 179 h 191"/>
              <a:gd name="T26" fmla="*/ 95 w 381"/>
              <a:gd name="T27" fmla="*/ 165 h 191"/>
              <a:gd name="T28" fmla="*/ 68 w 381"/>
              <a:gd name="T29" fmla="*/ 146 h 191"/>
              <a:gd name="T30" fmla="*/ 44 w 381"/>
              <a:gd name="T31" fmla="*/ 123 h 191"/>
              <a:gd name="T32" fmla="*/ 26 w 381"/>
              <a:gd name="T33" fmla="*/ 97 h 191"/>
              <a:gd name="T34" fmla="*/ 12 w 381"/>
              <a:gd name="T35" fmla="*/ 67 h 191"/>
              <a:gd name="T36" fmla="*/ 3 w 381"/>
              <a:gd name="T37" fmla="*/ 35 h 191"/>
              <a:gd name="T38" fmla="*/ 0 w 381"/>
              <a:gd name="T39" fmla="*/ 0 h 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81" h="191">
                <a:moveTo>
                  <a:pt x="0" y="0"/>
                </a:moveTo>
                <a:lnTo>
                  <a:pt x="381" y="0"/>
                </a:lnTo>
                <a:lnTo>
                  <a:pt x="377" y="35"/>
                </a:lnTo>
                <a:lnTo>
                  <a:pt x="369" y="67"/>
                </a:lnTo>
                <a:lnTo>
                  <a:pt x="355" y="97"/>
                </a:lnTo>
                <a:lnTo>
                  <a:pt x="336" y="123"/>
                </a:lnTo>
                <a:lnTo>
                  <a:pt x="313" y="146"/>
                </a:lnTo>
                <a:lnTo>
                  <a:pt x="286" y="165"/>
                </a:lnTo>
                <a:lnTo>
                  <a:pt x="256" y="179"/>
                </a:lnTo>
                <a:lnTo>
                  <a:pt x="224" y="188"/>
                </a:lnTo>
                <a:lnTo>
                  <a:pt x="190" y="191"/>
                </a:lnTo>
                <a:lnTo>
                  <a:pt x="156" y="188"/>
                </a:lnTo>
                <a:lnTo>
                  <a:pt x="124" y="179"/>
                </a:lnTo>
                <a:lnTo>
                  <a:pt x="95" y="165"/>
                </a:lnTo>
                <a:lnTo>
                  <a:pt x="68" y="146"/>
                </a:lnTo>
                <a:lnTo>
                  <a:pt x="44" y="123"/>
                </a:lnTo>
                <a:lnTo>
                  <a:pt x="26" y="97"/>
                </a:lnTo>
                <a:lnTo>
                  <a:pt x="12" y="67"/>
                </a:lnTo>
                <a:lnTo>
                  <a:pt x="3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10364">
            <a:extLst>
              <a:ext uri="{FF2B5EF4-FFF2-40B4-BE49-F238E27FC236}">
                <a16:creationId xmlns:a16="http://schemas.microsoft.com/office/drawing/2014/main" id="{E00BF4DE-C551-4B1F-A385-84DB0817F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642" y="5903805"/>
            <a:ext cx="143551" cy="943640"/>
          </a:xfrm>
          <a:prstGeom prst="rect">
            <a:avLst/>
          </a:prstGeom>
          <a:solidFill>
            <a:schemeClr val="accent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1" name="Rectangle 10365">
            <a:extLst>
              <a:ext uri="{FF2B5EF4-FFF2-40B4-BE49-F238E27FC236}">
                <a16:creationId xmlns:a16="http://schemas.microsoft.com/office/drawing/2014/main" id="{E5F3B440-C93E-4120-8AFF-29C888350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971" y="6699668"/>
            <a:ext cx="1061858" cy="147773"/>
          </a:xfrm>
          <a:prstGeom prst="rect">
            <a:avLst/>
          </a:prstGeom>
          <a:solidFill>
            <a:schemeClr val="accent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10366">
            <a:extLst>
              <a:ext uri="{FF2B5EF4-FFF2-40B4-BE49-F238E27FC236}">
                <a16:creationId xmlns:a16="http://schemas.microsoft.com/office/drawing/2014/main" id="{55F37B39-7DD3-41C3-9564-A522AC9A8629}"/>
              </a:ext>
            </a:extLst>
          </p:cNvPr>
          <p:cNvSpPr>
            <a:spLocks/>
          </p:cNvSpPr>
          <p:nvPr/>
        </p:nvSpPr>
        <p:spPr bwMode="auto">
          <a:xfrm>
            <a:off x="2412454" y="5198711"/>
            <a:ext cx="1304630" cy="1538956"/>
          </a:xfrm>
          <a:custGeom>
            <a:avLst/>
            <a:gdLst>
              <a:gd name="T0" fmla="*/ 0 w 618"/>
              <a:gd name="T1" fmla="*/ 0 h 729"/>
              <a:gd name="T2" fmla="*/ 618 w 618"/>
              <a:gd name="T3" fmla="*/ 0 h 729"/>
              <a:gd name="T4" fmla="*/ 616 w 618"/>
              <a:gd name="T5" fmla="*/ 3 h 729"/>
              <a:gd name="T6" fmla="*/ 611 w 618"/>
              <a:gd name="T7" fmla="*/ 7 h 729"/>
              <a:gd name="T8" fmla="*/ 603 w 618"/>
              <a:gd name="T9" fmla="*/ 13 h 729"/>
              <a:gd name="T10" fmla="*/ 594 w 618"/>
              <a:gd name="T11" fmla="*/ 22 h 729"/>
              <a:gd name="T12" fmla="*/ 585 w 618"/>
              <a:gd name="T13" fmla="*/ 34 h 729"/>
              <a:gd name="T14" fmla="*/ 574 w 618"/>
              <a:gd name="T15" fmla="*/ 46 h 729"/>
              <a:gd name="T16" fmla="*/ 565 w 618"/>
              <a:gd name="T17" fmla="*/ 61 h 729"/>
              <a:gd name="T18" fmla="*/ 558 w 618"/>
              <a:gd name="T19" fmla="*/ 79 h 729"/>
              <a:gd name="T20" fmla="*/ 553 w 618"/>
              <a:gd name="T21" fmla="*/ 97 h 729"/>
              <a:gd name="T22" fmla="*/ 550 w 618"/>
              <a:gd name="T23" fmla="*/ 116 h 729"/>
              <a:gd name="T24" fmla="*/ 550 w 618"/>
              <a:gd name="T25" fmla="*/ 729 h 729"/>
              <a:gd name="T26" fmla="*/ 86 w 618"/>
              <a:gd name="T27" fmla="*/ 729 h 729"/>
              <a:gd name="T28" fmla="*/ 86 w 618"/>
              <a:gd name="T29" fmla="*/ 116 h 729"/>
              <a:gd name="T30" fmla="*/ 85 w 618"/>
              <a:gd name="T31" fmla="*/ 113 h 729"/>
              <a:gd name="T32" fmla="*/ 82 w 618"/>
              <a:gd name="T33" fmla="*/ 105 h 729"/>
              <a:gd name="T34" fmla="*/ 76 w 618"/>
              <a:gd name="T35" fmla="*/ 94 h 729"/>
              <a:gd name="T36" fmla="*/ 70 w 618"/>
              <a:gd name="T37" fmla="*/ 79 h 729"/>
              <a:gd name="T38" fmla="*/ 61 w 618"/>
              <a:gd name="T39" fmla="*/ 64 h 729"/>
              <a:gd name="T40" fmla="*/ 52 w 618"/>
              <a:gd name="T41" fmla="*/ 46 h 729"/>
              <a:gd name="T42" fmla="*/ 40 w 618"/>
              <a:gd name="T43" fmla="*/ 31 h 729"/>
              <a:gd name="T44" fmla="*/ 28 w 618"/>
              <a:gd name="T45" fmla="*/ 18 h 729"/>
              <a:gd name="T46" fmla="*/ 15 w 618"/>
              <a:gd name="T47" fmla="*/ 7 h 729"/>
              <a:gd name="T48" fmla="*/ 0 w 618"/>
              <a:gd name="T49" fmla="*/ 0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18" h="729">
                <a:moveTo>
                  <a:pt x="0" y="0"/>
                </a:moveTo>
                <a:lnTo>
                  <a:pt x="618" y="0"/>
                </a:lnTo>
                <a:lnTo>
                  <a:pt x="616" y="3"/>
                </a:lnTo>
                <a:lnTo>
                  <a:pt x="611" y="7"/>
                </a:lnTo>
                <a:lnTo>
                  <a:pt x="603" y="13"/>
                </a:lnTo>
                <a:lnTo>
                  <a:pt x="594" y="22"/>
                </a:lnTo>
                <a:lnTo>
                  <a:pt x="585" y="34"/>
                </a:lnTo>
                <a:lnTo>
                  <a:pt x="574" y="46"/>
                </a:lnTo>
                <a:lnTo>
                  <a:pt x="565" y="61"/>
                </a:lnTo>
                <a:lnTo>
                  <a:pt x="558" y="79"/>
                </a:lnTo>
                <a:lnTo>
                  <a:pt x="553" y="97"/>
                </a:lnTo>
                <a:lnTo>
                  <a:pt x="550" y="116"/>
                </a:lnTo>
                <a:lnTo>
                  <a:pt x="550" y="729"/>
                </a:lnTo>
                <a:lnTo>
                  <a:pt x="86" y="729"/>
                </a:lnTo>
                <a:lnTo>
                  <a:pt x="86" y="116"/>
                </a:lnTo>
                <a:lnTo>
                  <a:pt x="85" y="113"/>
                </a:lnTo>
                <a:lnTo>
                  <a:pt x="82" y="105"/>
                </a:lnTo>
                <a:lnTo>
                  <a:pt x="76" y="94"/>
                </a:lnTo>
                <a:lnTo>
                  <a:pt x="70" y="79"/>
                </a:lnTo>
                <a:lnTo>
                  <a:pt x="61" y="64"/>
                </a:lnTo>
                <a:lnTo>
                  <a:pt x="52" y="46"/>
                </a:lnTo>
                <a:lnTo>
                  <a:pt x="40" y="31"/>
                </a:lnTo>
                <a:lnTo>
                  <a:pt x="28" y="18"/>
                </a:lnTo>
                <a:lnTo>
                  <a:pt x="15" y="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10367">
            <a:extLst>
              <a:ext uri="{FF2B5EF4-FFF2-40B4-BE49-F238E27FC236}">
                <a16:creationId xmlns:a16="http://schemas.microsoft.com/office/drawing/2014/main" id="{9313C43B-C6B0-4D05-8DB6-1C3918C61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671" y="6716557"/>
            <a:ext cx="1044970" cy="126663"/>
          </a:xfrm>
          <a:prstGeom prst="rect">
            <a:avLst/>
          </a:prstGeom>
          <a:solidFill>
            <a:schemeClr val="accent6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10368">
            <a:extLst>
              <a:ext uri="{FF2B5EF4-FFF2-40B4-BE49-F238E27FC236}">
                <a16:creationId xmlns:a16="http://schemas.microsoft.com/office/drawing/2014/main" id="{964D2178-41D0-4FAB-AB93-DFF1DC0A7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9771" y="6632116"/>
            <a:ext cx="242772" cy="116107"/>
          </a:xfrm>
          <a:prstGeom prst="rect">
            <a:avLst/>
          </a:prstGeom>
          <a:solidFill>
            <a:schemeClr val="accent6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0369">
            <a:extLst>
              <a:ext uri="{FF2B5EF4-FFF2-40B4-BE49-F238E27FC236}">
                <a16:creationId xmlns:a16="http://schemas.microsoft.com/office/drawing/2014/main" id="{CFD65FA1-3C87-42A5-B2C3-B0F00641B95E}"/>
              </a:ext>
            </a:extLst>
          </p:cNvPr>
          <p:cNvSpPr>
            <a:spLocks/>
          </p:cNvSpPr>
          <p:nvPr/>
        </p:nvSpPr>
        <p:spPr bwMode="auto">
          <a:xfrm>
            <a:off x="2769220" y="6543453"/>
            <a:ext cx="641760" cy="97108"/>
          </a:xfrm>
          <a:custGeom>
            <a:avLst/>
            <a:gdLst>
              <a:gd name="T0" fmla="*/ 0 w 304"/>
              <a:gd name="T1" fmla="*/ 0 h 46"/>
              <a:gd name="T2" fmla="*/ 300 w 304"/>
              <a:gd name="T3" fmla="*/ 0 h 46"/>
              <a:gd name="T4" fmla="*/ 304 w 304"/>
              <a:gd name="T5" fmla="*/ 46 h 46"/>
              <a:gd name="T6" fmla="*/ 5 w 304"/>
              <a:gd name="T7" fmla="*/ 46 h 46"/>
              <a:gd name="T8" fmla="*/ 0 w 304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4" h="46">
                <a:moveTo>
                  <a:pt x="0" y="0"/>
                </a:moveTo>
                <a:lnTo>
                  <a:pt x="300" y="0"/>
                </a:lnTo>
                <a:lnTo>
                  <a:pt x="304" y="46"/>
                </a:lnTo>
                <a:lnTo>
                  <a:pt x="5" y="4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10370">
            <a:extLst>
              <a:ext uri="{FF2B5EF4-FFF2-40B4-BE49-F238E27FC236}">
                <a16:creationId xmlns:a16="http://schemas.microsoft.com/office/drawing/2014/main" id="{D07A11F9-20B8-4653-AA0E-1917D695FDAF}"/>
              </a:ext>
            </a:extLst>
          </p:cNvPr>
          <p:cNvSpPr>
            <a:spLocks/>
          </p:cNvSpPr>
          <p:nvPr/>
        </p:nvSpPr>
        <p:spPr bwMode="auto">
          <a:xfrm>
            <a:off x="2885328" y="5903803"/>
            <a:ext cx="375767" cy="449653"/>
          </a:xfrm>
          <a:custGeom>
            <a:avLst/>
            <a:gdLst>
              <a:gd name="T0" fmla="*/ 82 w 178"/>
              <a:gd name="T1" fmla="*/ 0 h 213"/>
              <a:gd name="T2" fmla="*/ 84 w 178"/>
              <a:gd name="T3" fmla="*/ 11 h 213"/>
              <a:gd name="T4" fmla="*/ 90 w 178"/>
              <a:gd name="T5" fmla="*/ 21 h 213"/>
              <a:gd name="T6" fmla="*/ 97 w 178"/>
              <a:gd name="T7" fmla="*/ 29 h 213"/>
              <a:gd name="T8" fmla="*/ 104 w 178"/>
              <a:gd name="T9" fmla="*/ 36 h 213"/>
              <a:gd name="T10" fmla="*/ 109 w 178"/>
              <a:gd name="T11" fmla="*/ 40 h 213"/>
              <a:gd name="T12" fmla="*/ 111 w 178"/>
              <a:gd name="T13" fmla="*/ 41 h 213"/>
              <a:gd name="T14" fmla="*/ 129 w 178"/>
              <a:gd name="T15" fmla="*/ 31 h 213"/>
              <a:gd name="T16" fmla="*/ 129 w 178"/>
              <a:gd name="T17" fmla="*/ 40 h 213"/>
              <a:gd name="T18" fmla="*/ 131 w 178"/>
              <a:gd name="T19" fmla="*/ 49 h 213"/>
              <a:gd name="T20" fmla="*/ 134 w 178"/>
              <a:gd name="T21" fmla="*/ 56 h 213"/>
              <a:gd name="T22" fmla="*/ 136 w 178"/>
              <a:gd name="T23" fmla="*/ 60 h 213"/>
              <a:gd name="T24" fmla="*/ 137 w 178"/>
              <a:gd name="T25" fmla="*/ 63 h 213"/>
              <a:gd name="T26" fmla="*/ 149 w 178"/>
              <a:gd name="T27" fmla="*/ 73 h 213"/>
              <a:gd name="T28" fmla="*/ 157 w 178"/>
              <a:gd name="T29" fmla="*/ 85 h 213"/>
              <a:gd name="T30" fmla="*/ 162 w 178"/>
              <a:gd name="T31" fmla="*/ 98 h 213"/>
              <a:gd name="T32" fmla="*/ 164 w 178"/>
              <a:gd name="T33" fmla="*/ 111 h 213"/>
              <a:gd name="T34" fmla="*/ 164 w 178"/>
              <a:gd name="T35" fmla="*/ 122 h 213"/>
              <a:gd name="T36" fmla="*/ 163 w 178"/>
              <a:gd name="T37" fmla="*/ 132 h 213"/>
              <a:gd name="T38" fmla="*/ 162 w 178"/>
              <a:gd name="T39" fmla="*/ 139 h 213"/>
              <a:gd name="T40" fmla="*/ 160 w 178"/>
              <a:gd name="T41" fmla="*/ 141 h 213"/>
              <a:gd name="T42" fmla="*/ 178 w 178"/>
              <a:gd name="T43" fmla="*/ 133 h 213"/>
              <a:gd name="T44" fmla="*/ 173 w 178"/>
              <a:gd name="T45" fmla="*/ 156 h 213"/>
              <a:gd name="T46" fmla="*/ 166 w 178"/>
              <a:gd name="T47" fmla="*/ 173 h 213"/>
              <a:gd name="T48" fmla="*/ 156 w 178"/>
              <a:gd name="T49" fmla="*/ 187 h 213"/>
              <a:gd name="T50" fmla="*/ 146 w 178"/>
              <a:gd name="T51" fmla="*/ 197 h 213"/>
              <a:gd name="T52" fmla="*/ 134 w 178"/>
              <a:gd name="T53" fmla="*/ 205 h 213"/>
              <a:gd name="T54" fmla="*/ 123 w 178"/>
              <a:gd name="T55" fmla="*/ 209 h 213"/>
              <a:gd name="T56" fmla="*/ 112 w 178"/>
              <a:gd name="T57" fmla="*/ 212 h 213"/>
              <a:gd name="T58" fmla="*/ 103 w 178"/>
              <a:gd name="T59" fmla="*/ 213 h 213"/>
              <a:gd name="T60" fmla="*/ 95 w 178"/>
              <a:gd name="T61" fmla="*/ 213 h 213"/>
              <a:gd name="T62" fmla="*/ 91 w 178"/>
              <a:gd name="T63" fmla="*/ 213 h 213"/>
              <a:gd name="T64" fmla="*/ 89 w 178"/>
              <a:gd name="T65" fmla="*/ 212 h 213"/>
              <a:gd name="T66" fmla="*/ 67 w 178"/>
              <a:gd name="T67" fmla="*/ 210 h 213"/>
              <a:gd name="T68" fmla="*/ 49 w 178"/>
              <a:gd name="T69" fmla="*/ 205 h 213"/>
              <a:gd name="T70" fmla="*/ 35 w 178"/>
              <a:gd name="T71" fmla="*/ 196 h 213"/>
              <a:gd name="T72" fmla="*/ 23 w 178"/>
              <a:gd name="T73" fmla="*/ 185 h 213"/>
              <a:gd name="T74" fmla="*/ 15 w 178"/>
              <a:gd name="T75" fmla="*/ 172 h 213"/>
              <a:gd name="T76" fmla="*/ 8 w 178"/>
              <a:gd name="T77" fmla="*/ 158 h 213"/>
              <a:gd name="T78" fmla="*/ 4 w 178"/>
              <a:gd name="T79" fmla="*/ 143 h 213"/>
              <a:gd name="T80" fmla="*/ 2 w 178"/>
              <a:gd name="T81" fmla="*/ 128 h 213"/>
              <a:gd name="T82" fmla="*/ 1 w 178"/>
              <a:gd name="T83" fmla="*/ 114 h 213"/>
              <a:gd name="T84" fmla="*/ 0 w 178"/>
              <a:gd name="T85" fmla="*/ 101 h 213"/>
              <a:gd name="T86" fmla="*/ 1 w 178"/>
              <a:gd name="T87" fmla="*/ 90 h 213"/>
              <a:gd name="T88" fmla="*/ 1 w 178"/>
              <a:gd name="T89" fmla="*/ 82 h 213"/>
              <a:gd name="T90" fmla="*/ 2 w 178"/>
              <a:gd name="T91" fmla="*/ 75 h 213"/>
              <a:gd name="T92" fmla="*/ 2 w 178"/>
              <a:gd name="T93" fmla="*/ 73 h 213"/>
              <a:gd name="T94" fmla="*/ 6 w 178"/>
              <a:gd name="T95" fmla="*/ 81 h 213"/>
              <a:gd name="T96" fmla="*/ 11 w 178"/>
              <a:gd name="T97" fmla="*/ 87 h 213"/>
              <a:gd name="T98" fmla="*/ 16 w 178"/>
              <a:gd name="T99" fmla="*/ 90 h 213"/>
              <a:gd name="T100" fmla="*/ 17 w 178"/>
              <a:gd name="T101" fmla="*/ 91 h 213"/>
              <a:gd name="T102" fmla="*/ 30 w 178"/>
              <a:gd name="T103" fmla="*/ 64 h 213"/>
              <a:gd name="T104" fmla="*/ 43 w 178"/>
              <a:gd name="T105" fmla="*/ 42 h 213"/>
              <a:gd name="T106" fmla="*/ 55 w 178"/>
              <a:gd name="T107" fmla="*/ 26 h 213"/>
              <a:gd name="T108" fmla="*/ 65 w 178"/>
              <a:gd name="T109" fmla="*/ 13 h 213"/>
              <a:gd name="T110" fmla="*/ 74 w 178"/>
              <a:gd name="T111" fmla="*/ 6 h 213"/>
              <a:gd name="T112" fmla="*/ 80 w 178"/>
              <a:gd name="T113" fmla="*/ 2 h 213"/>
              <a:gd name="T114" fmla="*/ 82 w 178"/>
              <a:gd name="T115" fmla="*/ 0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8" h="213">
                <a:moveTo>
                  <a:pt x="82" y="0"/>
                </a:moveTo>
                <a:lnTo>
                  <a:pt x="84" y="11"/>
                </a:lnTo>
                <a:lnTo>
                  <a:pt x="90" y="21"/>
                </a:lnTo>
                <a:lnTo>
                  <a:pt x="97" y="29"/>
                </a:lnTo>
                <a:lnTo>
                  <a:pt x="104" y="36"/>
                </a:lnTo>
                <a:lnTo>
                  <a:pt x="109" y="40"/>
                </a:lnTo>
                <a:lnTo>
                  <a:pt x="111" y="41"/>
                </a:lnTo>
                <a:lnTo>
                  <a:pt x="129" y="31"/>
                </a:lnTo>
                <a:lnTo>
                  <a:pt x="129" y="40"/>
                </a:lnTo>
                <a:lnTo>
                  <a:pt x="131" y="49"/>
                </a:lnTo>
                <a:lnTo>
                  <a:pt x="134" y="56"/>
                </a:lnTo>
                <a:lnTo>
                  <a:pt x="136" y="60"/>
                </a:lnTo>
                <a:lnTo>
                  <a:pt x="137" y="63"/>
                </a:lnTo>
                <a:lnTo>
                  <a:pt x="149" y="73"/>
                </a:lnTo>
                <a:lnTo>
                  <a:pt x="157" y="85"/>
                </a:lnTo>
                <a:lnTo>
                  <a:pt x="162" y="98"/>
                </a:lnTo>
                <a:lnTo>
                  <a:pt x="164" y="111"/>
                </a:lnTo>
                <a:lnTo>
                  <a:pt x="164" y="122"/>
                </a:lnTo>
                <a:lnTo>
                  <a:pt x="163" y="132"/>
                </a:lnTo>
                <a:lnTo>
                  <a:pt x="162" y="139"/>
                </a:lnTo>
                <a:lnTo>
                  <a:pt x="160" y="141"/>
                </a:lnTo>
                <a:lnTo>
                  <a:pt x="178" y="133"/>
                </a:lnTo>
                <a:lnTo>
                  <a:pt x="173" y="156"/>
                </a:lnTo>
                <a:lnTo>
                  <a:pt x="166" y="173"/>
                </a:lnTo>
                <a:lnTo>
                  <a:pt x="156" y="187"/>
                </a:lnTo>
                <a:lnTo>
                  <a:pt x="146" y="197"/>
                </a:lnTo>
                <a:lnTo>
                  <a:pt x="134" y="205"/>
                </a:lnTo>
                <a:lnTo>
                  <a:pt x="123" y="209"/>
                </a:lnTo>
                <a:lnTo>
                  <a:pt x="112" y="212"/>
                </a:lnTo>
                <a:lnTo>
                  <a:pt x="103" y="213"/>
                </a:lnTo>
                <a:lnTo>
                  <a:pt x="95" y="213"/>
                </a:lnTo>
                <a:lnTo>
                  <a:pt x="91" y="213"/>
                </a:lnTo>
                <a:lnTo>
                  <a:pt x="89" y="212"/>
                </a:lnTo>
                <a:lnTo>
                  <a:pt x="67" y="210"/>
                </a:lnTo>
                <a:lnTo>
                  <a:pt x="49" y="205"/>
                </a:lnTo>
                <a:lnTo>
                  <a:pt x="35" y="196"/>
                </a:lnTo>
                <a:lnTo>
                  <a:pt x="23" y="185"/>
                </a:lnTo>
                <a:lnTo>
                  <a:pt x="15" y="172"/>
                </a:lnTo>
                <a:lnTo>
                  <a:pt x="8" y="158"/>
                </a:lnTo>
                <a:lnTo>
                  <a:pt x="4" y="143"/>
                </a:lnTo>
                <a:lnTo>
                  <a:pt x="2" y="128"/>
                </a:lnTo>
                <a:lnTo>
                  <a:pt x="1" y="114"/>
                </a:lnTo>
                <a:lnTo>
                  <a:pt x="0" y="101"/>
                </a:lnTo>
                <a:lnTo>
                  <a:pt x="1" y="90"/>
                </a:lnTo>
                <a:lnTo>
                  <a:pt x="1" y="82"/>
                </a:lnTo>
                <a:lnTo>
                  <a:pt x="2" y="75"/>
                </a:lnTo>
                <a:lnTo>
                  <a:pt x="2" y="73"/>
                </a:lnTo>
                <a:lnTo>
                  <a:pt x="6" y="81"/>
                </a:lnTo>
                <a:lnTo>
                  <a:pt x="11" y="87"/>
                </a:lnTo>
                <a:lnTo>
                  <a:pt x="16" y="90"/>
                </a:lnTo>
                <a:lnTo>
                  <a:pt x="17" y="91"/>
                </a:lnTo>
                <a:lnTo>
                  <a:pt x="30" y="64"/>
                </a:lnTo>
                <a:lnTo>
                  <a:pt x="43" y="42"/>
                </a:lnTo>
                <a:lnTo>
                  <a:pt x="55" y="26"/>
                </a:lnTo>
                <a:lnTo>
                  <a:pt x="65" y="13"/>
                </a:lnTo>
                <a:lnTo>
                  <a:pt x="74" y="6"/>
                </a:lnTo>
                <a:lnTo>
                  <a:pt x="80" y="2"/>
                </a:lnTo>
                <a:lnTo>
                  <a:pt x="82" y="0"/>
                </a:lnTo>
                <a:close/>
              </a:path>
            </a:pathLst>
          </a:custGeom>
          <a:solidFill>
            <a:schemeClr val="accent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0371">
            <a:extLst>
              <a:ext uri="{FF2B5EF4-FFF2-40B4-BE49-F238E27FC236}">
                <a16:creationId xmlns:a16="http://schemas.microsoft.com/office/drawing/2014/main" id="{B5F840BF-E9F3-48EC-AC1C-753BA7EC4E32}"/>
              </a:ext>
            </a:extLst>
          </p:cNvPr>
          <p:cNvSpPr>
            <a:spLocks noEditPoints="1"/>
          </p:cNvSpPr>
          <p:nvPr/>
        </p:nvSpPr>
        <p:spPr bwMode="auto">
          <a:xfrm>
            <a:off x="2769220" y="5665255"/>
            <a:ext cx="624871" cy="749423"/>
          </a:xfrm>
          <a:custGeom>
            <a:avLst/>
            <a:gdLst>
              <a:gd name="T0" fmla="*/ 129 w 296"/>
              <a:gd name="T1" fmla="*/ 119 h 355"/>
              <a:gd name="T2" fmla="*/ 98 w 296"/>
              <a:gd name="T3" fmla="*/ 155 h 355"/>
              <a:gd name="T4" fmla="*/ 71 w 296"/>
              <a:gd name="T5" fmla="*/ 203 h 355"/>
              <a:gd name="T6" fmla="*/ 57 w 296"/>
              <a:gd name="T7" fmla="*/ 186 h 355"/>
              <a:gd name="T8" fmla="*/ 56 w 296"/>
              <a:gd name="T9" fmla="*/ 203 h 355"/>
              <a:gd name="T10" fmla="*/ 57 w 296"/>
              <a:gd name="T11" fmla="*/ 241 h 355"/>
              <a:gd name="T12" fmla="*/ 70 w 296"/>
              <a:gd name="T13" fmla="*/ 285 h 355"/>
              <a:gd name="T14" fmla="*/ 104 w 296"/>
              <a:gd name="T15" fmla="*/ 318 h 355"/>
              <a:gd name="T16" fmla="*/ 146 w 296"/>
              <a:gd name="T17" fmla="*/ 326 h 355"/>
              <a:gd name="T18" fmla="*/ 167 w 296"/>
              <a:gd name="T19" fmla="*/ 325 h 355"/>
              <a:gd name="T20" fmla="*/ 201 w 296"/>
              <a:gd name="T21" fmla="*/ 310 h 355"/>
              <a:gd name="T22" fmla="*/ 228 w 296"/>
              <a:gd name="T23" fmla="*/ 269 h 355"/>
              <a:gd name="T24" fmla="*/ 217 w 296"/>
              <a:gd name="T25" fmla="*/ 252 h 355"/>
              <a:gd name="T26" fmla="*/ 219 w 296"/>
              <a:gd name="T27" fmla="*/ 224 h 355"/>
              <a:gd name="T28" fmla="*/ 204 w 296"/>
              <a:gd name="T29" fmla="*/ 186 h 355"/>
              <a:gd name="T30" fmla="*/ 189 w 296"/>
              <a:gd name="T31" fmla="*/ 169 h 355"/>
              <a:gd name="T32" fmla="*/ 184 w 296"/>
              <a:gd name="T33" fmla="*/ 144 h 355"/>
              <a:gd name="T34" fmla="*/ 159 w 296"/>
              <a:gd name="T35" fmla="*/ 149 h 355"/>
              <a:gd name="T36" fmla="*/ 139 w 296"/>
              <a:gd name="T37" fmla="*/ 124 h 355"/>
              <a:gd name="T38" fmla="*/ 162 w 296"/>
              <a:gd name="T39" fmla="*/ 1 h 355"/>
              <a:gd name="T40" fmla="*/ 190 w 296"/>
              <a:gd name="T41" fmla="*/ 25 h 355"/>
              <a:gd name="T42" fmla="*/ 235 w 296"/>
              <a:gd name="T43" fmla="*/ 85 h 355"/>
              <a:gd name="T44" fmla="*/ 269 w 296"/>
              <a:gd name="T45" fmla="*/ 150 h 355"/>
              <a:gd name="T46" fmla="*/ 288 w 296"/>
              <a:gd name="T47" fmla="*/ 133 h 355"/>
              <a:gd name="T48" fmla="*/ 294 w 296"/>
              <a:gd name="T49" fmla="*/ 131 h 355"/>
              <a:gd name="T50" fmla="*/ 296 w 296"/>
              <a:gd name="T51" fmla="*/ 166 h 355"/>
              <a:gd name="T52" fmla="*/ 293 w 296"/>
              <a:gd name="T53" fmla="*/ 218 h 355"/>
              <a:gd name="T54" fmla="*/ 277 w 296"/>
              <a:gd name="T55" fmla="*/ 276 h 355"/>
              <a:gd name="T56" fmla="*/ 240 w 296"/>
              <a:gd name="T57" fmla="*/ 324 h 355"/>
              <a:gd name="T58" fmla="*/ 177 w 296"/>
              <a:gd name="T59" fmla="*/ 352 h 355"/>
              <a:gd name="T60" fmla="*/ 142 w 296"/>
              <a:gd name="T61" fmla="*/ 355 h 355"/>
              <a:gd name="T62" fmla="*/ 111 w 296"/>
              <a:gd name="T63" fmla="*/ 353 h 355"/>
              <a:gd name="T64" fmla="*/ 68 w 296"/>
              <a:gd name="T65" fmla="*/ 337 h 355"/>
              <a:gd name="T66" fmla="*/ 26 w 296"/>
              <a:gd name="T67" fmla="*/ 298 h 355"/>
              <a:gd name="T68" fmla="*/ 0 w 296"/>
              <a:gd name="T69" fmla="*/ 222 h 355"/>
              <a:gd name="T70" fmla="*/ 26 w 296"/>
              <a:gd name="T71" fmla="*/ 225 h 355"/>
              <a:gd name="T72" fmla="*/ 24 w 296"/>
              <a:gd name="T73" fmla="*/ 185 h 355"/>
              <a:gd name="T74" fmla="*/ 39 w 296"/>
              <a:gd name="T75" fmla="*/ 133 h 355"/>
              <a:gd name="T76" fmla="*/ 70 w 296"/>
              <a:gd name="T77" fmla="*/ 101 h 355"/>
              <a:gd name="T78" fmla="*/ 80 w 296"/>
              <a:gd name="T79" fmla="*/ 77 h 355"/>
              <a:gd name="T80" fmla="*/ 112 w 296"/>
              <a:gd name="T81" fmla="*/ 67 h 355"/>
              <a:gd name="T82" fmla="*/ 127 w 296"/>
              <a:gd name="T83" fmla="*/ 57 h 355"/>
              <a:gd name="T84" fmla="*/ 151 w 296"/>
              <a:gd name="T85" fmla="*/ 27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96" h="355">
                <a:moveTo>
                  <a:pt x="137" y="113"/>
                </a:moveTo>
                <a:lnTo>
                  <a:pt x="135" y="115"/>
                </a:lnTo>
                <a:lnTo>
                  <a:pt x="129" y="119"/>
                </a:lnTo>
                <a:lnTo>
                  <a:pt x="120" y="126"/>
                </a:lnTo>
                <a:lnTo>
                  <a:pt x="110" y="139"/>
                </a:lnTo>
                <a:lnTo>
                  <a:pt x="98" y="155"/>
                </a:lnTo>
                <a:lnTo>
                  <a:pt x="85" y="177"/>
                </a:lnTo>
                <a:lnTo>
                  <a:pt x="72" y="204"/>
                </a:lnTo>
                <a:lnTo>
                  <a:pt x="71" y="203"/>
                </a:lnTo>
                <a:lnTo>
                  <a:pt x="66" y="200"/>
                </a:lnTo>
                <a:lnTo>
                  <a:pt x="61" y="194"/>
                </a:lnTo>
                <a:lnTo>
                  <a:pt x="57" y="186"/>
                </a:lnTo>
                <a:lnTo>
                  <a:pt x="57" y="188"/>
                </a:lnTo>
                <a:lnTo>
                  <a:pt x="56" y="195"/>
                </a:lnTo>
                <a:lnTo>
                  <a:pt x="56" y="203"/>
                </a:lnTo>
                <a:lnTo>
                  <a:pt x="55" y="214"/>
                </a:lnTo>
                <a:lnTo>
                  <a:pt x="56" y="227"/>
                </a:lnTo>
                <a:lnTo>
                  <a:pt x="57" y="241"/>
                </a:lnTo>
                <a:lnTo>
                  <a:pt x="59" y="256"/>
                </a:lnTo>
                <a:lnTo>
                  <a:pt x="63" y="271"/>
                </a:lnTo>
                <a:lnTo>
                  <a:pt x="70" y="285"/>
                </a:lnTo>
                <a:lnTo>
                  <a:pt x="78" y="298"/>
                </a:lnTo>
                <a:lnTo>
                  <a:pt x="90" y="309"/>
                </a:lnTo>
                <a:lnTo>
                  <a:pt x="104" y="318"/>
                </a:lnTo>
                <a:lnTo>
                  <a:pt x="122" y="323"/>
                </a:lnTo>
                <a:lnTo>
                  <a:pt x="144" y="325"/>
                </a:lnTo>
                <a:lnTo>
                  <a:pt x="146" y="326"/>
                </a:lnTo>
                <a:lnTo>
                  <a:pt x="150" y="326"/>
                </a:lnTo>
                <a:lnTo>
                  <a:pt x="158" y="326"/>
                </a:lnTo>
                <a:lnTo>
                  <a:pt x="167" y="325"/>
                </a:lnTo>
                <a:lnTo>
                  <a:pt x="178" y="322"/>
                </a:lnTo>
                <a:lnTo>
                  <a:pt x="189" y="318"/>
                </a:lnTo>
                <a:lnTo>
                  <a:pt x="201" y="310"/>
                </a:lnTo>
                <a:lnTo>
                  <a:pt x="211" y="300"/>
                </a:lnTo>
                <a:lnTo>
                  <a:pt x="221" y="286"/>
                </a:lnTo>
                <a:lnTo>
                  <a:pt x="228" y="269"/>
                </a:lnTo>
                <a:lnTo>
                  <a:pt x="233" y="246"/>
                </a:lnTo>
                <a:lnTo>
                  <a:pt x="215" y="254"/>
                </a:lnTo>
                <a:lnTo>
                  <a:pt x="217" y="252"/>
                </a:lnTo>
                <a:lnTo>
                  <a:pt x="218" y="245"/>
                </a:lnTo>
                <a:lnTo>
                  <a:pt x="219" y="235"/>
                </a:lnTo>
                <a:lnTo>
                  <a:pt x="219" y="224"/>
                </a:lnTo>
                <a:lnTo>
                  <a:pt x="217" y="211"/>
                </a:lnTo>
                <a:lnTo>
                  <a:pt x="212" y="198"/>
                </a:lnTo>
                <a:lnTo>
                  <a:pt x="204" y="186"/>
                </a:lnTo>
                <a:lnTo>
                  <a:pt x="192" y="176"/>
                </a:lnTo>
                <a:lnTo>
                  <a:pt x="191" y="173"/>
                </a:lnTo>
                <a:lnTo>
                  <a:pt x="189" y="169"/>
                </a:lnTo>
                <a:lnTo>
                  <a:pt x="186" y="162"/>
                </a:lnTo>
                <a:lnTo>
                  <a:pt x="184" y="153"/>
                </a:lnTo>
                <a:lnTo>
                  <a:pt x="184" y="144"/>
                </a:lnTo>
                <a:lnTo>
                  <a:pt x="166" y="154"/>
                </a:lnTo>
                <a:lnTo>
                  <a:pt x="164" y="153"/>
                </a:lnTo>
                <a:lnTo>
                  <a:pt x="159" y="149"/>
                </a:lnTo>
                <a:lnTo>
                  <a:pt x="152" y="142"/>
                </a:lnTo>
                <a:lnTo>
                  <a:pt x="145" y="134"/>
                </a:lnTo>
                <a:lnTo>
                  <a:pt x="139" y="124"/>
                </a:lnTo>
                <a:lnTo>
                  <a:pt x="137" y="113"/>
                </a:lnTo>
                <a:close/>
                <a:moveTo>
                  <a:pt x="160" y="0"/>
                </a:moveTo>
                <a:lnTo>
                  <a:pt x="162" y="1"/>
                </a:lnTo>
                <a:lnTo>
                  <a:pt x="168" y="5"/>
                </a:lnTo>
                <a:lnTo>
                  <a:pt x="177" y="13"/>
                </a:lnTo>
                <a:lnTo>
                  <a:pt x="190" y="25"/>
                </a:lnTo>
                <a:lnTo>
                  <a:pt x="204" y="40"/>
                </a:lnTo>
                <a:lnTo>
                  <a:pt x="219" y="60"/>
                </a:lnTo>
                <a:lnTo>
                  <a:pt x="235" y="85"/>
                </a:lnTo>
                <a:lnTo>
                  <a:pt x="251" y="115"/>
                </a:lnTo>
                <a:lnTo>
                  <a:pt x="267" y="151"/>
                </a:lnTo>
                <a:lnTo>
                  <a:pt x="269" y="150"/>
                </a:lnTo>
                <a:lnTo>
                  <a:pt x="274" y="147"/>
                </a:lnTo>
                <a:lnTo>
                  <a:pt x="282" y="141"/>
                </a:lnTo>
                <a:lnTo>
                  <a:pt x="288" y="133"/>
                </a:lnTo>
                <a:lnTo>
                  <a:pt x="293" y="122"/>
                </a:lnTo>
                <a:lnTo>
                  <a:pt x="293" y="124"/>
                </a:lnTo>
                <a:lnTo>
                  <a:pt x="294" y="131"/>
                </a:lnTo>
                <a:lnTo>
                  <a:pt x="295" y="139"/>
                </a:lnTo>
                <a:lnTo>
                  <a:pt x="296" y="152"/>
                </a:lnTo>
                <a:lnTo>
                  <a:pt x="296" y="166"/>
                </a:lnTo>
                <a:lnTo>
                  <a:pt x="296" y="182"/>
                </a:lnTo>
                <a:lnTo>
                  <a:pt x="295" y="200"/>
                </a:lnTo>
                <a:lnTo>
                  <a:pt x="293" y="218"/>
                </a:lnTo>
                <a:lnTo>
                  <a:pt x="288" y="238"/>
                </a:lnTo>
                <a:lnTo>
                  <a:pt x="283" y="257"/>
                </a:lnTo>
                <a:lnTo>
                  <a:pt x="277" y="276"/>
                </a:lnTo>
                <a:lnTo>
                  <a:pt x="267" y="293"/>
                </a:lnTo>
                <a:lnTo>
                  <a:pt x="255" y="310"/>
                </a:lnTo>
                <a:lnTo>
                  <a:pt x="240" y="324"/>
                </a:lnTo>
                <a:lnTo>
                  <a:pt x="222" y="337"/>
                </a:lnTo>
                <a:lnTo>
                  <a:pt x="202" y="346"/>
                </a:lnTo>
                <a:lnTo>
                  <a:pt x="177" y="352"/>
                </a:lnTo>
                <a:lnTo>
                  <a:pt x="148" y="354"/>
                </a:lnTo>
                <a:lnTo>
                  <a:pt x="147" y="354"/>
                </a:lnTo>
                <a:lnTo>
                  <a:pt x="142" y="355"/>
                </a:lnTo>
                <a:lnTo>
                  <a:pt x="133" y="355"/>
                </a:lnTo>
                <a:lnTo>
                  <a:pt x="122" y="354"/>
                </a:lnTo>
                <a:lnTo>
                  <a:pt x="111" y="353"/>
                </a:lnTo>
                <a:lnTo>
                  <a:pt x="97" y="350"/>
                </a:lnTo>
                <a:lnTo>
                  <a:pt x="82" y="345"/>
                </a:lnTo>
                <a:lnTo>
                  <a:pt x="68" y="337"/>
                </a:lnTo>
                <a:lnTo>
                  <a:pt x="53" y="328"/>
                </a:lnTo>
                <a:lnTo>
                  <a:pt x="39" y="314"/>
                </a:lnTo>
                <a:lnTo>
                  <a:pt x="26" y="298"/>
                </a:lnTo>
                <a:lnTo>
                  <a:pt x="15" y="276"/>
                </a:lnTo>
                <a:lnTo>
                  <a:pt x="6" y="252"/>
                </a:lnTo>
                <a:lnTo>
                  <a:pt x="0" y="222"/>
                </a:lnTo>
                <a:lnTo>
                  <a:pt x="28" y="234"/>
                </a:lnTo>
                <a:lnTo>
                  <a:pt x="27" y="232"/>
                </a:lnTo>
                <a:lnTo>
                  <a:pt x="26" y="225"/>
                </a:lnTo>
                <a:lnTo>
                  <a:pt x="25" y="214"/>
                </a:lnTo>
                <a:lnTo>
                  <a:pt x="24" y="200"/>
                </a:lnTo>
                <a:lnTo>
                  <a:pt x="24" y="185"/>
                </a:lnTo>
                <a:lnTo>
                  <a:pt x="26" y="168"/>
                </a:lnTo>
                <a:lnTo>
                  <a:pt x="31" y="150"/>
                </a:lnTo>
                <a:lnTo>
                  <a:pt x="39" y="133"/>
                </a:lnTo>
                <a:lnTo>
                  <a:pt x="52" y="117"/>
                </a:lnTo>
                <a:lnTo>
                  <a:pt x="69" y="103"/>
                </a:lnTo>
                <a:lnTo>
                  <a:pt x="70" y="101"/>
                </a:lnTo>
                <a:lnTo>
                  <a:pt x="73" y="95"/>
                </a:lnTo>
                <a:lnTo>
                  <a:pt x="76" y="87"/>
                </a:lnTo>
                <a:lnTo>
                  <a:pt x="80" y="77"/>
                </a:lnTo>
                <a:lnTo>
                  <a:pt x="81" y="64"/>
                </a:lnTo>
                <a:lnTo>
                  <a:pt x="80" y="51"/>
                </a:lnTo>
                <a:lnTo>
                  <a:pt x="112" y="67"/>
                </a:lnTo>
                <a:lnTo>
                  <a:pt x="114" y="66"/>
                </a:lnTo>
                <a:lnTo>
                  <a:pt x="119" y="63"/>
                </a:lnTo>
                <a:lnTo>
                  <a:pt x="127" y="57"/>
                </a:lnTo>
                <a:lnTo>
                  <a:pt x="135" y="48"/>
                </a:lnTo>
                <a:lnTo>
                  <a:pt x="144" y="39"/>
                </a:lnTo>
                <a:lnTo>
                  <a:pt x="151" y="27"/>
                </a:lnTo>
                <a:lnTo>
                  <a:pt x="157" y="14"/>
                </a:lnTo>
                <a:lnTo>
                  <a:pt x="16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10372">
            <a:extLst>
              <a:ext uri="{FF2B5EF4-FFF2-40B4-BE49-F238E27FC236}">
                <a16:creationId xmlns:a16="http://schemas.microsoft.com/office/drawing/2014/main" id="{8E909AF2-B6B3-460B-B918-FFE5BA28F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323" y="6412565"/>
            <a:ext cx="1378517" cy="40954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10373">
            <a:extLst>
              <a:ext uri="{FF2B5EF4-FFF2-40B4-BE49-F238E27FC236}">
                <a16:creationId xmlns:a16="http://schemas.microsoft.com/office/drawing/2014/main" id="{1B758238-7285-4D04-9F01-776E640BB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324" y="6252126"/>
            <a:ext cx="1262409" cy="17943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10375">
            <a:extLst>
              <a:ext uri="{FF2B5EF4-FFF2-40B4-BE49-F238E27FC236}">
                <a16:creationId xmlns:a16="http://schemas.microsoft.com/office/drawing/2014/main" id="{CAAB83F7-2CAB-4914-96DB-C125BC4360C3}"/>
              </a:ext>
            </a:extLst>
          </p:cNvPr>
          <p:cNvSpPr>
            <a:spLocks/>
          </p:cNvSpPr>
          <p:nvPr/>
        </p:nvSpPr>
        <p:spPr bwMode="auto">
          <a:xfrm>
            <a:off x="7561304" y="6520231"/>
            <a:ext cx="194217" cy="196326"/>
          </a:xfrm>
          <a:custGeom>
            <a:avLst/>
            <a:gdLst>
              <a:gd name="T0" fmla="*/ 46 w 92"/>
              <a:gd name="T1" fmla="*/ 0 h 93"/>
              <a:gd name="T2" fmla="*/ 61 w 92"/>
              <a:gd name="T3" fmla="*/ 2 h 93"/>
              <a:gd name="T4" fmla="*/ 73 w 92"/>
              <a:gd name="T5" fmla="*/ 8 h 93"/>
              <a:gd name="T6" fmla="*/ 83 w 92"/>
              <a:gd name="T7" fmla="*/ 19 h 93"/>
              <a:gd name="T8" fmla="*/ 90 w 92"/>
              <a:gd name="T9" fmla="*/ 32 h 93"/>
              <a:gd name="T10" fmla="*/ 92 w 92"/>
              <a:gd name="T11" fmla="*/ 46 h 93"/>
              <a:gd name="T12" fmla="*/ 90 w 92"/>
              <a:gd name="T13" fmla="*/ 61 h 93"/>
              <a:gd name="T14" fmla="*/ 83 w 92"/>
              <a:gd name="T15" fmla="*/ 74 h 93"/>
              <a:gd name="T16" fmla="*/ 73 w 92"/>
              <a:gd name="T17" fmla="*/ 83 h 93"/>
              <a:gd name="T18" fmla="*/ 61 w 92"/>
              <a:gd name="T19" fmla="*/ 91 h 93"/>
              <a:gd name="T20" fmla="*/ 46 w 92"/>
              <a:gd name="T21" fmla="*/ 93 h 93"/>
              <a:gd name="T22" fmla="*/ 31 w 92"/>
              <a:gd name="T23" fmla="*/ 91 h 93"/>
              <a:gd name="T24" fmla="*/ 18 w 92"/>
              <a:gd name="T25" fmla="*/ 83 h 93"/>
              <a:gd name="T26" fmla="*/ 9 w 92"/>
              <a:gd name="T27" fmla="*/ 74 h 93"/>
              <a:gd name="T28" fmla="*/ 2 w 92"/>
              <a:gd name="T29" fmla="*/ 61 h 93"/>
              <a:gd name="T30" fmla="*/ 0 w 92"/>
              <a:gd name="T31" fmla="*/ 46 h 93"/>
              <a:gd name="T32" fmla="*/ 2 w 92"/>
              <a:gd name="T33" fmla="*/ 32 h 93"/>
              <a:gd name="T34" fmla="*/ 9 w 92"/>
              <a:gd name="T35" fmla="*/ 19 h 93"/>
              <a:gd name="T36" fmla="*/ 18 w 92"/>
              <a:gd name="T37" fmla="*/ 8 h 93"/>
              <a:gd name="T38" fmla="*/ 31 w 92"/>
              <a:gd name="T39" fmla="*/ 2 h 93"/>
              <a:gd name="T40" fmla="*/ 46 w 92"/>
              <a:gd name="T41" fmla="*/ 0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2" h="93">
                <a:moveTo>
                  <a:pt x="46" y="0"/>
                </a:moveTo>
                <a:lnTo>
                  <a:pt x="61" y="2"/>
                </a:lnTo>
                <a:lnTo>
                  <a:pt x="73" y="8"/>
                </a:lnTo>
                <a:lnTo>
                  <a:pt x="83" y="19"/>
                </a:lnTo>
                <a:lnTo>
                  <a:pt x="90" y="32"/>
                </a:lnTo>
                <a:lnTo>
                  <a:pt x="92" y="46"/>
                </a:lnTo>
                <a:lnTo>
                  <a:pt x="90" y="61"/>
                </a:lnTo>
                <a:lnTo>
                  <a:pt x="83" y="74"/>
                </a:lnTo>
                <a:lnTo>
                  <a:pt x="73" y="83"/>
                </a:lnTo>
                <a:lnTo>
                  <a:pt x="61" y="91"/>
                </a:lnTo>
                <a:lnTo>
                  <a:pt x="46" y="93"/>
                </a:lnTo>
                <a:lnTo>
                  <a:pt x="31" y="91"/>
                </a:lnTo>
                <a:lnTo>
                  <a:pt x="18" y="83"/>
                </a:lnTo>
                <a:lnTo>
                  <a:pt x="9" y="74"/>
                </a:lnTo>
                <a:lnTo>
                  <a:pt x="2" y="61"/>
                </a:lnTo>
                <a:lnTo>
                  <a:pt x="0" y="46"/>
                </a:lnTo>
                <a:lnTo>
                  <a:pt x="2" y="32"/>
                </a:lnTo>
                <a:lnTo>
                  <a:pt x="9" y="19"/>
                </a:lnTo>
                <a:lnTo>
                  <a:pt x="18" y="8"/>
                </a:lnTo>
                <a:lnTo>
                  <a:pt x="31" y="2"/>
                </a:lnTo>
                <a:lnTo>
                  <a:pt x="4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0377">
            <a:extLst>
              <a:ext uri="{FF2B5EF4-FFF2-40B4-BE49-F238E27FC236}">
                <a16:creationId xmlns:a16="http://schemas.microsoft.com/office/drawing/2014/main" id="{FA8D1B58-FCC5-45B3-B656-CA6CC5841932}"/>
              </a:ext>
            </a:extLst>
          </p:cNvPr>
          <p:cNvSpPr>
            <a:spLocks/>
          </p:cNvSpPr>
          <p:nvPr/>
        </p:nvSpPr>
        <p:spPr bwMode="auto">
          <a:xfrm>
            <a:off x="7867410" y="6520231"/>
            <a:ext cx="194217" cy="196326"/>
          </a:xfrm>
          <a:custGeom>
            <a:avLst/>
            <a:gdLst>
              <a:gd name="T0" fmla="*/ 46 w 92"/>
              <a:gd name="T1" fmla="*/ 0 h 93"/>
              <a:gd name="T2" fmla="*/ 61 w 92"/>
              <a:gd name="T3" fmla="*/ 2 h 93"/>
              <a:gd name="T4" fmla="*/ 73 w 92"/>
              <a:gd name="T5" fmla="*/ 8 h 93"/>
              <a:gd name="T6" fmla="*/ 83 w 92"/>
              <a:gd name="T7" fmla="*/ 19 h 93"/>
              <a:gd name="T8" fmla="*/ 89 w 92"/>
              <a:gd name="T9" fmla="*/ 32 h 93"/>
              <a:gd name="T10" fmla="*/ 92 w 92"/>
              <a:gd name="T11" fmla="*/ 46 h 93"/>
              <a:gd name="T12" fmla="*/ 89 w 92"/>
              <a:gd name="T13" fmla="*/ 61 h 93"/>
              <a:gd name="T14" fmla="*/ 83 w 92"/>
              <a:gd name="T15" fmla="*/ 74 h 93"/>
              <a:gd name="T16" fmla="*/ 73 w 92"/>
              <a:gd name="T17" fmla="*/ 83 h 93"/>
              <a:gd name="T18" fmla="*/ 61 w 92"/>
              <a:gd name="T19" fmla="*/ 91 h 93"/>
              <a:gd name="T20" fmla="*/ 46 w 92"/>
              <a:gd name="T21" fmla="*/ 93 h 93"/>
              <a:gd name="T22" fmla="*/ 31 w 92"/>
              <a:gd name="T23" fmla="*/ 91 h 93"/>
              <a:gd name="T24" fmla="*/ 18 w 92"/>
              <a:gd name="T25" fmla="*/ 83 h 93"/>
              <a:gd name="T26" fmla="*/ 8 w 92"/>
              <a:gd name="T27" fmla="*/ 74 h 93"/>
              <a:gd name="T28" fmla="*/ 2 w 92"/>
              <a:gd name="T29" fmla="*/ 61 h 93"/>
              <a:gd name="T30" fmla="*/ 0 w 92"/>
              <a:gd name="T31" fmla="*/ 46 h 93"/>
              <a:gd name="T32" fmla="*/ 2 w 92"/>
              <a:gd name="T33" fmla="*/ 32 h 93"/>
              <a:gd name="T34" fmla="*/ 8 w 92"/>
              <a:gd name="T35" fmla="*/ 19 h 93"/>
              <a:gd name="T36" fmla="*/ 18 w 92"/>
              <a:gd name="T37" fmla="*/ 8 h 93"/>
              <a:gd name="T38" fmla="*/ 31 w 92"/>
              <a:gd name="T39" fmla="*/ 2 h 93"/>
              <a:gd name="T40" fmla="*/ 46 w 92"/>
              <a:gd name="T41" fmla="*/ 0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2" h="93">
                <a:moveTo>
                  <a:pt x="46" y="0"/>
                </a:moveTo>
                <a:lnTo>
                  <a:pt x="61" y="2"/>
                </a:lnTo>
                <a:lnTo>
                  <a:pt x="73" y="8"/>
                </a:lnTo>
                <a:lnTo>
                  <a:pt x="83" y="19"/>
                </a:lnTo>
                <a:lnTo>
                  <a:pt x="89" y="32"/>
                </a:lnTo>
                <a:lnTo>
                  <a:pt x="92" y="46"/>
                </a:lnTo>
                <a:lnTo>
                  <a:pt x="89" y="61"/>
                </a:lnTo>
                <a:lnTo>
                  <a:pt x="83" y="74"/>
                </a:lnTo>
                <a:lnTo>
                  <a:pt x="73" y="83"/>
                </a:lnTo>
                <a:lnTo>
                  <a:pt x="61" y="91"/>
                </a:lnTo>
                <a:lnTo>
                  <a:pt x="46" y="93"/>
                </a:lnTo>
                <a:lnTo>
                  <a:pt x="31" y="91"/>
                </a:lnTo>
                <a:lnTo>
                  <a:pt x="18" y="83"/>
                </a:lnTo>
                <a:lnTo>
                  <a:pt x="8" y="74"/>
                </a:lnTo>
                <a:lnTo>
                  <a:pt x="2" y="61"/>
                </a:lnTo>
                <a:lnTo>
                  <a:pt x="0" y="46"/>
                </a:lnTo>
                <a:lnTo>
                  <a:pt x="2" y="32"/>
                </a:lnTo>
                <a:lnTo>
                  <a:pt x="8" y="19"/>
                </a:lnTo>
                <a:lnTo>
                  <a:pt x="18" y="8"/>
                </a:lnTo>
                <a:lnTo>
                  <a:pt x="31" y="2"/>
                </a:lnTo>
                <a:lnTo>
                  <a:pt x="4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10378">
            <a:extLst>
              <a:ext uri="{FF2B5EF4-FFF2-40B4-BE49-F238E27FC236}">
                <a16:creationId xmlns:a16="http://schemas.microsoft.com/office/drawing/2014/main" id="{52E17554-41FF-441D-9A55-5EE5CFED83DB}"/>
              </a:ext>
            </a:extLst>
          </p:cNvPr>
          <p:cNvSpPr>
            <a:spLocks/>
          </p:cNvSpPr>
          <p:nvPr/>
        </p:nvSpPr>
        <p:spPr bwMode="auto">
          <a:xfrm>
            <a:off x="7050431" y="6478009"/>
            <a:ext cx="145664" cy="116107"/>
          </a:xfrm>
          <a:custGeom>
            <a:avLst/>
            <a:gdLst>
              <a:gd name="T0" fmla="*/ 69 w 69"/>
              <a:gd name="T1" fmla="*/ 0 h 55"/>
              <a:gd name="T2" fmla="*/ 69 w 69"/>
              <a:gd name="T3" fmla="*/ 37 h 55"/>
              <a:gd name="T4" fmla="*/ 52 w 69"/>
              <a:gd name="T5" fmla="*/ 39 h 55"/>
              <a:gd name="T6" fmla="*/ 37 w 69"/>
              <a:gd name="T7" fmla="*/ 45 h 55"/>
              <a:gd name="T8" fmla="*/ 26 w 69"/>
              <a:gd name="T9" fmla="*/ 55 h 55"/>
              <a:gd name="T10" fmla="*/ 0 w 69"/>
              <a:gd name="T11" fmla="*/ 28 h 55"/>
              <a:gd name="T12" fmla="*/ 14 w 69"/>
              <a:gd name="T13" fmla="*/ 16 h 55"/>
              <a:gd name="T14" fmla="*/ 31 w 69"/>
              <a:gd name="T15" fmla="*/ 8 h 55"/>
              <a:gd name="T16" fmla="*/ 49 w 69"/>
              <a:gd name="T17" fmla="*/ 1 h 55"/>
              <a:gd name="T18" fmla="*/ 69 w 69"/>
              <a:gd name="T1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55">
                <a:moveTo>
                  <a:pt x="69" y="0"/>
                </a:moveTo>
                <a:lnTo>
                  <a:pt x="69" y="37"/>
                </a:lnTo>
                <a:lnTo>
                  <a:pt x="52" y="39"/>
                </a:lnTo>
                <a:lnTo>
                  <a:pt x="37" y="45"/>
                </a:lnTo>
                <a:lnTo>
                  <a:pt x="26" y="55"/>
                </a:lnTo>
                <a:lnTo>
                  <a:pt x="0" y="28"/>
                </a:lnTo>
                <a:lnTo>
                  <a:pt x="14" y="16"/>
                </a:lnTo>
                <a:lnTo>
                  <a:pt x="31" y="8"/>
                </a:lnTo>
                <a:lnTo>
                  <a:pt x="49" y="1"/>
                </a:lnTo>
                <a:lnTo>
                  <a:pt x="69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0379">
            <a:extLst>
              <a:ext uri="{FF2B5EF4-FFF2-40B4-BE49-F238E27FC236}">
                <a16:creationId xmlns:a16="http://schemas.microsoft.com/office/drawing/2014/main" id="{7B4732E8-22E1-464D-B4AD-D2BC92F17BC9}"/>
              </a:ext>
            </a:extLst>
          </p:cNvPr>
          <p:cNvSpPr>
            <a:spLocks/>
          </p:cNvSpPr>
          <p:nvPr/>
        </p:nvSpPr>
        <p:spPr bwMode="auto">
          <a:xfrm>
            <a:off x="6989213" y="6537120"/>
            <a:ext cx="116109" cy="147773"/>
          </a:xfrm>
          <a:custGeom>
            <a:avLst/>
            <a:gdLst>
              <a:gd name="T0" fmla="*/ 29 w 55"/>
              <a:gd name="T1" fmla="*/ 0 h 70"/>
              <a:gd name="T2" fmla="*/ 55 w 55"/>
              <a:gd name="T3" fmla="*/ 27 h 70"/>
              <a:gd name="T4" fmla="*/ 45 w 55"/>
              <a:gd name="T5" fmla="*/ 39 h 70"/>
              <a:gd name="T6" fmla="*/ 39 w 55"/>
              <a:gd name="T7" fmla="*/ 54 h 70"/>
              <a:gd name="T8" fmla="*/ 37 w 55"/>
              <a:gd name="T9" fmla="*/ 70 h 70"/>
              <a:gd name="T10" fmla="*/ 0 w 55"/>
              <a:gd name="T11" fmla="*/ 70 h 70"/>
              <a:gd name="T12" fmla="*/ 2 w 55"/>
              <a:gd name="T13" fmla="*/ 51 h 70"/>
              <a:gd name="T14" fmla="*/ 8 w 55"/>
              <a:gd name="T15" fmla="*/ 31 h 70"/>
              <a:gd name="T16" fmla="*/ 16 w 55"/>
              <a:gd name="T17" fmla="*/ 15 h 70"/>
              <a:gd name="T18" fmla="*/ 29 w 55"/>
              <a:gd name="T19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5" h="70">
                <a:moveTo>
                  <a:pt x="29" y="0"/>
                </a:moveTo>
                <a:lnTo>
                  <a:pt x="55" y="27"/>
                </a:lnTo>
                <a:lnTo>
                  <a:pt x="45" y="39"/>
                </a:lnTo>
                <a:lnTo>
                  <a:pt x="39" y="54"/>
                </a:lnTo>
                <a:lnTo>
                  <a:pt x="37" y="70"/>
                </a:lnTo>
                <a:lnTo>
                  <a:pt x="0" y="70"/>
                </a:lnTo>
                <a:lnTo>
                  <a:pt x="2" y="51"/>
                </a:lnTo>
                <a:lnTo>
                  <a:pt x="8" y="31"/>
                </a:lnTo>
                <a:lnTo>
                  <a:pt x="16" y="15"/>
                </a:lnTo>
                <a:lnTo>
                  <a:pt x="2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10380">
            <a:extLst>
              <a:ext uri="{FF2B5EF4-FFF2-40B4-BE49-F238E27FC236}">
                <a16:creationId xmlns:a16="http://schemas.microsoft.com/office/drawing/2014/main" id="{38C21CF7-05BB-4EC3-9EBF-A744A42E84BC}"/>
              </a:ext>
            </a:extLst>
          </p:cNvPr>
          <p:cNvSpPr>
            <a:spLocks/>
          </p:cNvSpPr>
          <p:nvPr/>
        </p:nvSpPr>
        <p:spPr bwMode="auto">
          <a:xfrm>
            <a:off x="7196095" y="6478009"/>
            <a:ext cx="145664" cy="116107"/>
          </a:xfrm>
          <a:custGeom>
            <a:avLst/>
            <a:gdLst>
              <a:gd name="T0" fmla="*/ 0 w 69"/>
              <a:gd name="T1" fmla="*/ 0 h 55"/>
              <a:gd name="T2" fmla="*/ 20 w 69"/>
              <a:gd name="T3" fmla="*/ 1 h 55"/>
              <a:gd name="T4" fmla="*/ 38 w 69"/>
              <a:gd name="T5" fmla="*/ 8 h 55"/>
              <a:gd name="T6" fmla="*/ 54 w 69"/>
              <a:gd name="T7" fmla="*/ 16 h 55"/>
              <a:gd name="T8" fmla="*/ 69 w 69"/>
              <a:gd name="T9" fmla="*/ 28 h 55"/>
              <a:gd name="T10" fmla="*/ 42 w 69"/>
              <a:gd name="T11" fmla="*/ 55 h 55"/>
              <a:gd name="T12" fmla="*/ 31 w 69"/>
              <a:gd name="T13" fmla="*/ 45 h 55"/>
              <a:gd name="T14" fmla="*/ 16 w 69"/>
              <a:gd name="T15" fmla="*/ 39 h 55"/>
              <a:gd name="T16" fmla="*/ 0 w 69"/>
              <a:gd name="T17" fmla="*/ 37 h 55"/>
              <a:gd name="T18" fmla="*/ 0 w 69"/>
              <a:gd name="T1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55">
                <a:moveTo>
                  <a:pt x="0" y="0"/>
                </a:moveTo>
                <a:lnTo>
                  <a:pt x="20" y="1"/>
                </a:lnTo>
                <a:lnTo>
                  <a:pt x="38" y="8"/>
                </a:lnTo>
                <a:lnTo>
                  <a:pt x="54" y="16"/>
                </a:lnTo>
                <a:lnTo>
                  <a:pt x="69" y="28"/>
                </a:lnTo>
                <a:lnTo>
                  <a:pt x="42" y="55"/>
                </a:lnTo>
                <a:lnTo>
                  <a:pt x="31" y="45"/>
                </a:lnTo>
                <a:lnTo>
                  <a:pt x="16" y="39"/>
                </a:lnTo>
                <a:lnTo>
                  <a:pt x="0" y="3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0381">
            <a:extLst>
              <a:ext uri="{FF2B5EF4-FFF2-40B4-BE49-F238E27FC236}">
                <a16:creationId xmlns:a16="http://schemas.microsoft.com/office/drawing/2014/main" id="{5EB4DB61-8025-443A-AE11-8750F1616889}"/>
              </a:ext>
            </a:extLst>
          </p:cNvPr>
          <p:cNvSpPr>
            <a:spLocks/>
          </p:cNvSpPr>
          <p:nvPr/>
        </p:nvSpPr>
        <p:spPr bwMode="auto">
          <a:xfrm>
            <a:off x="7280064" y="6537120"/>
            <a:ext cx="116109" cy="147773"/>
          </a:xfrm>
          <a:custGeom>
            <a:avLst/>
            <a:gdLst>
              <a:gd name="T0" fmla="*/ 27 w 55"/>
              <a:gd name="T1" fmla="*/ 0 h 70"/>
              <a:gd name="T2" fmla="*/ 39 w 55"/>
              <a:gd name="T3" fmla="*/ 15 h 70"/>
              <a:gd name="T4" fmla="*/ 47 w 55"/>
              <a:gd name="T5" fmla="*/ 31 h 70"/>
              <a:gd name="T6" fmla="*/ 54 w 55"/>
              <a:gd name="T7" fmla="*/ 51 h 70"/>
              <a:gd name="T8" fmla="*/ 55 w 55"/>
              <a:gd name="T9" fmla="*/ 70 h 70"/>
              <a:gd name="T10" fmla="*/ 19 w 55"/>
              <a:gd name="T11" fmla="*/ 70 h 70"/>
              <a:gd name="T12" fmla="*/ 16 w 55"/>
              <a:gd name="T13" fmla="*/ 54 h 70"/>
              <a:gd name="T14" fmla="*/ 10 w 55"/>
              <a:gd name="T15" fmla="*/ 39 h 70"/>
              <a:gd name="T16" fmla="*/ 0 w 55"/>
              <a:gd name="T17" fmla="*/ 27 h 70"/>
              <a:gd name="T18" fmla="*/ 27 w 55"/>
              <a:gd name="T19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5" h="70">
                <a:moveTo>
                  <a:pt x="27" y="0"/>
                </a:moveTo>
                <a:lnTo>
                  <a:pt x="39" y="15"/>
                </a:lnTo>
                <a:lnTo>
                  <a:pt x="47" y="31"/>
                </a:lnTo>
                <a:lnTo>
                  <a:pt x="54" y="51"/>
                </a:lnTo>
                <a:lnTo>
                  <a:pt x="55" y="70"/>
                </a:lnTo>
                <a:lnTo>
                  <a:pt x="19" y="70"/>
                </a:lnTo>
                <a:lnTo>
                  <a:pt x="16" y="54"/>
                </a:lnTo>
                <a:lnTo>
                  <a:pt x="10" y="39"/>
                </a:lnTo>
                <a:lnTo>
                  <a:pt x="0" y="27"/>
                </a:lnTo>
                <a:lnTo>
                  <a:pt x="27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10382">
            <a:extLst>
              <a:ext uri="{FF2B5EF4-FFF2-40B4-BE49-F238E27FC236}">
                <a16:creationId xmlns:a16="http://schemas.microsoft.com/office/drawing/2014/main" id="{D4F622F0-D0C1-444A-8BC6-359341EB8D2B}"/>
              </a:ext>
            </a:extLst>
          </p:cNvPr>
          <p:cNvSpPr>
            <a:spLocks/>
          </p:cNvSpPr>
          <p:nvPr/>
        </p:nvSpPr>
        <p:spPr bwMode="auto">
          <a:xfrm>
            <a:off x="7153873" y="6585675"/>
            <a:ext cx="56998" cy="113998"/>
          </a:xfrm>
          <a:custGeom>
            <a:avLst/>
            <a:gdLst>
              <a:gd name="T0" fmla="*/ 0 w 27"/>
              <a:gd name="T1" fmla="*/ 0 h 54"/>
              <a:gd name="T2" fmla="*/ 20 w 27"/>
              <a:gd name="T3" fmla="*/ 39 h 54"/>
              <a:gd name="T4" fmla="*/ 20 w 27"/>
              <a:gd name="T5" fmla="*/ 39 h 54"/>
              <a:gd name="T6" fmla="*/ 23 w 27"/>
              <a:gd name="T7" fmla="*/ 39 h 54"/>
              <a:gd name="T8" fmla="*/ 25 w 27"/>
              <a:gd name="T9" fmla="*/ 41 h 54"/>
              <a:gd name="T10" fmla="*/ 27 w 27"/>
              <a:gd name="T11" fmla="*/ 44 h 54"/>
              <a:gd name="T12" fmla="*/ 27 w 27"/>
              <a:gd name="T13" fmla="*/ 47 h 54"/>
              <a:gd name="T14" fmla="*/ 27 w 27"/>
              <a:gd name="T15" fmla="*/ 50 h 54"/>
              <a:gd name="T16" fmla="*/ 25 w 27"/>
              <a:gd name="T17" fmla="*/ 52 h 54"/>
              <a:gd name="T18" fmla="*/ 23 w 27"/>
              <a:gd name="T19" fmla="*/ 53 h 54"/>
              <a:gd name="T20" fmla="*/ 20 w 27"/>
              <a:gd name="T21" fmla="*/ 54 h 54"/>
              <a:gd name="T22" fmla="*/ 16 w 27"/>
              <a:gd name="T23" fmla="*/ 53 h 54"/>
              <a:gd name="T24" fmla="*/ 14 w 27"/>
              <a:gd name="T25" fmla="*/ 52 h 54"/>
              <a:gd name="T26" fmla="*/ 13 w 27"/>
              <a:gd name="T27" fmla="*/ 50 h 54"/>
              <a:gd name="T28" fmla="*/ 12 w 27"/>
              <a:gd name="T29" fmla="*/ 47 h 54"/>
              <a:gd name="T30" fmla="*/ 13 w 27"/>
              <a:gd name="T31" fmla="*/ 44 h 54"/>
              <a:gd name="T32" fmla="*/ 15 w 27"/>
              <a:gd name="T33" fmla="*/ 41 h 54"/>
              <a:gd name="T34" fmla="*/ 0 w 27"/>
              <a:gd name="T35" fmla="*/ 0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7" h="54">
                <a:moveTo>
                  <a:pt x="0" y="0"/>
                </a:moveTo>
                <a:lnTo>
                  <a:pt x="20" y="39"/>
                </a:lnTo>
                <a:lnTo>
                  <a:pt x="20" y="39"/>
                </a:lnTo>
                <a:lnTo>
                  <a:pt x="23" y="39"/>
                </a:lnTo>
                <a:lnTo>
                  <a:pt x="25" y="41"/>
                </a:lnTo>
                <a:lnTo>
                  <a:pt x="27" y="44"/>
                </a:lnTo>
                <a:lnTo>
                  <a:pt x="27" y="47"/>
                </a:lnTo>
                <a:lnTo>
                  <a:pt x="27" y="50"/>
                </a:lnTo>
                <a:lnTo>
                  <a:pt x="25" y="52"/>
                </a:lnTo>
                <a:lnTo>
                  <a:pt x="23" y="53"/>
                </a:lnTo>
                <a:lnTo>
                  <a:pt x="20" y="54"/>
                </a:lnTo>
                <a:lnTo>
                  <a:pt x="16" y="53"/>
                </a:lnTo>
                <a:lnTo>
                  <a:pt x="14" y="52"/>
                </a:lnTo>
                <a:lnTo>
                  <a:pt x="13" y="50"/>
                </a:lnTo>
                <a:lnTo>
                  <a:pt x="12" y="47"/>
                </a:lnTo>
                <a:lnTo>
                  <a:pt x="13" y="44"/>
                </a:lnTo>
                <a:lnTo>
                  <a:pt x="15" y="41"/>
                </a:lnTo>
                <a:lnTo>
                  <a:pt x="0" y="0"/>
                </a:lnTo>
                <a:close/>
              </a:path>
            </a:pathLst>
          </a:custGeom>
          <a:solidFill>
            <a:srgbClr val="EAEAEA"/>
          </a:solidFill>
          <a:ln w="0">
            <a:solidFill>
              <a:srgbClr val="EAEAEA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10636">
            <a:extLst>
              <a:ext uri="{FF2B5EF4-FFF2-40B4-BE49-F238E27FC236}">
                <a16:creationId xmlns:a16="http://schemas.microsoft.com/office/drawing/2014/main" id="{9BD5F495-0556-4E1E-9268-5B2D37B1D147}"/>
              </a:ext>
            </a:extLst>
          </p:cNvPr>
          <p:cNvSpPr>
            <a:spLocks/>
          </p:cNvSpPr>
          <p:nvPr/>
        </p:nvSpPr>
        <p:spPr bwMode="auto">
          <a:xfrm>
            <a:off x="8798384" y="4204406"/>
            <a:ext cx="246993" cy="681870"/>
          </a:xfrm>
          <a:custGeom>
            <a:avLst/>
            <a:gdLst>
              <a:gd name="T0" fmla="*/ 8 w 117"/>
              <a:gd name="T1" fmla="*/ 6 h 323"/>
              <a:gd name="T2" fmla="*/ 14 w 117"/>
              <a:gd name="T3" fmla="*/ 19 h 323"/>
              <a:gd name="T4" fmla="*/ 34 w 117"/>
              <a:gd name="T5" fmla="*/ 28 h 323"/>
              <a:gd name="T6" fmla="*/ 73 w 117"/>
              <a:gd name="T7" fmla="*/ 32 h 323"/>
              <a:gd name="T8" fmla="*/ 102 w 117"/>
              <a:gd name="T9" fmla="*/ 40 h 323"/>
              <a:gd name="T10" fmla="*/ 112 w 117"/>
              <a:gd name="T11" fmla="*/ 50 h 323"/>
              <a:gd name="T12" fmla="*/ 116 w 117"/>
              <a:gd name="T13" fmla="*/ 85 h 323"/>
              <a:gd name="T14" fmla="*/ 106 w 117"/>
              <a:gd name="T15" fmla="*/ 102 h 323"/>
              <a:gd name="T16" fmla="*/ 86 w 117"/>
              <a:gd name="T17" fmla="*/ 111 h 323"/>
              <a:gd name="T18" fmla="*/ 47 w 117"/>
              <a:gd name="T19" fmla="*/ 115 h 323"/>
              <a:gd name="T20" fmla="*/ 18 w 117"/>
              <a:gd name="T21" fmla="*/ 123 h 323"/>
              <a:gd name="T22" fmla="*/ 8 w 117"/>
              <a:gd name="T23" fmla="*/ 138 h 323"/>
              <a:gd name="T24" fmla="*/ 11 w 117"/>
              <a:gd name="T25" fmla="*/ 165 h 323"/>
              <a:gd name="T26" fmla="*/ 22 w 117"/>
              <a:gd name="T27" fmla="*/ 176 h 323"/>
              <a:gd name="T28" fmla="*/ 60 w 117"/>
              <a:gd name="T29" fmla="*/ 182 h 323"/>
              <a:gd name="T30" fmla="*/ 98 w 117"/>
              <a:gd name="T31" fmla="*/ 190 h 323"/>
              <a:gd name="T32" fmla="*/ 109 w 117"/>
              <a:gd name="T33" fmla="*/ 197 h 323"/>
              <a:gd name="T34" fmla="*/ 117 w 117"/>
              <a:gd name="T35" fmla="*/ 224 h 323"/>
              <a:gd name="T36" fmla="*/ 109 w 117"/>
              <a:gd name="T37" fmla="*/ 251 h 323"/>
              <a:gd name="T38" fmla="*/ 98 w 117"/>
              <a:gd name="T39" fmla="*/ 258 h 323"/>
              <a:gd name="T40" fmla="*/ 60 w 117"/>
              <a:gd name="T41" fmla="*/ 266 h 323"/>
              <a:gd name="T42" fmla="*/ 22 w 117"/>
              <a:gd name="T43" fmla="*/ 272 h 323"/>
              <a:gd name="T44" fmla="*/ 11 w 117"/>
              <a:gd name="T45" fmla="*/ 282 h 323"/>
              <a:gd name="T46" fmla="*/ 6 w 117"/>
              <a:gd name="T47" fmla="*/ 292 h 323"/>
              <a:gd name="T48" fmla="*/ 4 w 117"/>
              <a:gd name="T49" fmla="*/ 310 h 323"/>
              <a:gd name="T50" fmla="*/ 1 w 117"/>
              <a:gd name="T51" fmla="*/ 316 h 323"/>
              <a:gd name="T52" fmla="*/ 2 w 117"/>
              <a:gd name="T53" fmla="*/ 290 h 323"/>
              <a:gd name="T54" fmla="*/ 10 w 117"/>
              <a:gd name="T55" fmla="*/ 273 h 323"/>
              <a:gd name="T56" fmla="*/ 21 w 117"/>
              <a:gd name="T57" fmla="*/ 265 h 323"/>
              <a:gd name="T58" fmla="*/ 60 w 117"/>
              <a:gd name="T59" fmla="*/ 258 h 323"/>
              <a:gd name="T60" fmla="*/ 97 w 117"/>
              <a:gd name="T61" fmla="*/ 251 h 323"/>
              <a:gd name="T62" fmla="*/ 109 w 117"/>
              <a:gd name="T63" fmla="*/ 241 h 323"/>
              <a:gd name="T64" fmla="*/ 112 w 117"/>
              <a:gd name="T65" fmla="*/ 214 h 323"/>
              <a:gd name="T66" fmla="*/ 102 w 117"/>
              <a:gd name="T67" fmla="*/ 199 h 323"/>
              <a:gd name="T68" fmla="*/ 73 w 117"/>
              <a:gd name="T69" fmla="*/ 191 h 323"/>
              <a:gd name="T70" fmla="*/ 33 w 117"/>
              <a:gd name="T71" fmla="*/ 187 h 323"/>
              <a:gd name="T72" fmla="*/ 14 w 117"/>
              <a:gd name="T73" fmla="*/ 178 h 323"/>
              <a:gd name="T74" fmla="*/ 4 w 117"/>
              <a:gd name="T75" fmla="*/ 161 h 323"/>
              <a:gd name="T76" fmla="*/ 8 w 117"/>
              <a:gd name="T77" fmla="*/ 126 h 323"/>
              <a:gd name="T78" fmla="*/ 18 w 117"/>
              <a:gd name="T79" fmla="*/ 116 h 323"/>
              <a:gd name="T80" fmla="*/ 46 w 117"/>
              <a:gd name="T81" fmla="*/ 107 h 323"/>
              <a:gd name="T82" fmla="*/ 86 w 117"/>
              <a:gd name="T83" fmla="*/ 103 h 323"/>
              <a:gd name="T84" fmla="*/ 106 w 117"/>
              <a:gd name="T85" fmla="*/ 93 h 323"/>
              <a:gd name="T86" fmla="*/ 113 w 117"/>
              <a:gd name="T87" fmla="*/ 73 h 323"/>
              <a:gd name="T88" fmla="*/ 106 w 117"/>
              <a:gd name="T89" fmla="*/ 52 h 323"/>
              <a:gd name="T90" fmla="*/ 86 w 117"/>
              <a:gd name="T91" fmla="*/ 42 h 323"/>
              <a:gd name="T92" fmla="*/ 46 w 117"/>
              <a:gd name="T93" fmla="*/ 38 h 323"/>
              <a:gd name="T94" fmla="*/ 18 w 117"/>
              <a:gd name="T95" fmla="*/ 29 h 323"/>
              <a:gd name="T96" fmla="*/ 8 w 117"/>
              <a:gd name="T97" fmla="*/ 20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17" h="323">
                <a:moveTo>
                  <a:pt x="3" y="0"/>
                </a:moveTo>
                <a:lnTo>
                  <a:pt x="7" y="0"/>
                </a:lnTo>
                <a:lnTo>
                  <a:pt x="8" y="6"/>
                </a:lnTo>
                <a:lnTo>
                  <a:pt x="9" y="10"/>
                </a:lnTo>
                <a:lnTo>
                  <a:pt x="11" y="14"/>
                </a:lnTo>
                <a:lnTo>
                  <a:pt x="14" y="19"/>
                </a:lnTo>
                <a:lnTo>
                  <a:pt x="18" y="22"/>
                </a:lnTo>
                <a:lnTo>
                  <a:pt x="22" y="24"/>
                </a:lnTo>
                <a:lnTo>
                  <a:pt x="34" y="28"/>
                </a:lnTo>
                <a:lnTo>
                  <a:pt x="47" y="30"/>
                </a:lnTo>
                <a:lnTo>
                  <a:pt x="60" y="31"/>
                </a:lnTo>
                <a:lnTo>
                  <a:pt x="73" y="32"/>
                </a:lnTo>
                <a:lnTo>
                  <a:pt x="86" y="35"/>
                </a:lnTo>
                <a:lnTo>
                  <a:pt x="98" y="38"/>
                </a:lnTo>
                <a:lnTo>
                  <a:pt x="102" y="40"/>
                </a:lnTo>
                <a:lnTo>
                  <a:pt x="106" y="43"/>
                </a:lnTo>
                <a:lnTo>
                  <a:pt x="109" y="46"/>
                </a:lnTo>
                <a:lnTo>
                  <a:pt x="112" y="50"/>
                </a:lnTo>
                <a:lnTo>
                  <a:pt x="116" y="60"/>
                </a:lnTo>
                <a:lnTo>
                  <a:pt x="117" y="73"/>
                </a:lnTo>
                <a:lnTo>
                  <a:pt x="116" y="85"/>
                </a:lnTo>
                <a:lnTo>
                  <a:pt x="112" y="96"/>
                </a:lnTo>
                <a:lnTo>
                  <a:pt x="109" y="99"/>
                </a:lnTo>
                <a:lnTo>
                  <a:pt x="106" y="102"/>
                </a:lnTo>
                <a:lnTo>
                  <a:pt x="102" y="105"/>
                </a:lnTo>
                <a:lnTo>
                  <a:pt x="98" y="107"/>
                </a:lnTo>
                <a:lnTo>
                  <a:pt x="86" y="111"/>
                </a:lnTo>
                <a:lnTo>
                  <a:pt x="73" y="113"/>
                </a:lnTo>
                <a:lnTo>
                  <a:pt x="60" y="114"/>
                </a:lnTo>
                <a:lnTo>
                  <a:pt x="47" y="115"/>
                </a:lnTo>
                <a:lnTo>
                  <a:pt x="34" y="117"/>
                </a:lnTo>
                <a:lnTo>
                  <a:pt x="22" y="121"/>
                </a:lnTo>
                <a:lnTo>
                  <a:pt x="18" y="123"/>
                </a:lnTo>
                <a:lnTo>
                  <a:pt x="14" y="127"/>
                </a:lnTo>
                <a:lnTo>
                  <a:pt x="11" y="131"/>
                </a:lnTo>
                <a:lnTo>
                  <a:pt x="8" y="138"/>
                </a:lnTo>
                <a:lnTo>
                  <a:pt x="7" y="148"/>
                </a:lnTo>
                <a:lnTo>
                  <a:pt x="8" y="158"/>
                </a:lnTo>
                <a:lnTo>
                  <a:pt x="11" y="165"/>
                </a:lnTo>
                <a:lnTo>
                  <a:pt x="14" y="170"/>
                </a:lnTo>
                <a:lnTo>
                  <a:pt x="18" y="173"/>
                </a:lnTo>
                <a:lnTo>
                  <a:pt x="22" y="176"/>
                </a:lnTo>
                <a:lnTo>
                  <a:pt x="34" y="179"/>
                </a:lnTo>
                <a:lnTo>
                  <a:pt x="47" y="181"/>
                </a:lnTo>
                <a:lnTo>
                  <a:pt x="60" y="182"/>
                </a:lnTo>
                <a:lnTo>
                  <a:pt x="73" y="183"/>
                </a:lnTo>
                <a:lnTo>
                  <a:pt x="86" y="186"/>
                </a:lnTo>
                <a:lnTo>
                  <a:pt x="98" y="190"/>
                </a:lnTo>
                <a:lnTo>
                  <a:pt x="102" y="192"/>
                </a:lnTo>
                <a:lnTo>
                  <a:pt x="106" y="194"/>
                </a:lnTo>
                <a:lnTo>
                  <a:pt x="109" y="197"/>
                </a:lnTo>
                <a:lnTo>
                  <a:pt x="112" y="202"/>
                </a:lnTo>
                <a:lnTo>
                  <a:pt x="116" y="211"/>
                </a:lnTo>
                <a:lnTo>
                  <a:pt x="117" y="224"/>
                </a:lnTo>
                <a:lnTo>
                  <a:pt x="116" y="237"/>
                </a:lnTo>
                <a:lnTo>
                  <a:pt x="112" y="247"/>
                </a:lnTo>
                <a:lnTo>
                  <a:pt x="109" y="251"/>
                </a:lnTo>
                <a:lnTo>
                  <a:pt x="106" y="254"/>
                </a:lnTo>
                <a:lnTo>
                  <a:pt x="102" y="256"/>
                </a:lnTo>
                <a:lnTo>
                  <a:pt x="98" y="258"/>
                </a:lnTo>
                <a:lnTo>
                  <a:pt x="86" y="263"/>
                </a:lnTo>
                <a:lnTo>
                  <a:pt x="73" y="265"/>
                </a:lnTo>
                <a:lnTo>
                  <a:pt x="60" y="266"/>
                </a:lnTo>
                <a:lnTo>
                  <a:pt x="47" y="267"/>
                </a:lnTo>
                <a:lnTo>
                  <a:pt x="34" y="269"/>
                </a:lnTo>
                <a:lnTo>
                  <a:pt x="22" y="272"/>
                </a:lnTo>
                <a:lnTo>
                  <a:pt x="18" y="275"/>
                </a:lnTo>
                <a:lnTo>
                  <a:pt x="14" y="279"/>
                </a:lnTo>
                <a:lnTo>
                  <a:pt x="11" y="282"/>
                </a:lnTo>
                <a:lnTo>
                  <a:pt x="9" y="285"/>
                </a:lnTo>
                <a:lnTo>
                  <a:pt x="7" y="288"/>
                </a:lnTo>
                <a:lnTo>
                  <a:pt x="6" y="292"/>
                </a:lnTo>
                <a:lnTo>
                  <a:pt x="5" y="295"/>
                </a:lnTo>
                <a:lnTo>
                  <a:pt x="5" y="299"/>
                </a:lnTo>
                <a:lnTo>
                  <a:pt x="4" y="310"/>
                </a:lnTo>
                <a:lnTo>
                  <a:pt x="6" y="317"/>
                </a:lnTo>
                <a:lnTo>
                  <a:pt x="3" y="323"/>
                </a:lnTo>
                <a:lnTo>
                  <a:pt x="1" y="316"/>
                </a:lnTo>
                <a:lnTo>
                  <a:pt x="0" y="309"/>
                </a:lnTo>
                <a:lnTo>
                  <a:pt x="0" y="299"/>
                </a:lnTo>
                <a:lnTo>
                  <a:pt x="2" y="290"/>
                </a:lnTo>
                <a:lnTo>
                  <a:pt x="4" y="283"/>
                </a:lnTo>
                <a:lnTo>
                  <a:pt x="8" y="277"/>
                </a:lnTo>
                <a:lnTo>
                  <a:pt x="10" y="273"/>
                </a:lnTo>
                <a:lnTo>
                  <a:pt x="14" y="270"/>
                </a:lnTo>
                <a:lnTo>
                  <a:pt x="18" y="267"/>
                </a:lnTo>
                <a:lnTo>
                  <a:pt x="21" y="265"/>
                </a:lnTo>
                <a:lnTo>
                  <a:pt x="33" y="262"/>
                </a:lnTo>
                <a:lnTo>
                  <a:pt x="46" y="259"/>
                </a:lnTo>
                <a:lnTo>
                  <a:pt x="60" y="258"/>
                </a:lnTo>
                <a:lnTo>
                  <a:pt x="73" y="257"/>
                </a:lnTo>
                <a:lnTo>
                  <a:pt x="86" y="255"/>
                </a:lnTo>
                <a:lnTo>
                  <a:pt x="97" y="251"/>
                </a:lnTo>
                <a:lnTo>
                  <a:pt x="102" y="249"/>
                </a:lnTo>
                <a:lnTo>
                  <a:pt x="106" y="246"/>
                </a:lnTo>
                <a:lnTo>
                  <a:pt x="109" y="241"/>
                </a:lnTo>
                <a:lnTo>
                  <a:pt x="112" y="234"/>
                </a:lnTo>
                <a:lnTo>
                  <a:pt x="113" y="224"/>
                </a:lnTo>
                <a:lnTo>
                  <a:pt x="112" y="214"/>
                </a:lnTo>
                <a:lnTo>
                  <a:pt x="109" y="207"/>
                </a:lnTo>
                <a:lnTo>
                  <a:pt x="106" y="203"/>
                </a:lnTo>
                <a:lnTo>
                  <a:pt x="102" y="199"/>
                </a:lnTo>
                <a:lnTo>
                  <a:pt x="97" y="196"/>
                </a:lnTo>
                <a:lnTo>
                  <a:pt x="86" y="193"/>
                </a:lnTo>
                <a:lnTo>
                  <a:pt x="73" y="191"/>
                </a:lnTo>
                <a:lnTo>
                  <a:pt x="60" y="190"/>
                </a:lnTo>
                <a:lnTo>
                  <a:pt x="46" y="189"/>
                </a:lnTo>
                <a:lnTo>
                  <a:pt x="33" y="187"/>
                </a:lnTo>
                <a:lnTo>
                  <a:pt x="21" y="182"/>
                </a:lnTo>
                <a:lnTo>
                  <a:pt x="18" y="180"/>
                </a:lnTo>
                <a:lnTo>
                  <a:pt x="14" y="178"/>
                </a:lnTo>
                <a:lnTo>
                  <a:pt x="10" y="175"/>
                </a:lnTo>
                <a:lnTo>
                  <a:pt x="8" y="171"/>
                </a:lnTo>
                <a:lnTo>
                  <a:pt x="4" y="161"/>
                </a:lnTo>
                <a:lnTo>
                  <a:pt x="3" y="148"/>
                </a:lnTo>
                <a:lnTo>
                  <a:pt x="4" y="135"/>
                </a:lnTo>
                <a:lnTo>
                  <a:pt x="8" y="126"/>
                </a:lnTo>
                <a:lnTo>
                  <a:pt x="10" y="121"/>
                </a:lnTo>
                <a:lnTo>
                  <a:pt x="14" y="118"/>
                </a:lnTo>
                <a:lnTo>
                  <a:pt x="18" y="116"/>
                </a:lnTo>
                <a:lnTo>
                  <a:pt x="21" y="114"/>
                </a:lnTo>
                <a:lnTo>
                  <a:pt x="33" y="110"/>
                </a:lnTo>
                <a:lnTo>
                  <a:pt x="46" y="107"/>
                </a:lnTo>
                <a:lnTo>
                  <a:pt x="60" y="106"/>
                </a:lnTo>
                <a:lnTo>
                  <a:pt x="73" y="105"/>
                </a:lnTo>
                <a:lnTo>
                  <a:pt x="86" y="103"/>
                </a:lnTo>
                <a:lnTo>
                  <a:pt x="97" y="100"/>
                </a:lnTo>
                <a:lnTo>
                  <a:pt x="102" y="98"/>
                </a:lnTo>
                <a:lnTo>
                  <a:pt x="106" y="93"/>
                </a:lnTo>
                <a:lnTo>
                  <a:pt x="109" y="90"/>
                </a:lnTo>
                <a:lnTo>
                  <a:pt x="112" y="83"/>
                </a:lnTo>
                <a:lnTo>
                  <a:pt x="113" y="73"/>
                </a:lnTo>
                <a:lnTo>
                  <a:pt x="112" y="62"/>
                </a:lnTo>
                <a:lnTo>
                  <a:pt x="109" y="55"/>
                </a:lnTo>
                <a:lnTo>
                  <a:pt x="106" y="52"/>
                </a:lnTo>
                <a:lnTo>
                  <a:pt x="102" y="49"/>
                </a:lnTo>
                <a:lnTo>
                  <a:pt x="97" y="45"/>
                </a:lnTo>
                <a:lnTo>
                  <a:pt x="86" y="42"/>
                </a:lnTo>
                <a:lnTo>
                  <a:pt x="73" y="40"/>
                </a:lnTo>
                <a:lnTo>
                  <a:pt x="60" y="39"/>
                </a:lnTo>
                <a:lnTo>
                  <a:pt x="46" y="38"/>
                </a:lnTo>
                <a:lnTo>
                  <a:pt x="33" y="36"/>
                </a:lnTo>
                <a:lnTo>
                  <a:pt x="21" y="31"/>
                </a:lnTo>
                <a:lnTo>
                  <a:pt x="18" y="29"/>
                </a:lnTo>
                <a:lnTo>
                  <a:pt x="14" y="27"/>
                </a:lnTo>
                <a:lnTo>
                  <a:pt x="10" y="24"/>
                </a:lnTo>
                <a:lnTo>
                  <a:pt x="8" y="20"/>
                </a:lnTo>
                <a:lnTo>
                  <a:pt x="4" y="11"/>
                </a:lnTo>
                <a:lnTo>
                  <a:pt x="3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solidFill>
              <a:schemeClr val="bg1">
                <a:lumMod val="8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10637">
            <a:extLst>
              <a:ext uri="{FF2B5EF4-FFF2-40B4-BE49-F238E27FC236}">
                <a16:creationId xmlns:a16="http://schemas.microsoft.com/office/drawing/2014/main" id="{1646CEC9-24F3-43B1-9F08-C2E9BDC71C23}"/>
              </a:ext>
            </a:extLst>
          </p:cNvPr>
          <p:cNvSpPr>
            <a:spLocks/>
          </p:cNvSpPr>
          <p:nvPr/>
        </p:nvSpPr>
        <p:spPr bwMode="auto">
          <a:xfrm>
            <a:off x="8779384" y="4187515"/>
            <a:ext cx="284992" cy="707204"/>
          </a:xfrm>
          <a:custGeom>
            <a:avLst/>
            <a:gdLst>
              <a:gd name="T0" fmla="*/ 25 w 135"/>
              <a:gd name="T1" fmla="*/ 7 h 335"/>
              <a:gd name="T2" fmla="*/ 28 w 135"/>
              <a:gd name="T3" fmla="*/ 18 h 335"/>
              <a:gd name="T4" fmla="*/ 35 w 135"/>
              <a:gd name="T5" fmla="*/ 24 h 335"/>
              <a:gd name="T6" fmla="*/ 50 w 135"/>
              <a:gd name="T7" fmla="*/ 29 h 335"/>
              <a:gd name="T8" fmla="*/ 101 w 135"/>
              <a:gd name="T9" fmla="*/ 34 h 335"/>
              <a:gd name="T10" fmla="*/ 129 w 135"/>
              <a:gd name="T11" fmla="*/ 53 h 335"/>
              <a:gd name="T12" fmla="*/ 134 w 135"/>
              <a:gd name="T13" fmla="*/ 95 h 335"/>
              <a:gd name="T14" fmla="*/ 111 w 135"/>
              <a:gd name="T15" fmla="*/ 123 h 335"/>
              <a:gd name="T16" fmla="*/ 70 w 135"/>
              <a:gd name="T17" fmla="*/ 131 h 335"/>
              <a:gd name="T18" fmla="*/ 40 w 135"/>
              <a:gd name="T19" fmla="*/ 136 h 335"/>
              <a:gd name="T20" fmla="*/ 29 w 135"/>
              <a:gd name="T21" fmla="*/ 141 h 335"/>
              <a:gd name="T22" fmla="*/ 26 w 135"/>
              <a:gd name="T23" fmla="*/ 149 h 335"/>
              <a:gd name="T24" fmla="*/ 25 w 135"/>
              <a:gd name="T25" fmla="*/ 160 h 335"/>
              <a:gd name="T26" fmla="*/ 28 w 135"/>
              <a:gd name="T27" fmla="*/ 169 h 335"/>
              <a:gd name="T28" fmla="*/ 35 w 135"/>
              <a:gd name="T29" fmla="*/ 175 h 335"/>
              <a:gd name="T30" fmla="*/ 50 w 135"/>
              <a:gd name="T31" fmla="*/ 180 h 335"/>
              <a:gd name="T32" fmla="*/ 101 w 135"/>
              <a:gd name="T33" fmla="*/ 186 h 335"/>
              <a:gd name="T34" fmla="*/ 129 w 135"/>
              <a:gd name="T35" fmla="*/ 204 h 335"/>
              <a:gd name="T36" fmla="*/ 134 w 135"/>
              <a:gd name="T37" fmla="*/ 247 h 335"/>
              <a:gd name="T38" fmla="*/ 111 w 135"/>
              <a:gd name="T39" fmla="*/ 275 h 335"/>
              <a:gd name="T40" fmla="*/ 70 w 135"/>
              <a:gd name="T41" fmla="*/ 282 h 335"/>
              <a:gd name="T42" fmla="*/ 40 w 135"/>
              <a:gd name="T43" fmla="*/ 287 h 335"/>
              <a:gd name="T44" fmla="*/ 29 w 135"/>
              <a:gd name="T45" fmla="*/ 292 h 335"/>
              <a:gd name="T46" fmla="*/ 24 w 135"/>
              <a:gd name="T47" fmla="*/ 302 h 335"/>
              <a:gd name="T48" fmla="*/ 23 w 135"/>
              <a:gd name="T49" fmla="*/ 311 h 335"/>
              <a:gd name="T50" fmla="*/ 23 w 135"/>
              <a:gd name="T51" fmla="*/ 319 h 335"/>
              <a:gd name="T52" fmla="*/ 18 w 135"/>
              <a:gd name="T53" fmla="*/ 323 h 335"/>
              <a:gd name="T54" fmla="*/ 3 w 135"/>
              <a:gd name="T55" fmla="*/ 335 h 335"/>
              <a:gd name="T56" fmla="*/ 0 w 135"/>
              <a:gd name="T57" fmla="*/ 321 h 335"/>
              <a:gd name="T58" fmla="*/ 1 w 135"/>
              <a:gd name="T59" fmla="*/ 302 h 335"/>
              <a:gd name="T60" fmla="*/ 6 w 135"/>
              <a:gd name="T61" fmla="*/ 286 h 335"/>
              <a:gd name="T62" fmla="*/ 27 w 135"/>
              <a:gd name="T63" fmla="*/ 265 h 335"/>
              <a:gd name="T64" fmla="*/ 69 w 135"/>
              <a:gd name="T65" fmla="*/ 257 h 335"/>
              <a:gd name="T66" fmla="*/ 99 w 135"/>
              <a:gd name="T67" fmla="*/ 252 h 335"/>
              <a:gd name="T68" fmla="*/ 108 w 135"/>
              <a:gd name="T69" fmla="*/ 247 h 335"/>
              <a:gd name="T70" fmla="*/ 112 w 135"/>
              <a:gd name="T71" fmla="*/ 240 h 335"/>
              <a:gd name="T72" fmla="*/ 112 w 135"/>
              <a:gd name="T73" fmla="*/ 228 h 335"/>
              <a:gd name="T74" fmla="*/ 110 w 135"/>
              <a:gd name="T75" fmla="*/ 219 h 335"/>
              <a:gd name="T76" fmla="*/ 103 w 135"/>
              <a:gd name="T77" fmla="*/ 213 h 335"/>
              <a:gd name="T78" fmla="*/ 88 w 135"/>
              <a:gd name="T79" fmla="*/ 209 h 335"/>
              <a:gd name="T80" fmla="*/ 36 w 135"/>
              <a:gd name="T81" fmla="*/ 202 h 335"/>
              <a:gd name="T82" fmla="*/ 10 w 135"/>
              <a:gd name="T83" fmla="*/ 184 h 335"/>
              <a:gd name="T84" fmla="*/ 4 w 135"/>
              <a:gd name="T85" fmla="*/ 141 h 335"/>
              <a:gd name="T86" fmla="*/ 27 w 135"/>
              <a:gd name="T87" fmla="*/ 114 h 335"/>
              <a:gd name="T88" fmla="*/ 69 w 135"/>
              <a:gd name="T89" fmla="*/ 106 h 335"/>
              <a:gd name="T90" fmla="*/ 99 w 135"/>
              <a:gd name="T91" fmla="*/ 101 h 335"/>
              <a:gd name="T92" fmla="*/ 108 w 135"/>
              <a:gd name="T93" fmla="*/ 96 h 335"/>
              <a:gd name="T94" fmla="*/ 112 w 135"/>
              <a:gd name="T95" fmla="*/ 89 h 335"/>
              <a:gd name="T96" fmla="*/ 112 w 135"/>
              <a:gd name="T97" fmla="*/ 77 h 335"/>
              <a:gd name="T98" fmla="*/ 110 w 135"/>
              <a:gd name="T99" fmla="*/ 68 h 335"/>
              <a:gd name="T100" fmla="*/ 103 w 135"/>
              <a:gd name="T101" fmla="*/ 62 h 335"/>
              <a:gd name="T102" fmla="*/ 88 w 135"/>
              <a:gd name="T103" fmla="*/ 58 h 335"/>
              <a:gd name="T104" fmla="*/ 36 w 135"/>
              <a:gd name="T105" fmla="*/ 51 h 335"/>
              <a:gd name="T106" fmla="*/ 10 w 135"/>
              <a:gd name="T107" fmla="*/ 32 h 335"/>
              <a:gd name="T108" fmla="*/ 2 w 135"/>
              <a:gd name="T109" fmla="*/ 0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35" h="335">
                <a:moveTo>
                  <a:pt x="2" y="0"/>
                </a:moveTo>
                <a:lnTo>
                  <a:pt x="25" y="0"/>
                </a:lnTo>
                <a:lnTo>
                  <a:pt x="25" y="7"/>
                </a:lnTo>
                <a:lnTo>
                  <a:pt x="26" y="12"/>
                </a:lnTo>
                <a:lnTo>
                  <a:pt x="26" y="15"/>
                </a:lnTo>
                <a:lnTo>
                  <a:pt x="28" y="18"/>
                </a:lnTo>
                <a:lnTo>
                  <a:pt x="29" y="20"/>
                </a:lnTo>
                <a:lnTo>
                  <a:pt x="32" y="22"/>
                </a:lnTo>
                <a:lnTo>
                  <a:pt x="35" y="24"/>
                </a:lnTo>
                <a:lnTo>
                  <a:pt x="40" y="25"/>
                </a:lnTo>
                <a:lnTo>
                  <a:pt x="45" y="28"/>
                </a:lnTo>
                <a:lnTo>
                  <a:pt x="50" y="29"/>
                </a:lnTo>
                <a:lnTo>
                  <a:pt x="70" y="31"/>
                </a:lnTo>
                <a:lnTo>
                  <a:pt x="91" y="32"/>
                </a:lnTo>
                <a:lnTo>
                  <a:pt x="101" y="34"/>
                </a:lnTo>
                <a:lnTo>
                  <a:pt x="111" y="38"/>
                </a:lnTo>
                <a:lnTo>
                  <a:pt x="121" y="45"/>
                </a:lnTo>
                <a:lnTo>
                  <a:pt x="129" y="53"/>
                </a:lnTo>
                <a:lnTo>
                  <a:pt x="134" y="66"/>
                </a:lnTo>
                <a:lnTo>
                  <a:pt x="135" y="81"/>
                </a:lnTo>
                <a:lnTo>
                  <a:pt x="134" y="95"/>
                </a:lnTo>
                <a:lnTo>
                  <a:pt x="129" y="108"/>
                </a:lnTo>
                <a:lnTo>
                  <a:pt x="121" y="118"/>
                </a:lnTo>
                <a:lnTo>
                  <a:pt x="111" y="123"/>
                </a:lnTo>
                <a:lnTo>
                  <a:pt x="101" y="127"/>
                </a:lnTo>
                <a:lnTo>
                  <a:pt x="91" y="129"/>
                </a:lnTo>
                <a:lnTo>
                  <a:pt x="70" y="131"/>
                </a:lnTo>
                <a:lnTo>
                  <a:pt x="50" y="133"/>
                </a:lnTo>
                <a:lnTo>
                  <a:pt x="45" y="134"/>
                </a:lnTo>
                <a:lnTo>
                  <a:pt x="40" y="136"/>
                </a:lnTo>
                <a:lnTo>
                  <a:pt x="35" y="137"/>
                </a:lnTo>
                <a:lnTo>
                  <a:pt x="32" y="139"/>
                </a:lnTo>
                <a:lnTo>
                  <a:pt x="29" y="141"/>
                </a:lnTo>
                <a:lnTo>
                  <a:pt x="28" y="143"/>
                </a:lnTo>
                <a:lnTo>
                  <a:pt x="27" y="145"/>
                </a:lnTo>
                <a:lnTo>
                  <a:pt x="26" y="149"/>
                </a:lnTo>
                <a:lnTo>
                  <a:pt x="25" y="152"/>
                </a:lnTo>
                <a:lnTo>
                  <a:pt x="25" y="156"/>
                </a:lnTo>
                <a:lnTo>
                  <a:pt x="25" y="160"/>
                </a:lnTo>
                <a:lnTo>
                  <a:pt x="26" y="165"/>
                </a:lnTo>
                <a:lnTo>
                  <a:pt x="27" y="167"/>
                </a:lnTo>
                <a:lnTo>
                  <a:pt x="28" y="169"/>
                </a:lnTo>
                <a:lnTo>
                  <a:pt x="29" y="171"/>
                </a:lnTo>
                <a:lnTo>
                  <a:pt x="32" y="173"/>
                </a:lnTo>
                <a:lnTo>
                  <a:pt x="35" y="175"/>
                </a:lnTo>
                <a:lnTo>
                  <a:pt x="40" y="178"/>
                </a:lnTo>
                <a:lnTo>
                  <a:pt x="45" y="179"/>
                </a:lnTo>
                <a:lnTo>
                  <a:pt x="50" y="180"/>
                </a:lnTo>
                <a:lnTo>
                  <a:pt x="70" y="182"/>
                </a:lnTo>
                <a:lnTo>
                  <a:pt x="91" y="184"/>
                </a:lnTo>
                <a:lnTo>
                  <a:pt x="101" y="186"/>
                </a:lnTo>
                <a:lnTo>
                  <a:pt x="111" y="189"/>
                </a:lnTo>
                <a:lnTo>
                  <a:pt x="121" y="196"/>
                </a:lnTo>
                <a:lnTo>
                  <a:pt x="129" y="204"/>
                </a:lnTo>
                <a:lnTo>
                  <a:pt x="134" y="217"/>
                </a:lnTo>
                <a:lnTo>
                  <a:pt x="135" y="232"/>
                </a:lnTo>
                <a:lnTo>
                  <a:pt x="134" y="247"/>
                </a:lnTo>
                <a:lnTo>
                  <a:pt x="129" y="259"/>
                </a:lnTo>
                <a:lnTo>
                  <a:pt x="121" y="269"/>
                </a:lnTo>
                <a:lnTo>
                  <a:pt x="111" y="275"/>
                </a:lnTo>
                <a:lnTo>
                  <a:pt x="101" y="278"/>
                </a:lnTo>
                <a:lnTo>
                  <a:pt x="91" y="280"/>
                </a:lnTo>
                <a:lnTo>
                  <a:pt x="70" y="282"/>
                </a:lnTo>
                <a:lnTo>
                  <a:pt x="50" y="285"/>
                </a:lnTo>
                <a:lnTo>
                  <a:pt x="45" y="286"/>
                </a:lnTo>
                <a:lnTo>
                  <a:pt x="40" y="287"/>
                </a:lnTo>
                <a:lnTo>
                  <a:pt x="35" y="289"/>
                </a:lnTo>
                <a:lnTo>
                  <a:pt x="32" y="290"/>
                </a:lnTo>
                <a:lnTo>
                  <a:pt x="29" y="292"/>
                </a:lnTo>
                <a:lnTo>
                  <a:pt x="28" y="295"/>
                </a:lnTo>
                <a:lnTo>
                  <a:pt x="26" y="298"/>
                </a:lnTo>
                <a:lnTo>
                  <a:pt x="24" y="302"/>
                </a:lnTo>
                <a:lnTo>
                  <a:pt x="23" y="304"/>
                </a:lnTo>
                <a:lnTo>
                  <a:pt x="23" y="307"/>
                </a:lnTo>
                <a:lnTo>
                  <a:pt x="23" y="311"/>
                </a:lnTo>
                <a:lnTo>
                  <a:pt x="23" y="316"/>
                </a:lnTo>
                <a:lnTo>
                  <a:pt x="23" y="318"/>
                </a:lnTo>
                <a:lnTo>
                  <a:pt x="23" y="319"/>
                </a:lnTo>
                <a:lnTo>
                  <a:pt x="23" y="320"/>
                </a:lnTo>
                <a:lnTo>
                  <a:pt x="23" y="321"/>
                </a:lnTo>
                <a:lnTo>
                  <a:pt x="18" y="323"/>
                </a:lnTo>
                <a:lnTo>
                  <a:pt x="18" y="325"/>
                </a:lnTo>
                <a:lnTo>
                  <a:pt x="19" y="326"/>
                </a:lnTo>
                <a:lnTo>
                  <a:pt x="3" y="335"/>
                </a:lnTo>
                <a:lnTo>
                  <a:pt x="2" y="331"/>
                </a:lnTo>
                <a:lnTo>
                  <a:pt x="1" y="325"/>
                </a:lnTo>
                <a:lnTo>
                  <a:pt x="0" y="321"/>
                </a:lnTo>
                <a:lnTo>
                  <a:pt x="0" y="318"/>
                </a:lnTo>
                <a:lnTo>
                  <a:pt x="0" y="307"/>
                </a:lnTo>
                <a:lnTo>
                  <a:pt x="1" y="302"/>
                </a:lnTo>
                <a:lnTo>
                  <a:pt x="2" y="296"/>
                </a:lnTo>
                <a:lnTo>
                  <a:pt x="3" y="291"/>
                </a:lnTo>
                <a:lnTo>
                  <a:pt x="6" y="286"/>
                </a:lnTo>
                <a:lnTo>
                  <a:pt x="10" y="280"/>
                </a:lnTo>
                <a:lnTo>
                  <a:pt x="17" y="271"/>
                </a:lnTo>
                <a:lnTo>
                  <a:pt x="27" y="265"/>
                </a:lnTo>
                <a:lnTo>
                  <a:pt x="36" y="261"/>
                </a:lnTo>
                <a:lnTo>
                  <a:pt x="47" y="259"/>
                </a:lnTo>
                <a:lnTo>
                  <a:pt x="69" y="257"/>
                </a:lnTo>
                <a:lnTo>
                  <a:pt x="88" y="256"/>
                </a:lnTo>
                <a:lnTo>
                  <a:pt x="93" y="255"/>
                </a:lnTo>
                <a:lnTo>
                  <a:pt x="99" y="252"/>
                </a:lnTo>
                <a:lnTo>
                  <a:pt x="103" y="251"/>
                </a:lnTo>
                <a:lnTo>
                  <a:pt x="106" y="249"/>
                </a:lnTo>
                <a:lnTo>
                  <a:pt x="108" y="247"/>
                </a:lnTo>
                <a:lnTo>
                  <a:pt x="110" y="245"/>
                </a:lnTo>
                <a:lnTo>
                  <a:pt x="111" y="243"/>
                </a:lnTo>
                <a:lnTo>
                  <a:pt x="112" y="240"/>
                </a:lnTo>
                <a:lnTo>
                  <a:pt x="112" y="236"/>
                </a:lnTo>
                <a:lnTo>
                  <a:pt x="114" y="232"/>
                </a:lnTo>
                <a:lnTo>
                  <a:pt x="112" y="228"/>
                </a:lnTo>
                <a:lnTo>
                  <a:pt x="112" y="225"/>
                </a:lnTo>
                <a:lnTo>
                  <a:pt x="111" y="221"/>
                </a:lnTo>
                <a:lnTo>
                  <a:pt x="110" y="219"/>
                </a:lnTo>
                <a:lnTo>
                  <a:pt x="108" y="217"/>
                </a:lnTo>
                <a:lnTo>
                  <a:pt x="106" y="215"/>
                </a:lnTo>
                <a:lnTo>
                  <a:pt x="103" y="213"/>
                </a:lnTo>
                <a:lnTo>
                  <a:pt x="99" y="211"/>
                </a:lnTo>
                <a:lnTo>
                  <a:pt x="93" y="210"/>
                </a:lnTo>
                <a:lnTo>
                  <a:pt x="88" y="209"/>
                </a:lnTo>
                <a:lnTo>
                  <a:pt x="69" y="206"/>
                </a:lnTo>
                <a:lnTo>
                  <a:pt x="47" y="204"/>
                </a:lnTo>
                <a:lnTo>
                  <a:pt x="36" y="202"/>
                </a:lnTo>
                <a:lnTo>
                  <a:pt x="27" y="199"/>
                </a:lnTo>
                <a:lnTo>
                  <a:pt x="17" y="192"/>
                </a:lnTo>
                <a:lnTo>
                  <a:pt x="10" y="184"/>
                </a:lnTo>
                <a:lnTo>
                  <a:pt x="4" y="171"/>
                </a:lnTo>
                <a:lnTo>
                  <a:pt x="2" y="156"/>
                </a:lnTo>
                <a:lnTo>
                  <a:pt x="4" y="141"/>
                </a:lnTo>
                <a:lnTo>
                  <a:pt x="10" y="129"/>
                </a:lnTo>
                <a:lnTo>
                  <a:pt x="17" y="120"/>
                </a:lnTo>
                <a:lnTo>
                  <a:pt x="27" y="114"/>
                </a:lnTo>
                <a:lnTo>
                  <a:pt x="36" y="110"/>
                </a:lnTo>
                <a:lnTo>
                  <a:pt x="47" y="108"/>
                </a:lnTo>
                <a:lnTo>
                  <a:pt x="69" y="106"/>
                </a:lnTo>
                <a:lnTo>
                  <a:pt x="88" y="104"/>
                </a:lnTo>
                <a:lnTo>
                  <a:pt x="93" y="103"/>
                </a:lnTo>
                <a:lnTo>
                  <a:pt x="99" y="101"/>
                </a:lnTo>
                <a:lnTo>
                  <a:pt x="103" y="100"/>
                </a:lnTo>
                <a:lnTo>
                  <a:pt x="106" y="98"/>
                </a:lnTo>
                <a:lnTo>
                  <a:pt x="108" y="96"/>
                </a:lnTo>
                <a:lnTo>
                  <a:pt x="110" y="93"/>
                </a:lnTo>
                <a:lnTo>
                  <a:pt x="111" y="91"/>
                </a:lnTo>
                <a:lnTo>
                  <a:pt x="112" y="89"/>
                </a:lnTo>
                <a:lnTo>
                  <a:pt x="112" y="85"/>
                </a:lnTo>
                <a:lnTo>
                  <a:pt x="114" y="81"/>
                </a:lnTo>
                <a:lnTo>
                  <a:pt x="112" y="77"/>
                </a:lnTo>
                <a:lnTo>
                  <a:pt x="112" y="73"/>
                </a:lnTo>
                <a:lnTo>
                  <a:pt x="111" y="70"/>
                </a:lnTo>
                <a:lnTo>
                  <a:pt x="110" y="68"/>
                </a:lnTo>
                <a:lnTo>
                  <a:pt x="108" y="65"/>
                </a:lnTo>
                <a:lnTo>
                  <a:pt x="106" y="63"/>
                </a:lnTo>
                <a:lnTo>
                  <a:pt x="103" y="62"/>
                </a:lnTo>
                <a:lnTo>
                  <a:pt x="99" y="60"/>
                </a:lnTo>
                <a:lnTo>
                  <a:pt x="93" y="59"/>
                </a:lnTo>
                <a:lnTo>
                  <a:pt x="88" y="58"/>
                </a:lnTo>
                <a:lnTo>
                  <a:pt x="69" y="55"/>
                </a:lnTo>
                <a:lnTo>
                  <a:pt x="47" y="53"/>
                </a:lnTo>
                <a:lnTo>
                  <a:pt x="36" y="51"/>
                </a:lnTo>
                <a:lnTo>
                  <a:pt x="27" y="48"/>
                </a:lnTo>
                <a:lnTo>
                  <a:pt x="17" y="42"/>
                </a:lnTo>
                <a:lnTo>
                  <a:pt x="10" y="32"/>
                </a:lnTo>
                <a:lnTo>
                  <a:pt x="4" y="21"/>
                </a:lnTo>
                <a:lnTo>
                  <a:pt x="3" y="8"/>
                </a:lnTo>
                <a:lnTo>
                  <a:pt x="2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0">
            <a:solidFill>
              <a:schemeClr val="bg1">
                <a:lumMod val="8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10638">
            <a:extLst>
              <a:ext uri="{FF2B5EF4-FFF2-40B4-BE49-F238E27FC236}">
                <a16:creationId xmlns:a16="http://schemas.microsoft.com/office/drawing/2014/main" id="{16CA8778-0C6B-4084-BE1C-3DE7BDB03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9384" y="4829275"/>
            <a:ext cx="48555" cy="1049193"/>
          </a:xfrm>
          <a:prstGeom prst="rect">
            <a:avLst/>
          </a:prstGeom>
          <a:solidFill>
            <a:schemeClr val="bg1">
              <a:lumMod val="85000"/>
            </a:schemeClr>
          </a:solidFill>
          <a:ln w="0">
            <a:solidFill>
              <a:schemeClr val="bg1">
                <a:lumMod val="8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0" name="Picture 10655">
            <a:extLst>
              <a:ext uri="{FF2B5EF4-FFF2-40B4-BE49-F238E27FC236}">
                <a16:creationId xmlns:a16="http://schemas.microsoft.com/office/drawing/2014/main" id="{F226AAA8-61B5-49D4-A4D8-6A334F790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166" y="6731433"/>
            <a:ext cx="1044970" cy="4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Freeform 10656">
            <a:extLst>
              <a:ext uri="{FF2B5EF4-FFF2-40B4-BE49-F238E27FC236}">
                <a16:creationId xmlns:a16="http://schemas.microsoft.com/office/drawing/2014/main" id="{30CE7100-B04F-43DB-98B7-88B659734FA2}"/>
              </a:ext>
            </a:extLst>
          </p:cNvPr>
          <p:cNvSpPr>
            <a:spLocks noEditPoints="1"/>
          </p:cNvSpPr>
          <p:nvPr/>
        </p:nvSpPr>
        <p:spPr bwMode="auto">
          <a:xfrm>
            <a:off x="4719833" y="6741988"/>
            <a:ext cx="1015417" cy="21110"/>
          </a:xfrm>
          <a:custGeom>
            <a:avLst/>
            <a:gdLst>
              <a:gd name="T0" fmla="*/ 348 w 481"/>
              <a:gd name="T1" fmla="*/ 0 h 10"/>
              <a:gd name="T2" fmla="*/ 481 w 481"/>
              <a:gd name="T3" fmla="*/ 0 h 10"/>
              <a:gd name="T4" fmla="*/ 470 w 481"/>
              <a:gd name="T5" fmla="*/ 3 h 10"/>
              <a:gd name="T6" fmla="*/ 457 w 481"/>
              <a:gd name="T7" fmla="*/ 3 h 10"/>
              <a:gd name="T8" fmla="*/ 447 w 481"/>
              <a:gd name="T9" fmla="*/ 3 h 10"/>
              <a:gd name="T10" fmla="*/ 405 w 481"/>
              <a:gd name="T11" fmla="*/ 3 h 10"/>
              <a:gd name="T12" fmla="*/ 405 w 481"/>
              <a:gd name="T13" fmla="*/ 3 h 10"/>
              <a:gd name="T14" fmla="*/ 402 w 481"/>
              <a:gd name="T15" fmla="*/ 3 h 10"/>
              <a:gd name="T16" fmla="*/ 394 w 481"/>
              <a:gd name="T17" fmla="*/ 3 h 10"/>
              <a:gd name="T18" fmla="*/ 382 w 481"/>
              <a:gd name="T19" fmla="*/ 4 h 10"/>
              <a:gd name="T20" fmla="*/ 371 w 481"/>
              <a:gd name="T21" fmla="*/ 4 h 10"/>
              <a:gd name="T22" fmla="*/ 359 w 481"/>
              <a:gd name="T23" fmla="*/ 4 h 10"/>
              <a:gd name="T24" fmla="*/ 355 w 481"/>
              <a:gd name="T25" fmla="*/ 4 h 10"/>
              <a:gd name="T26" fmla="*/ 351 w 481"/>
              <a:gd name="T27" fmla="*/ 4 h 10"/>
              <a:gd name="T28" fmla="*/ 349 w 481"/>
              <a:gd name="T29" fmla="*/ 4 h 10"/>
              <a:gd name="T30" fmla="*/ 348 w 481"/>
              <a:gd name="T31" fmla="*/ 0 h 10"/>
              <a:gd name="T32" fmla="*/ 42 w 481"/>
              <a:gd name="T33" fmla="*/ 0 h 10"/>
              <a:gd name="T34" fmla="*/ 302 w 481"/>
              <a:gd name="T35" fmla="*/ 0 h 10"/>
              <a:gd name="T36" fmla="*/ 302 w 481"/>
              <a:gd name="T37" fmla="*/ 6 h 10"/>
              <a:gd name="T38" fmla="*/ 302 w 481"/>
              <a:gd name="T39" fmla="*/ 10 h 10"/>
              <a:gd name="T40" fmla="*/ 38 w 481"/>
              <a:gd name="T41" fmla="*/ 10 h 10"/>
              <a:gd name="T42" fmla="*/ 42 w 481"/>
              <a:gd name="T43" fmla="*/ 0 h 10"/>
              <a:gd name="T44" fmla="*/ 0 w 481"/>
              <a:gd name="T45" fmla="*/ 0 h 10"/>
              <a:gd name="T46" fmla="*/ 3 w 481"/>
              <a:gd name="T47" fmla="*/ 0 h 10"/>
              <a:gd name="T48" fmla="*/ 0 w 481"/>
              <a:gd name="T49" fmla="*/ 9 h 10"/>
              <a:gd name="T50" fmla="*/ 0 w 481"/>
              <a:gd name="T51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1" h="10">
                <a:moveTo>
                  <a:pt x="348" y="0"/>
                </a:moveTo>
                <a:lnTo>
                  <a:pt x="481" y="0"/>
                </a:lnTo>
                <a:lnTo>
                  <a:pt x="470" y="3"/>
                </a:lnTo>
                <a:lnTo>
                  <a:pt x="457" y="3"/>
                </a:lnTo>
                <a:lnTo>
                  <a:pt x="447" y="3"/>
                </a:lnTo>
                <a:lnTo>
                  <a:pt x="405" y="3"/>
                </a:lnTo>
                <a:lnTo>
                  <a:pt x="405" y="3"/>
                </a:lnTo>
                <a:lnTo>
                  <a:pt x="402" y="3"/>
                </a:lnTo>
                <a:lnTo>
                  <a:pt x="394" y="3"/>
                </a:lnTo>
                <a:lnTo>
                  <a:pt x="382" y="4"/>
                </a:lnTo>
                <a:lnTo>
                  <a:pt x="371" y="4"/>
                </a:lnTo>
                <a:lnTo>
                  <a:pt x="359" y="4"/>
                </a:lnTo>
                <a:lnTo>
                  <a:pt x="355" y="4"/>
                </a:lnTo>
                <a:lnTo>
                  <a:pt x="351" y="4"/>
                </a:lnTo>
                <a:lnTo>
                  <a:pt x="349" y="4"/>
                </a:lnTo>
                <a:lnTo>
                  <a:pt x="348" y="0"/>
                </a:lnTo>
                <a:close/>
                <a:moveTo>
                  <a:pt x="42" y="0"/>
                </a:moveTo>
                <a:lnTo>
                  <a:pt x="302" y="0"/>
                </a:lnTo>
                <a:lnTo>
                  <a:pt x="302" y="6"/>
                </a:lnTo>
                <a:lnTo>
                  <a:pt x="302" y="10"/>
                </a:lnTo>
                <a:lnTo>
                  <a:pt x="38" y="10"/>
                </a:lnTo>
                <a:lnTo>
                  <a:pt x="42" y="0"/>
                </a:lnTo>
                <a:close/>
                <a:moveTo>
                  <a:pt x="0" y="0"/>
                </a:moveTo>
                <a:lnTo>
                  <a:pt x="3" y="0"/>
                </a:lnTo>
                <a:lnTo>
                  <a:pt x="0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2" name="Picture 10657">
            <a:extLst>
              <a:ext uri="{FF2B5EF4-FFF2-40B4-BE49-F238E27FC236}">
                <a16:creationId xmlns:a16="http://schemas.microsoft.com/office/drawing/2014/main" id="{66CD79E7-262E-4F74-8FFF-0366E8CD4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166" y="6731351"/>
            <a:ext cx="1044970" cy="4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10658">
            <a:extLst>
              <a:ext uri="{FF2B5EF4-FFF2-40B4-BE49-F238E27FC236}">
                <a16:creationId xmlns:a16="http://schemas.microsoft.com/office/drawing/2014/main" id="{78A05470-8D3B-4B3B-9F76-D8892F990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365" y="6731546"/>
            <a:ext cx="59109" cy="2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" name="Freeform 10659">
            <a:extLst>
              <a:ext uri="{FF2B5EF4-FFF2-40B4-BE49-F238E27FC236}">
                <a16:creationId xmlns:a16="http://schemas.microsoft.com/office/drawing/2014/main" id="{035AD73A-7FDC-4A01-B90E-B015D8DD5242}"/>
              </a:ext>
            </a:extLst>
          </p:cNvPr>
          <p:cNvSpPr>
            <a:spLocks/>
          </p:cNvSpPr>
          <p:nvPr/>
        </p:nvSpPr>
        <p:spPr bwMode="auto">
          <a:xfrm>
            <a:off x="5420700" y="6742100"/>
            <a:ext cx="35888" cy="8443"/>
          </a:xfrm>
          <a:custGeom>
            <a:avLst/>
            <a:gdLst>
              <a:gd name="T0" fmla="*/ 0 w 17"/>
              <a:gd name="T1" fmla="*/ 0 h 4"/>
              <a:gd name="T2" fmla="*/ 16 w 17"/>
              <a:gd name="T3" fmla="*/ 0 h 4"/>
              <a:gd name="T4" fmla="*/ 17 w 17"/>
              <a:gd name="T5" fmla="*/ 4 h 4"/>
              <a:gd name="T6" fmla="*/ 17 w 17"/>
              <a:gd name="T7" fmla="*/ 4 h 4"/>
              <a:gd name="T8" fmla="*/ 10 w 17"/>
              <a:gd name="T9" fmla="*/ 3 h 4"/>
              <a:gd name="T10" fmla="*/ 4 w 17"/>
              <a:gd name="T11" fmla="*/ 3 h 4"/>
              <a:gd name="T12" fmla="*/ 0 w 17"/>
              <a:gd name="T1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" h="4">
                <a:moveTo>
                  <a:pt x="0" y="0"/>
                </a:moveTo>
                <a:lnTo>
                  <a:pt x="16" y="0"/>
                </a:lnTo>
                <a:lnTo>
                  <a:pt x="17" y="4"/>
                </a:lnTo>
                <a:lnTo>
                  <a:pt x="17" y="4"/>
                </a:lnTo>
                <a:lnTo>
                  <a:pt x="10" y="3"/>
                </a:lnTo>
                <a:lnTo>
                  <a:pt x="4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5" name="Picture 10661">
            <a:extLst>
              <a:ext uri="{FF2B5EF4-FFF2-40B4-BE49-F238E27FC236}">
                <a16:creationId xmlns:a16="http://schemas.microsoft.com/office/drawing/2014/main" id="{F0BF25A1-29D2-4063-AD72-EC6C61028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262" y="6731428"/>
            <a:ext cx="59109" cy="2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" name="Rectangle 144">
            <a:extLst>
              <a:ext uri="{FF2B5EF4-FFF2-40B4-BE49-F238E27FC236}">
                <a16:creationId xmlns:a16="http://schemas.microsoft.com/office/drawing/2014/main" id="{ADDD60D2-E42B-4E7C-A599-4775FBF85560}"/>
              </a:ext>
            </a:extLst>
          </p:cNvPr>
          <p:cNvSpPr/>
          <p:nvPr/>
        </p:nvSpPr>
        <p:spPr>
          <a:xfrm>
            <a:off x="2088814" y="2177676"/>
            <a:ext cx="8390609" cy="1179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 charm of taken possession I am with you. these sweet mornings of spring</a:t>
            </a:r>
          </a:p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which I enjoy with me A wonderful serenity has taken possession of my entire soul, like these sweet morning</a:t>
            </a:r>
          </a:p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spring which I enjoy with my whole heart. I am alone, and feel the charm of taken possession</a:t>
            </a:r>
          </a:p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 am with you. these sweet mornings of spring which I enjoy with me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B868A29-F91F-427D-B9AB-FD62ACB4C8CC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/>
          </a:p>
        </p:txBody>
      </p:sp>
      <p:sp>
        <p:nvSpPr>
          <p:cNvPr id="87" name="Circle: Hollow 86">
            <a:extLst>
              <a:ext uri="{FF2B5EF4-FFF2-40B4-BE49-F238E27FC236}">
                <a16:creationId xmlns:a16="http://schemas.microsoft.com/office/drawing/2014/main" id="{9020EA3C-7AB4-457B-AB42-37324F9BAA78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88" name="Circle: Hollow 87">
            <a:extLst>
              <a:ext uri="{FF2B5EF4-FFF2-40B4-BE49-F238E27FC236}">
                <a16:creationId xmlns:a16="http://schemas.microsoft.com/office/drawing/2014/main" id="{D86EF2AF-2F0D-4277-B06C-119C60AFB004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2B1EF7A-A032-4BDE-AC64-519DA5966E55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C2344C1-937B-4A45-8C71-7ED80A3285DC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3358D5D1-822E-4821-9F0D-0A95BCE3F7FE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</p:spTree>
    <p:extLst>
      <p:ext uri="{BB962C8B-B14F-4D97-AF65-F5344CB8AC3E}">
        <p14:creationId xmlns:p14="http://schemas.microsoft.com/office/powerpoint/2010/main" val="3813761431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4412837-09E3-4316-A0ED-14B3412373AD}"/>
              </a:ext>
            </a:extLst>
          </p:cNvPr>
          <p:cNvGrpSpPr/>
          <p:nvPr/>
        </p:nvGrpSpPr>
        <p:grpSpPr>
          <a:xfrm>
            <a:off x="7024369" y="1918690"/>
            <a:ext cx="3470892" cy="4260888"/>
            <a:chOff x="4198873" y="2215404"/>
            <a:chExt cx="3470892" cy="4260888"/>
          </a:xfrm>
        </p:grpSpPr>
        <p:sp>
          <p:nvSpPr>
            <p:cNvPr id="9" name="Shape 2437">
              <a:extLst>
                <a:ext uri="{FF2B5EF4-FFF2-40B4-BE49-F238E27FC236}">
                  <a16:creationId xmlns:a16="http://schemas.microsoft.com/office/drawing/2014/main" id="{4152FA64-BF11-4F40-8124-5F0E2BC29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6391" y="2215404"/>
              <a:ext cx="1862134" cy="1977203"/>
            </a:xfrm>
            <a:custGeom>
              <a:avLst/>
              <a:gdLst>
                <a:gd name="T0" fmla="*/ 1335962 w 21443"/>
                <a:gd name="T1" fmla="*/ 1418320 h 20601"/>
                <a:gd name="T2" fmla="*/ 1335962 w 21443"/>
                <a:gd name="T3" fmla="*/ 1418320 h 20601"/>
                <a:gd name="T4" fmla="*/ 1335962 w 21443"/>
                <a:gd name="T5" fmla="*/ 1418320 h 20601"/>
                <a:gd name="T6" fmla="*/ 1335962 w 21443"/>
                <a:gd name="T7" fmla="*/ 1418320 h 20601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43" h="20601" extrusionOk="0">
                  <a:moveTo>
                    <a:pt x="21209" y="13590"/>
                  </a:moveTo>
                  <a:cubicBezTo>
                    <a:pt x="20817" y="14511"/>
                    <a:pt x="19800" y="14935"/>
                    <a:pt x="18783" y="14581"/>
                  </a:cubicBezTo>
                  <a:cubicBezTo>
                    <a:pt x="18235" y="14440"/>
                    <a:pt x="17922" y="14015"/>
                    <a:pt x="17687" y="13590"/>
                  </a:cubicBezTo>
                  <a:cubicBezTo>
                    <a:pt x="17609" y="13307"/>
                    <a:pt x="17296" y="13094"/>
                    <a:pt x="16983" y="12952"/>
                  </a:cubicBezTo>
                  <a:cubicBezTo>
                    <a:pt x="16670" y="12882"/>
                    <a:pt x="16357" y="13023"/>
                    <a:pt x="16200" y="13307"/>
                  </a:cubicBezTo>
                  <a:cubicBezTo>
                    <a:pt x="13148" y="20601"/>
                    <a:pt x="13148" y="20601"/>
                    <a:pt x="13148" y="20601"/>
                  </a:cubicBezTo>
                  <a:cubicBezTo>
                    <a:pt x="7826" y="14794"/>
                    <a:pt x="7826" y="14794"/>
                    <a:pt x="7826" y="14794"/>
                  </a:cubicBezTo>
                  <a:cubicBezTo>
                    <a:pt x="7904" y="14794"/>
                    <a:pt x="7904" y="14794"/>
                    <a:pt x="7904" y="14794"/>
                  </a:cubicBezTo>
                  <a:cubicBezTo>
                    <a:pt x="8687" y="14865"/>
                    <a:pt x="9470" y="14723"/>
                    <a:pt x="10096" y="14227"/>
                  </a:cubicBezTo>
                  <a:cubicBezTo>
                    <a:pt x="11270" y="13377"/>
                    <a:pt x="11426" y="11819"/>
                    <a:pt x="10487" y="10828"/>
                  </a:cubicBezTo>
                  <a:cubicBezTo>
                    <a:pt x="9548" y="9766"/>
                    <a:pt x="7826" y="9624"/>
                    <a:pt x="6652" y="10474"/>
                  </a:cubicBezTo>
                  <a:cubicBezTo>
                    <a:pt x="6026" y="10899"/>
                    <a:pt x="5713" y="11536"/>
                    <a:pt x="5713" y="12244"/>
                  </a:cubicBezTo>
                  <a:cubicBezTo>
                    <a:pt x="5635" y="12315"/>
                    <a:pt x="5635" y="12315"/>
                    <a:pt x="5635" y="12315"/>
                  </a:cubicBezTo>
                  <a:cubicBezTo>
                    <a:pt x="0" y="6083"/>
                    <a:pt x="0" y="6083"/>
                    <a:pt x="0" y="6083"/>
                  </a:cubicBezTo>
                  <a:cubicBezTo>
                    <a:pt x="1252" y="4525"/>
                    <a:pt x="2739" y="3321"/>
                    <a:pt x="3835" y="2542"/>
                  </a:cubicBezTo>
                  <a:cubicBezTo>
                    <a:pt x="6574" y="701"/>
                    <a:pt x="14557" y="-999"/>
                    <a:pt x="21443" y="701"/>
                  </a:cubicBezTo>
                  <a:cubicBezTo>
                    <a:pt x="17217" y="10828"/>
                    <a:pt x="17217" y="10828"/>
                    <a:pt x="17217" y="10828"/>
                  </a:cubicBezTo>
                  <a:cubicBezTo>
                    <a:pt x="17217" y="10828"/>
                    <a:pt x="17217" y="10828"/>
                    <a:pt x="17217" y="10828"/>
                  </a:cubicBezTo>
                  <a:cubicBezTo>
                    <a:pt x="17139" y="11111"/>
                    <a:pt x="17296" y="11465"/>
                    <a:pt x="17609" y="11536"/>
                  </a:cubicBezTo>
                  <a:cubicBezTo>
                    <a:pt x="17922" y="11678"/>
                    <a:pt x="18313" y="11678"/>
                    <a:pt x="18548" y="11536"/>
                  </a:cubicBezTo>
                  <a:cubicBezTo>
                    <a:pt x="19017" y="11253"/>
                    <a:pt x="19565" y="11253"/>
                    <a:pt x="20113" y="11394"/>
                  </a:cubicBezTo>
                  <a:cubicBezTo>
                    <a:pt x="21052" y="11749"/>
                    <a:pt x="21600" y="12740"/>
                    <a:pt x="21209" y="1359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lIns="45719" tIns="45719" rIns="45719" bIns="45719"/>
            <a:lstStyle/>
            <a:p>
              <a:endParaRPr lang="en-US" dirty="0"/>
            </a:p>
          </p:txBody>
        </p:sp>
        <p:sp>
          <p:nvSpPr>
            <p:cNvPr id="10" name="Shape 2438">
              <a:extLst>
                <a:ext uri="{FF2B5EF4-FFF2-40B4-BE49-F238E27FC236}">
                  <a16:creationId xmlns:a16="http://schemas.microsoft.com/office/drawing/2014/main" id="{57258072-8BF4-4463-B6FB-23D7ED961B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5726" y="2302813"/>
              <a:ext cx="1674039" cy="2190745"/>
            </a:xfrm>
            <a:custGeom>
              <a:avLst/>
              <a:gdLst>
                <a:gd name="T0" fmla="*/ 1200288 w 21441"/>
                <a:gd name="T1" fmla="*/ 1571356 h 21485"/>
                <a:gd name="T2" fmla="*/ 1200288 w 21441"/>
                <a:gd name="T3" fmla="*/ 1571356 h 21485"/>
                <a:gd name="T4" fmla="*/ 1200288 w 21441"/>
                <a:gd name="T5" fmla="*/ 1571356 h 21485"/>
                <a:gd name="T6" fmla="*/ 1200288 w 21441"/>
                <a:gd name="T7" fmla="*/ 1571356 h 21485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441" h="21485" extrusionOk="0">
                  <a:moveTo>
                    <a:pt x="21426" y="13667"/>
                  </a:moveTo>
                  <a:cubicBezTo>
                    <a:pt x="21339" y="14533"/>
                    <a:pt x="21252" y="15400"/>
                    <a:pt x="20990" y="16133"/>
                  </a:cubicBezTo>
                  <a:cubicBezTo>
                    <a:pt x="12716" y="17200"/>
                    <a:pt x="12716" y="17200"/>
                    <a:pt x="12716" y="17200"/>
                  </a:cubicBezTo>
                  <a:cubicBezTo>
                    <a:pt x="12281" y="17267"/>
                    <a:pt x="12106" y="17533"/>
                    <a:pt x="12106" y="17800"/>
                  </a:cubicBezTo>
                  <a:cubicBezTo>
                    <a:pt x="12194" y="18133"/>
                    <a:pt x="12368" y="18333"/>
                    <a:pt x="12716" y="18533"/>
                  </a:cubicBezTo>
                  <a:cubicBezTo>
                    <a:pt x="13239" y="18733"/>
                    <a:pt x="13587" y="19133"/>
                    <a:pt x="13674" y="19600"/>
                  </a:cubicBezTo>
                  <a:cubicBezTo>
                    <a:pt x="13848" y="20467"/>
                    <a:pt x="13065" y="21267"/>
                    <a:pt x="11932" y="21467"/>
                  </a:cubicBezTo>
                  <a:cubicBezTo>
                    <a:pt x="10800" y="21600"/>
                    <a:pt x="9755" y="21000"/>
                    <a:pt x="9581" y="20133"/>
                  </a:cubicBezTo>
                  <a:cubicBezTo>
                    <a:pt x="9494" y="19667"/>
                    <a:pt x="9668" y="19200"/>
                    <a:pt x="10016" y="18867"/>
                  </a:cubicBezTo>
                  <a:cubicBezTo>
                    <a:pt x="10277" y="18600"/>
                    <a:pt x="10365" y="18333"/>
                    <a:pt x="10277" y="18067"/>
                  </a:cubicBezTo>
                  <a:cubicBezTo>
                    <a:pt x="10277" y="17733"/>
                    <a:pt x="9929" y="17600"/>
                    <a:pt x="9494" y="17600"/>
                  </a:cubicBezTo>
                  <a:cubicBezTo>
                    <a:pt x="9494" y="17600"/>
                    <a:pt x="9494" y="17600"/>
                    <a:pt x="9494" y="17600"/>
                  </a:cubicBezTo>
                  <a:cubicBezTo>
                    <a:pt x="0" y="18800"/>
                    <a:pt x="0" y="18800"/>
                    <a:pt x="0" y="18800"/>
                  </a:cubicBezTo>
                  <a:cubicBezTo>
                    <a:pt x="3310" y="12133"/>
                    <a:pt x="3310" y="12133"/>
                    <a:pt x="3310" y="12133"/>
                  </a:cubicBezTo>
                  <a:cubicBezTo>
                    <a:pt x="3310" y="12133"/>
                    <a:pt x="3310" y="12200"/>
                    <a:pt x="3310" y="12200"/>
                  </a:cubicBezTo>
                  <a:cubicBezTo>
                    <a:pt x="3658" y="12800"/>
                    <a:pt x="4268" y="13267"/>
                    <a:pt x="5052" y="13533"/>
                  </a:cubicBezTo>
                  <a:cubicBezTo>
                    <a:pt x="6619" y="14000"/>
                    <a:pt x="8361" y="13400"/>
                    <a:pt x="8971" y="12200"/>
                  </a:cubicBezTo>
                  <a:cubicBezTo>
                    <a:pt x="9581" y="11000"/>
                    <a:pt x="8797" y="9667"/>
                    <a:pt x="7229" y="9200"/>
                  </a:cubicBezTo>
                  <a:cubicBezTo>
                    <a:pt x="6445" y="9000"/>
                    <a:pt x="5487" y="9067"/>
                    <a:pt x="4703" y="9333"/>
                  </a:cubicBezTo>
                  <a:cubicBezTo>
                    <a:pt x="4703" y="9333"/>
                    <a:pt x="4703" y="9333"/>
                    <a:pt x="4703" y="9400"/>
                  </a:cubicBezTo>
                  <a:cubicBezTo>
                    <a:pt x="9319" y="0"/>
                    <a:pt x="9319" y="0"/>
                    <a:pt x="9319" y="0"/>
                  </a:cubicBezTo>
                  <a:cubicBezTo>
                    <a:pt x="10277" y="267"/>
                    <a:pt x="11235" y="533"/>
                    <a:pt x="12106" y="933"/>
                  </a:cubicBezTo>
                  <a:cubicBezTo>
                    <a:pt x="20381" y="4200"/>
                    <a:pt x="21600" y="8733"/>
                    <a:pt x="21426" y="1366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lIns="45719" tIns="45719" rIns="45719" bIns="45719"/>
            <a:lstStyle/>
            <a:p>
              <a:endParaRPr lang="en-US" dirty="0"/>
            </a:p>
          </p:txBody>
        </p:sp>
        <p:sp>
          <p:nvSpPr>
            <p:cNvPr id="11" name="Shape 2439">
              <a:extLst>
                <a:ext uri="{FF2B5EF4-FFF2-40B4-BE49-F238E27FC236}">
                  <a16:creationId xmlns:a16="http://schemas.microsoft.com/office/drawing/2014/main" id="{A88FDB04-D798-402D-83F0-CE29E534C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769" y="2860457"/>
              <a:ext cx="1624249" cy="1644165"/>
            </a:xfrm>
            <a:custGeom>
              <a:avLst/>
              <a:gdLst>
                <a:gd name="T0" fmla="*/ 1165310 w 21600"/>
                <a:gd name="T1" fmla="*/ 1179937 h 21600"/>
                <a:gd name="T2" fmla="*/ 1165310 w 21600"/>
                <a:gd name="T3" fmla="*/ 1179937 h 21600"/>
                <a:gd name="T4" fmla="*/ 1165310 w 21600"/>
                <a:gd name="T5" fmla="*/ 1179937 h 21600"/>
                <a:gd name="T6" fmla="*/ 1165310 w 21600"/>
                <a:gd name="T7" fmla="*/ 1179937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12110" y="19636"/>
                  </a:moveTo>
                  <a:cubicBezTo>
                    <a:pt x="12653" y="18922"/>
                    <a:pt x="12924" y="18030"/>
                    <a:pt x="12743" y="17137"/>
                  </a:cubicBezTo>
                  <a:cubicBezTo>
                    <a:pt x="12472" y="15441"/>
                    <a:pt x="10845" y="14281"/>
                    <a:pt x="9218" y="14638"/>
                  </a:cubicBezTo>
                  <a:cubicBezTo>
                    <a:pt x="7501" y="14906"/>
                    <a:pt x="6326" y="16423"/>
                    <a:pt x="6597" y="18119"/>
                  </a:cubicBezTo>
                  <a:cubicBezTo>
                    <a:pt x="6778" y="19012"/>
                    <a:pt x="7321" y="19815"/>
                    <a:pt x="8044" y="20261"/>
                  </a:cubicBezTo>
                  <a:cubicBezTo>
                    <a:pt x="8044" y="20261"/>
                    <a:pt x="8134" y="20261"/>
                    <a:pt x="8134" y="20261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181" y="21154"/>
                    <a:pt x="542" y="20618"/>
                    <a:pt x="904" y="20083"/>
                  </a:cubicBezTo>
                  <a:cubicBezTo>
                    <a:pt x="1175" y="19547"/>
                    <a:pt x="3254" y="16512"/>
                    <a:pt x="4248" y="14995"/>
                  </a:cubicBezTo>
                  <a:cubicBezTo>
                    <a:pt x="4609" y="14460"/>
                    <a:pt x="4700" y="13835"/>
                    <a:pt x="4519" y="13299"/>
                  </a:cubicBezTo>
                  <a:cubicBezTo>
                    <a:pt x="2802" y="7944"/>
                    <a:pt x="4338" y="3392"/>
                    <a:pt x="6597" y="0"/>
                  </a:cubicBezTo>
                  <a:cubicBezTo>
                    <a:pt x="13105" y="7944"/>
                    <a:pt x="13105" y="7944"/>
                    <a:pt x="13105" y="7944"/>
                  </a:cubicBezTo>
                  <a:cubicBezTo>
                    <a:pt x="13376" y="8212"/>
                    <a:pt x="13828" y="8301"/>
                    <a:pt x="14189" y="8033"/>
                  </a:cubicBezTo>
                  <a:cubicBezTo>
                    <a:pt x="14460" y="7765"/>
                    <a:pt x="14641" y="7408"/>
                    <a:pt x="14641" y="7051"/>
                  </a:cubicBezTo>
                  <a:cubicBezTo>
                    <a:pt x="14641" y="6426"/>
                    <a:pt x="14912" y="5891"/>
                    <a:pt x="15454" y="5445"/>
                  </a:cubicBezTo>
                  <a:cubicBezTo>
                    <a:pt x="16358" y="4731"/>
                    <a:pt x="17714" y="4820"/>
                    <a:pt x="18527" y="5712"/>
                  </a:cubicBezTo>
                  <a:cubicBezTo>
                    <a:pt x="19250" y="6694"/>
                    <a:pt x="19069" y="8033"/>
                    <a:pt x="18166" y="8747"/>
                  </a:cubicBezTo>
                  <a:cubicBezTo>
                    <a:pt x="17714" y="9193"/>
                    <a:pt x="17081" y="9283"/>
                    <a:pt x="16449" y="9193"/>
                  </a:cubicBezTo>
                  <a:cubicBezTo>
                    <a:pt x="16087" y="9104"/>
                    <a:pt x="15635" y="9283"/>
                    <a:pt x="15364" y="9461"/>
                  </a:cubicBezTo>
                  <a:cubicBezTo>
                    <a:pt x="15093" y="9729"/>
                    <a:pt x="15003" y="10175"/>
                    <a:pt x="15274" y="10443"/>
                  </a:cubicBezTo>
                  <a:cubicBezTo>
                    <a:pt x="21600" y="18119"/>
                    <a:pt x="21600" y="18119"/>
                    <a:pt x="21600" y="18119"/>
                  </a:cubicBezTo>
                  <a:cubicBezTo>
                    <a:pt x="12020" y="19636"/>
                    <a:pt x="12020" y="19636"/>
                    <a:pt x="12020" y="19636"/>
                  </a:cubicBezTo>
                  <a:cubicBezTo>
                    <a:pt x="12110" y="19636"/>
                    <a:pt x="12110" y="19636"/>
                    <a:pt x="12110" y="196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lIns="45719" tIns="45719" rIns="45719" bIns="45719"/>
            <a:lstStyle/>
            <a:p>
              <a:endParaRPr lang="en-US" dirty="0"/>
            </a:p>
          </p:txBody>
        </p:sp>
        <p:sp>
          <p:nvSpPr>
            <p:cNvPr id="12" name="Shape 2440">
              <a:extLst>
                <a:ext uri="{FF2B5EF4-FFF2-40B4-BE49-F238E27FC236}">
                  <a16:creationId xmlns:a16="http://schemas.microsoft.com/office/drawing/2014/main" id="{9103490A-E18F-4B7E-85D3-1328F7C85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873" y="4041025"/>
              <a:ext cx="1688423" cy="1824514"/>
            </a:xfrm>
            <a:custGeom>
              <a:avLst/>
              <a:gdLst>
                <a:gd name="T0" fmla="*/ 1211023 w 21374"/>
                <a:gd name="T1" fmla="*/ 1309419 h 21094"/>
                <a:gd name="T2" fmla="*/ 1211023 w 21374"/>
                <a:gd name="T3" fmla="*/ 1309419 h 21094"/>
                <a:gd name="T4" fmla="*/ 1211023 w 21374"/>
                <a:gd name="T5" fmla="*/ 1309419 h 21094"/>
                <a:gd name="T6" fmla="*/ 1211023 w 21374"/>
                <a:gd name="T7" fmla="*/ 1309419 h 21094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374" h="21094" extrusionOk="0">
                  <a:moveTo>
                    <a:pt x="21374" y="3085"/>
                  </a:moveTo>
                  <a:cubicBezTo>
                    <a:pt x="18104" y="10940"/>
                    <a:pt x="18104" y="10940"/>
                    <a:pt x="18104" y="10940"/>
                  </a:cubicBezTo>
                  <a:cubicBezTo>
                    <a:pt x="18104" y="10940"/>
                    <a:pt x="18104" y="10940"/>
                    <a:pt x="18018" y="10940"/>
                  </a:cubicBezTo>
                  <a:cubicBezTo>
                    <a:pt x="17760" y="10154"/>
                    <a:pt x="17157" y="9605"/>
                    <a:pt x="16297" y="9290"/>
                  </a:cubicBezTo>
                  <a:cubicBezTo>
                    <a:pt x="14834" y="8819"/>
                    <a:pt x="13113" y="9526"/>
                    <a:pt x="12510" y="10940"/>
                  </a:cubicBezTo>
                  <a:cubicBezTo>
                    <a:pt x="11908" y="12275"/>
                    <a:pt x="12682" y="13846"/>
                    <a:pt x="14231" y="14396"/>
                  </a:cubicBezTo>
                  <a:cubicBezTo>
                    <a:pt x="15006" y="14710"/>
                    <a:pt x="15952" y="14632"/>
                    <a:pt x="16641" y="14239"/>
                  </a:cubicBezTo>
                  <a:cubicBezTo>
                    <a:pt x="16727" y="14239"/>
                    <a:pt x="16727" y="14239"/>
                    <a:pt x="16727" y="14239"/>
                  </a:cubicBezTo>
                  <a:cubicBezTo>
                    <a:pt x="14231" y="20365"/>
                    <a:pt x="14231" y="20365"/>
                    <a:pt x="14231" y="20365"/>
                  </a:cubicBezTo>
                  <a:cubicBezTo>
                    <a:pt x="9412" y="21465"/>
                    <a:pt x="6745" y="20994"/>
                    <a:pt x="6745" y="20994"/>
                  </a:cubicBezTo>
                  <a:cubicBezTo>
                    <a:pt x="5023" y="20837"/>
                    <a:pt x="3991" y="19030"/>
                    <a:pt x="4163" y="17852"/>
                  </a:cubicBezTo>
                  <a:cubicBezTo>
                    <a:pt x="4421" y="16595"/>
                    <a:pt x="4507" y="16045"/>
                    <a:pt x="3733" y="15496"/>
                  </a:cubicBezTo>
                  <a:cubicBezTo>
                    <a:pt x="3044" y="15024"/>
                    <a:pt x="3044" y="14396"/>
                    <a:pt x="3388" y="14160"/>
                  </a:cubicBezTo>
                  <a:cubicBezTo>
                    <a:pt x="3733" y="13925"/>
                    <a:pt x="4937" y="13453"/>
                    <a:pt x="4937" y="13453"/>
                  </a:cubicBezTo>
                  <a:cubicBezTo>
                    <a:pt x="4937" y="13453"/>
                    <a:pt x="4077" y="12904"/>
                    <a:pt x="3560" y="12746"/>
                  </a:cubicBezTo>
                  <a:cubicBezTo>
                    <a:pt x="3044" y="12511"/>
                    <a:pt x="2786" y="11725"/>
                    <a:pt x="3044" y="11254"/>
                  </a:cubicBezTo>
                  <a:cubicBezTo>
                    <a:pt x="3302" y="10783"/>
                    <a:pt x="3388" y="9605"/>
                    <a:pt x="3388" y="9605"/>
                  </a:cubicBezTo>
                  <a:cubicBezTo>
                    <a:pt x="3388" y="9605"/>
                    <a:pt x="2184" y="9055"/>
                    <a:pt x="893" y="8426"/>
                  </a:cubicBezTo>
                  <a:cubicBezTo>
                    <a:pt x="32" y="8034"/>
                    <a:pt x="-226" y="7405"/>
                    <a:pt x="204" y="6306"/>
                  </a:cubicBezTo>
                  <a:cubicBezTo>
                    <a:pt x="8810" y="4970"/>
                    <a:pt x="8810" y="4970"/>
                    <a:pt x="8810" y="4970"/>
                  </a:cubicBezTo>
                  <a:cubicBezTo>
                    <a:pt x="9154" y="4970"/>
                    <a:pt x="9412" y="4656"/>
                    <a:pt x="9412" y="4264"/>
                  </a:cubicBezTo>
                  <a:cubicBezTo>
                    <a:pt x="9326" y="3949"/>
                    <a:pt x="9068" y="3635"/>
                    <a:pt x="8810" y="3478"/>
                  </a:cubicBezTo>
                  <a:cubicBezTo>
                    <a:pt x="8294" y="3164"/>
                    <a:pt x="7949" y="2771"/>
                    <a:pt x="7863" y="2143"/>
                  </a:cubicBezTo>
                  <a:cubicBezTo>
                    <a:pt x="7605" y="1122"/>
                    <a:pt x="8380" y="179"/>
                    <a:pt x="9498" y="22"/>
                  </a:cubicBezTo>
                  <a:cubicBezTo>
                    <a:pt x="10617" y="-135"/>
                    <a:pt x="11736" y="572"/>
                    <a:pt x="11908" y="1593"/>
                  </a:cubicBezTo>
                  <a:cubicBezTo>
                    <a:pt x="11994" y="2143"/>
                    <a:pt x="11822" y="2693"/>
                    <a:pt x="11478" y="3085"/>
                  </a:cubicBezTo>
                  <a:cubicBezTo>
                    <a:pt x="11219" y="3321"/>
                    <a:pt x="11133" y="3714"/>
                    <a:pt x="11133" y="4028"/>
                  </a:cubicBezTo>
                  <a:cubicBezTo>
                    <a:pt x="11219" y="4342"/>
                    <a:pt x="11564" y="4578"/>
                    <a:pt x="11994" y="4499"/>
                  </a:cubicBezTo>
                  <a:lnTo>
                    <a:pt x="21374" y="308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lIns="45719" tIns="45719" rIns="45719" bIns="45719"/>
            <a:lstStyle/>
            <a:p>
              <a:endParaRPr lang="en-US" dirty="0"/>
            </a:p>
          </p:txBody>
        </p:sp>
        <p:sp>
          <p:nvSpPr>
            <p:cNvPr id="13" name="Shape 2441">
              <a:extLst>
                <a:ext uri="{FF2B5EF4-FFF2-40B4-BE49-F238E27FC236}">
                  <a16:creationId xmlns:a16="http://schemas.microsoft.com/office/drawing/2014/main" id="{FEE4E28C-2232-4334-BDAA-453CF8A3F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3349" y="4335337"/>
              <a:ext cx="1901965" cy="2140955"/>
            </a:xfrm>
            <a:custGeom>
              <a:avLst/>
              <a:gdLst>
                <a:gd name="T0" fmla="*/ 1364020 w 21352"/>
                <a:gd name="T1" fmla="*/ 1535870 h 21600"/>
                <a:gd name="T2" fmla="*/ 1364020 w 21352"/>
                <a:gd name="T3" fmla="*/ 1535870 h 21600"/>
                <a:gd name="T4" fmla="*/ 1364020 w 21352"/>
                <a:gd name="T5" fmla="*/ 1535870 h 21600"/>
                <a:gd name="T6" fmla="*/ 1364020 w 21352"/>
                <a:gd name="T7" fmla="*/ 1535870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352" h="21600" extrusionOk="0">
                  <a:moveTo>
                    <a:pt x="21352" y="14743"/>
                  </a:moveTo>
                  <a:cubicBezTo>
                    <a:pt x="21352" y="17006"/>
                    <a:pt x="21352" y="19680"/>
                    <a:pt x="21352" y="19680"/>
                  </a:cubicBezTo>
                  <a:cubicBezTo>
                    <a:pt x="21352" y="19680"/>
                    <a:pt x="18375" y="21600"/>
                    <a:pt x="11201" y="21600"/>
                  </a:cubicBezTo>
                  <a:cubicBezTo>
                    <a:pt x="4026" y="21600"/>
                    <a:pt x="1050" y="19680"/>
                    <a:pt x="1050" y="19680"/>
                  </a:cubicBezTo>
                  <a:cubicBezTo>
                    <a:pt x="1050" y="16526"/>
                    <a:pt x="1050" y="16526"/>
                    <a:pt x="1050" y="16526"/>
                  </a:cubicBezTo>
                  <a:cubicBezTo>
                    <a:pt x="3950" y="9463"/>
                    <a:pt x="3950" y="9463"/>
                    <a:pt x="3950" y="9463"/>
                  </a:cubicBezTo>
                  <a:cubicBezTo>
                    <a:pt x="4103" y="9189"/>
                    <a:pt x="3950" y="8914"/>
                    <a:pt x="3645" y="8777"/>
                  </a:cubicBezTo>
                  <a:cubicBezTo>
                    <a:pt x="3339" y="8709"/>
                    <a:pt x="2958" y="8709"/>
                    <a:pt x="2652" y="8846"/>
                  </a:cubicBezTo>
                  <a:cubicBezTo>
                    <a:pt x="2271" y="9051"/>
                    <a:pt x="1660" y="9120"/>
                    <a:pt x="1202" y="8914"/>
                  </a:cubicBezTo>
                  <a:cubicBezTo>
                    <a:pt x="210" y="8640"/>
                    <a:pt x="-248" y="7680"/>
                    <a:pt x="134" y="6789"/>
                  </a:cubicBezTo>
                  <a:cubicBezTo>
                    <a:pt x="439" y="5966"/>
                    <a:pt x="1507" y="5554"/>
                    <a:pt x="2500" y="5829"/>
                  </a:cubicBezTo>
                  <a:cubicBezTo>
                    <a:pt x="2958" y="6034"/>
                    <a:pt x="3339" y="6377"/>
                    <a:pt x="3568" y="6789"/>
                  </a:cubicBezTo>
                  <a:cubicBezTo>
                    <a:pt x="3645" y="7063"/>
                    <a:pt x="3874" y="7337"/>
                    <a:pt x="4179" y="7406"/>
                  </a:cubicBezTo>
                  <a:cubicBezTo>
                    <a:pt x="4484" y="7543"/>
                    <a:pt x="4866" y="7406"/>
                    <a:pt x="5018" y="7131"/>
                  </a:cubicBezTo>
                  <a:cubicBezTo>
                    <a:pt x="7995" y="0"/>
                    <a:pt x="7995" y="0"/>
                    <a:pt x="7995" y="0"/>
                  </a:cubicBezTo>
                  <a:cubicBezTo>
                    <a:pt x="13109" y="5691"/>
                    <a:pt x="13109" y="5691"/>
                    <a:pt x="13109" y="5691"/>
                  </a:cubicBezTo>
                  <a:cubicBezTo>
                    <a:pt x="13109" y="5691"/>
                    <a:pt x="13109" y="5691"/>
                    <a:pt x="13033" y="5691"/>
                  </a:cubicBezTo>
                  <a:cubicBezTo>
                    <a:pt x="12346" y="5554"/>
                    <a:pt x="11582" y="5760"/>
                    <a:pt x="10972" y="6171"/>
                  </a:cubicBezTo>
                  <a:cubicBezTo>
                    <a:pt x="9827" y="6994"/>
                    <a:pt x="9674" y="8503"/>
                    <a:pt x="10590" y="9531"/>
                  </a:cubicBezTo>
                  <a:cubicBezTo>
                    <a:pt x="11506" y="10560"/>
                    <a:pt x="13185" y="10697"/>
                    <a:pt x="14330" y="9874"/>
                  </a:cubicBezTo>
                  <a:cubicBezTo>
                    <a:pt x="14864" y="9394"/>
                    <a:pt x="15246" y="8777"/>
                    <a:pt x="15246" y="8091"/>
                  </a:cubicBezTo>
                  <a:cubicBezTo>
                    <a:pt x="15246" y="8091"/>
                    <a:pt x="15246" y="8023"/>
                    <a:pt x="15246" y="8023"/>
                  </a:cubicBezTo>
                  <a:lnTo>
                    <a:pt x="21352" y="1474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lIns="45719" tIns="45719" rIns="45719" bIns="45719"/>
            <a:lstStyle/>
            <a:p>
              <a:endParaRPr lang="en-US" dirty="0"/>
            </a:p>
          </p:txBody>
        </p:sp>
        <p:sp>
          <p:nvSpPr>
            <p:cNvPr id="14" name="Shape 2442">
              <a:extLst>
                <a:ext uri="{FF2B5EF4-FFF2-40B4-BE49-F238E27FC236}">
                  <a16:creationId xmlns:a16="http://schemas.microsoft.com/office/drawing/2014/main" id="{805BB8BB-D923-4A05-9B2B-196A976D6D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0110" y="4028854"/>
              <a:ext cx="1610972" cy="1651910"/>
            </a:xfrm>
            <a:custGeom>
              <a:avLst/>
              <a:gdLst>
                <a:gd name="T0" fmla="*/ 1155559 w 21600"/>
                <a:gd name="T1" fmla="*/ 1184813 h 21600"/>
                <a:gd name="T2" fmla="*/ 1155559 w 21600"/>
                <a:gd name="T3" fmla="*/ 1184813 h 21600"/>
                <a:gd name="T4" fmla="*/ 1155559 w 21600"/>
                <a:gd name="T5" fmla="*/ 1184813 h 21600"/>
                <a:gd name="T6" fmla="*/ 1155559 w 21600"/>
                <a:gd name="T7" fmla="*/ 1184813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0506" y="4089"/>
                    <a:pt x="18501" y="6844"/>
                    <a:pt x="17316" y="8978"/>
                  </a:cubicBezTo>
                  <a:cubicBezTo>
                    <a:pt x="15767" y="11822"/>
                    <a:pt x="15220" y="17333"/>
                    <a:pt x="15220" y="19822"/>
                  </a:cubicBezTo>
                  <a:cubicBezTo>
                    <a:pt x="15220" y="21600"/>
                    <a:pt x="15220" y="21600"/>
                    <a:pt x="15220" y="21600"/>
                  </a:cubicBezTo>
                  <a:cubicBezTo>
                    <a:pt x="8476" y="13600"/>
                    <a:pt x="8476" y="13600"/>
                    <a:pt x="8476" y="13600"/>
                  </a:cubicBezTo>
                  <a:cubicBezTo>
                    <a:pt x="8294" y="13244"/>
                    <a:pt x="7838" y="13244"/>
                    <a:pt x="7473" y="13511"/>
                  </a:cubicBezTo>
                  <a:cubicBezTo>
                    <a:pt x="7200" y="13689"/>
                    <a:pt x="7018" y="14044"/>
                    <a:pt x="7018" y="14489"/>
                  </a:cubicBezTo>
                  <a:cubicBezTo>
                    <a:pt x="6927" y="15022"/>
                    <a:pt x="6744" y="15644"/>
                    <a:pt x="6197" y="16089"/>
                  </a:cubicBezTo>
                  <a:cubicBezTo>
                    <a:pt x="5286" y="16800"/>
                    <a:pt x="3919" y="16622"/>
                    <a:pt x="3099" y="15733"/>
                  </a:cubicBezTo>
                  <a:cubicBezTo>
                    <a:pt x="2370" y="14844"/>
                    <a:pt x="2461" y="13511"/>
                    <a:pt x="3463" y="12711"/>
                  </a:cubicBezTo>
                  <a:cubicBezTo>
                    <a:pt x="3919" y="12356"/>
                    <a:pt x="4557" y="12178"/>
                    <a:pt x="5195" y="12267"/>
                  </a:cubicBezTo>
                  <a:cubicBezTo>
                    <a:pt x="5559" y="12356"/>
                    <a:pt x="5924" y="12267"/>
                    <a:pt x="6289" y="12000"/>
                  </a:cubicBezTo>
                  <a:cubicBezTo>
                    <a:pt x="6562" y="11733"/>
                    <a:pt x="6653" y="11289"/>
                    <a:pt x="6380" y="11022"/>
                  </a:cubicBezTo>
                  <a:cubicBezTo>
                    <a:pt x="0" y="3378"/>
                    <a:pt x="0" y="3378"/>
                    <a:pt x="0" y="3378"/>
                  </a:cubicBezTo>
                  <a:cubicBezTo>
                    <a:pt x="9570" y="1867"/>
                    <a:pt x="9570" y="1867"/>
                    <a:pt x="9570" y="1867"/>
                  </a:cubicBezTo>
                  <a:cubicBezTo>
                    <a:pt x="9570" y="1867"/>
                    <a:pt x="9570" y="1956"/>
                    <a:pt x="9570" y="1956"/>
                  </a:cubicBezTo>
                  <a:cubicBezTo>
                    <a:pt x="9023" y="2667"/>
                    <a:pt x="8749" y="3556"/>
                    <a:pt x="8841" y="4356"/>
                  </a:cubicBezTo>
                  <a:cubicBezTo>
                    <a:pt x="9205" y="6044"/>
                    <a:pt x="10754" y="7200"/>
                    <a:pt x="12486" y="6933"/>
                  </a:cubicBezTo>
                  <a:cubicBezTo>
                    <a:pt x="14218" y="6667"/>
                    <a:pt x="15403" y="5067"/>
                    <a:pt x="15129" y="3378"/>
                  </a:cubicBezTo>
                  <a:cubicBezTo>
                    <a:pt x="14947" y="2489"/>
                    <a:pt x="14400" y="1778"/>
                    <a:pt x="13671" y="1333"/>
                  </a:cubicBezTo>
                  <a:cubicBezTo>
                    <a:pt x="13580" y="1244"/>
                    <a:pt x="13580" y="1244"/>
                    <a:pt x="13580" y="1244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lIns="45719" tIns="45719" rIns="45719" bIns="45719"/>
            <a:lstStyle/>
            <a:p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47143CAB-CA7E-47EB-B937-FEFA4BA8D9B0}"/>
              </a:ext>
            </a:extLst>
          </p:cNvPr>
          <p:cNvSpPr/>
          <p:nvPr/>
        </p:nvSpPr>
        <p:spPr>
          <a:xfrm>
            <a:off x="1404131" y="2923705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8F90BB-4939-4540-B06F-7BB921C20FB8}"/>
              </a:ext>
            </a:extLst>
          </p:cNvPr>
          <p:cNvSpPr/>
          <p:nvPr/>
        </p:nvSpPr>
        <p:spPr>
          <a:xfrm>
            <a:off x="3794713" y="2923705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5045A1-C6AA-43E8-B02E-DE8145FA4051}"/>
              </a:ext>
            </a:extLst>
          </p:cNvPr>
          <p:cNvSpPr/>
          <p:nvPr/>
        </p:nvSpPr>
        <p:spPr>
          <a:xfrm>
            <a:off x="1404131" y="4374553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0A7D1F1-B420-44D6-9525-5DC505C093E7}"/>
              </a:ext>
            </a:extLst>
          </p:cNvPr>
          <p:cNvSpPr/>
          <p:nvPr/>
        </p:nvSpPr>
        <p:spPr>
          <a:xfrm>
            <a:off x="3794713" y="4374553"/>
            <a:ext cx="2058829" cy="891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DBA25A-2EBF-448E-BF91-24A9C87AB7F4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/>
          </a:p>
        </p:txBody>
      </p:sp>
      <p:sp>
        <p:nvSpPr>
          <p:cNvPr id="20" name="Circle: Hollow 19">
            <a:extLst>
              <a:ext uri="{FF2B5EF4-FFF2-40B4-BE49-F238E27FC236}">
                <a16:creationId xmlns:a16="http://schemas.microsoft.com/office/drawing/2014/main" id="{22A14DAB-8193-4468-9FAB-231BB98B5DC8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1" name="Circle: Hollow 20">
            <a:extLst>
              <a:ext uri="{FF2B5EF4-FFF2-40B4-BE49-F238E27FC236}">
                <a16:creationId xmlns:a16="http://schemas.microsoft.com/office/drawing/2014/main" id="{9458CA6F-8A91-4A19-98FA-CFE32D282C8D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BC785CB-66CC-43C4-AA4D-42819CF03143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BE3BA9-6AEA-4463-BEC6-ADE9D37B7370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BF09D57-464D-4295-8EE2-D11F7DCDEA00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</p:spTree>
    <p:extLst>
      <p:ext uri="{BB962C8B-B14F-4D97-AF65-F5344CB8AC3E}">
        <p14:creationId xmlns:p14="http://schemas.microsoft.com/office/powerpoint/2010/main" val="3624024403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be 7">
            <a:extLst>
              <a:ext uri="{FF2B5EF4-FFF2-40B4-BE49-F238E27FC236}">
                <a16:creationId xmlns:a16="http://schemas.microsoft.com/office/drawing/2014/main" id="{CB901A70-2C3D-48D6-91A1-832C1FBDCC11}"/>
              </a:ext>
            </a:extLst>
          </p:cNvPr>
          <p:cNvSpPr/>
          <p:nvPr/>
        </p:nvSpPr>
        <p:spPr>
          <a:xfrm>
            <a:off x="1368552" y="2767084"/>
            <a:ext cx="2376953" cy="1323827"/>
          </a:xfrm>
          <a:prstGeom prst="cube">
            <a:avLst>
              <a:gd name="adj" fmla="val 5225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80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Title Here</a:t>
            </a:r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id="{7B5821DB-CB6E-4407-84E7-D3C7BD43C7D0}"/>
              </a:ext>
            </a:extLst>
          </p:cNvPr>
          <p:cNvSpPr/>
          <p:nvPr/>
        </p:nvSpPr>
        <p:spPr>
          <a:xfrm>
            <a:off x="4907524" y="2767084"/>
            <a:ext cx="2376953" cy="1323827"/>
          </a:xfrm>
          <a:prstGeom prst="cube">
            <a:avLst>
              <a:gd name="adj" fmla="val 5225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8056">
              <a:defRPr/>
            </a:pPr>
            <a:r>
              <a:rPr lang="en-US" sz="1400" b="1" dirty="0"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Title Here</a:t>
            </a:r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169B4D08-DA20-448D-B18F-B287026892A4}"/>
              </a:ext>
            </a:extLst>
          </p:cNvPr>
          <p:cNvSpPr/>
          <p:nvPr/>
        </p:nvSpPr>
        <p:spPr>
          <a:xfrm>
            <a:off x="8446495" y="2767085"/>
            <a:ext cx="2376953" cy="1323827"/>
          </a:xfrm>
          <a:prstGeom prst="cube">
            <a:avLst>
              <a:gd name="adj" fmla="val 5225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8056">
              <a:defRPr/>
            </a:pPr>
            <a:r>
              <a:rPr lang="en-US" sz="1400" b="1" dirty="0">
                <a:solidFill>
                  <a:srgbClr val="FFFFFF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Title Here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5533DA-A085-4302-AF8A-D61D1C76DF8E}"/>
              </a:ext>
            </a:extLst>
          </p:cNvPr>
          <p:cNvSpPr/>
          <p:nvPr/>
        </p:nvSpPr>
        <p:spPr>
          <a:xfrm>
            <a:off x="1368552" y="4665444"/>
            <a:ext cx="1607646" cy="1094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ABBFD80-0D6E-4B87-B3AF-BC04993E8003}"/>
              </a:ext>
            </a:extLst>
          </p:cNvPr>
          <p:cNvSpPr/>
          <p:nvPr/>
        </p:nvSpPr>
        <p:spPr>
          <a:xfrm>
            <a:off x="4907524" y="4665443"/>
            <a:ext cx="1607646" cy="1094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46687-B460-4A60-8E27-A57E4FB8B8DD}"/>
              </a:ext>
            </a:extLst>
          </p:cNvPr>
          <p:cNvSpPr/>
          <p:nvPr/>
        </p:nvSpPr>
        <p:spPr>
          <a:xfrm>
            <a:off x="8446495" y="4665443"/>
            <a:ext cx="1607646" cy="1094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1100" dirty="0">
                <a:cs typeface="Segoe UI Light" panose="020B0502040204020203" pitchFamily="34" charset="0"/>
              </a:rPr>
              <a:t>Nullam Eu Tempor Purus. Nunc A Leo Magna, Sit Amet Consequat Risus. Etiam Faucibus Tortor</a:t>
            </a:r>
            <a:endParaRPr lang="en-US" sz="1100" dirty="0">
              <a:cs typeface="Segoe UI Light" panose="020B05020402040202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2B94E1-E8DE-489D-8F08-1E2234872661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/>
          </a:p>
        </p:txBody>
      </p:sp>
      <p:sp>
        <p:nvSpPr>
          <p:cNvPr id="15" name="Circle: Hollow 14">
            <a:extLst>
              <a:ext uri="{FF2B5EF4-FFF2-40B4-BE49-F238E27FC236}">
                <a16:creationId xmlns:a16="http://schemas.microsoft.com/office/drawing/2014/main" id="{B5988260-1306-4630-87B6-9AE9CD814853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5F252B67-BFC3-4F83-9842-93C6FB2339AB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D161769-6B66-435E-8743-17A6FEFD6940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0483AED-3DF7-4C7F-AB71-2F6E4F905F91}"/>
              </a:ext>
            </a:extLst>
          </p:cNvPr>
          <p:cNvSpPr txBox="1"/>
          <p:nvPr/>
        </p:nvSpPr>
        <p:spPr>
          <a:xfrm>
            <a:off x="3410475" y="66311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Graphic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42ABC45-4407-4C5D-A89B-CCDA887E052A}"/>
              </a:ext>
            </a:extLst>
          </p:cNvPr>
          <p:cNvSpPr/>
          <p:nvPr/>
        </p:nvSpPr>
        <p:spPr>
          <a:xfrm>
            <a:off x="4061531" y="124464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</p:spTree>
    <p:extLst>
      <p:ext uri="{BB962C8B-B14F-4D97-AF65-F5344CB8AC3E}">
        <p14:creationId xmlns:p14="http://schemas.microsoft.com/office/powerpoint/2010/main" val="291959614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8">
            <a:extLst>
              <a:ext uri="{FF2B5EF4-FFF2-40B4-BE49-F238E27FC236}">
                <a16:creationId xmlns:a16="http://schemas.microsoft.com/office/drawing/2014/main" id="{6475683F-DF61-4EEC-9680-BCDCC6513C83}"/>
              </a:ext>
            </a:extLst>
          </p:cNvPr>
          <p:cNvSpPr/>
          <p:nvPr/>
        </p:nvSpPr>
        <p:spPr>
          <a:xfrm flipH="1">
            <a:off x="-15240" y="0"/>
            <a:ext cx="12207239" cy="3139439"/>
          </a:xfrm>
          <a:custGeom>
            <a:avLst/>
            <a:gdLst>
              <a:gd name="connsiteX0" fmla="*/ 0 w 12182475"/>
              <a:gd name="connsiteY0" fmla="*/ 0 h 6305549"/>
              <a:gd name="connsiteX1" fmla="*/ 12182475 w 12182475"/>
              <a:gd name="connsiteY1" fmla="*/ 0 h 6305549"/>
              <a:gd name="connsiteX2" fmla="*/ 12182475 w 12182475"/>
              <a:gd name="connsiteY2" fmla="*/ 3682650 h 6305549"/>
              <a:gd name="connsiteX3" fmla="*/ 12172414 w 12182475"/>
              <a:gd name="connsiteY3" fmla="*/ 3781735 h 6305549"/>
              <a:gd name="connsiteX4" fmla="*/ 12144878 w 12182475"/>
              <a:gd name="connsiteY4" fmla="*/ 3886515 h 6305549"/>
              <a:gd name="connsiteX5" fmla="*/ 12098279 w 12182475"/>
              <a:gd name="connsiteY5" fmla="*/ 3997557 h 6305549"/>
              <a:gd name="connsiteX6" fmla="*/ 12035264 w 12182475"/>
              <a:gd name="connsiteY6" fmla="*/ 4112018 h 6305549"/>
              <a:gd name="connsiteX7" fmla="*/ 11954246 w 12182475"/>
              <a:gd name="connsiteY7" fmla="*/ 4231034 h 6305549"/>
              <a:gd name="connsiteX8" fmla="*/ 11856811 w 12182475"/>
              <a:gd name="connsiteY8" fmla="*/ 4352896 h 6305549"/>
              <a:gd name="connsiteX9" fmla="*/ 11744020 w 12182475"/>
              <a:gd name="connsiteY9" fmla="*/ 4477606 h 6305549"/>
              <a:gd name="connsiteX10" fmla="*/ 11614814 w 12182475"/>
              <a:gd name="connsiteY10" fmla="*/ 4603456 h 6305549"/>
              <a:gd name="connsiteX11" fmla="*/ 11470780 w 12182475"/>
              <a:gd name="connsiteY11" fmla="*/ 4730443 h 6305549"/>
              <a:gd name="connsiteX12" fmla="*/ 11312450 w 12182475"/>
              <a:gd name="connsiteY12" fmla="*/ 4855723 h 6305549"/>
              <a:gd name="connsiteX13" fmla="*/ 11139821 w 12182475"/>
              <a:gd name="connsiteY13" fmla="*/ 4981002 h 6305549"/>
              <a:gd name="connsiteX14" fmla="*/ 10953955 w 12182475"/>
              <a:gd name="connsiteY14" fmla="*/ 5104004 h 6305549"/>
              <a:gd name="connsiteX15" fmla="*/ 10754849 w 12182475"/>
              <a:gd name="connsiteY15" fmla="*/ 5224729 h 6305549"/>
              <a:gd name="connsiteX16" fmla="*/ 10543036 w 12182475"/>
              <a:gd name="connsiteY16" fmla="*/ 5342035 h 6305549"/>
              <a:gd name="connsiteX17" fmla="*/ 10319572 w 12182475"/>
              <a:gd name="connsiteY17" fmla="*/ 5454218 h 6305549"/>
              <a:gd name="connsiteX18" fmla="*/ 10084459 w 12182475"/>
              <a:gd name="connsiteY18" fmla="*/ 5562414 h 6305549"/>
              <a:gd name="connsiteX19" fmla="*/ 9838225 w 12182475"/>
              <a:gd name="connsiteY19" fmla="*/ 5664346 h 6305549"/>
              <a:gd name="connsiteX20" fmla="*/ 9581401 w 12182475"/>
              <a:gd name="connsiteY20" fmla="*/ 5758305 h 6305549"/>
              <a:gd name="connsiteX21" fmla="*/ 9314515 w 12182475"/>
              <a:gd name="connsiteY21" fmla="*/ 5846002 h 6305549"/>
              <a:gd name="connsiteX22" fmla="*/ 9038628 w 12182475"/>
              <a:gd name="connsiteY22" fmla="*/ 5925155 h 6305549"/>
              <a:gd name="connsiteX23" fmla="*/ 8753208 w 12182475"/>
              <a:gd name="connsiteY23" fmla="*/ 5994628 h 6305549"/>
              <a:gd name="connsiteX24" fmla="*/ 8458787 w 12182475"/>
              <a:gd name="connsiteY24" fmla="*/ 6053852 h 6305549"/>
              <a:gd name="connsiteX25" fmla="*/ 8157482 w 12182475"/>
              <a:gd name="connsiteY25" fmla="*/ 6102824 h 6305549"/>
              <a:gd name="connsiteX26" fmla="*/ 7848234 w 12182475"/>
              <a:gd name="connsiteY26" fmla="*/ 6139839 h 6305549"/>
              <a:gd name="connsiteX27" fmla="*/ 7531572 w 12182475"/>
              <a:gd name="connsiteY27" fmla="*/ 6164325 h 6305549"/>
              <a:gd name="connsiteX28" fmla="*/ 7209085 w 12182475"/>
              <a:gd name="connsiteY28" fmla="*/ 6175714 h 6305549"/>
              <a:gd name="connsiteX29" fmla="*/ 6880244 w 12182475"/>
              <a:gd name="connsiteY29" fmla="*/ 6172297 h 6305549"/>
              <a:gd name="connsiteX30" fmla="*/ 6545579 w 12182475"/>
              <a:gd name="connsiteY30" fmla="*/ 6154644 h 6305549"/>
              <a:gd name="connsiteX31" fmla="*/ 6206147 w 12182475"/>
              <a:gd name="connsiteY31" fmla="*/ 6121047 h 6305549"/>
              <a:gd name="connsiteX32" fmla="*/ 5862479 w 12182475"/>
              <a:gd name="connsiteY32" fmla="*/ 6070936 h 6305549"/>
              <a:gd name="connsiteX33" fmla="*/ 5514575 w 12182475"/>
              <a:gd name="connsiteY33" fmla="*/ 6002601 h 6305549"/>
              <a:gd name="connsiteX34" fmla="*/ 5164024 w 12182475"/>
              <a:gd name="connsiteY34" fmla="*/ 5916613 h 6305549"/>
              <a:gd name="connsiteX35" fmla="*/ 4817707 w 12182475"/>
              <a:gd name="connsiteY35" fmla="*/ 5828918 h 6305549"/>
              <a:gd name="connsiteX36" fmla="*/ 4485159 w 12182475"/>
              <a:gd name="connsiteY36" fmla="*/ 5753750 h 6305549"/>
              <a:gd name="connsiteX37" fmla="*/ 4166379 w 12182475"/>
              <a:gd name="connsiteY37" fmla="*/ 5692249 h 6305549"/>
              <a:gd name="connsiteX38" fmla="*/ 3861367 w 12182475"/>
              <a:gd name="connsiteY38" fmla="*/ 5642137 h 6305549"/>
              <a:gd name="connsiteX39" fmla="*/ 3568534 w 12182475"/>
              <a:gd name="connsiteY39" fmla="*/ 5603415 h 6305549"/>
              <a:gd name="connsiteX40" fmla="*/ 3289470 w 12182475"/>
              <a:gd name="connsiteY40" fmla="*/ 5575512 h 6305549"/>
              <a:gd name="connsiteX41" fmla="*/ 3023643 w 12182475"/>
              <a:gd name="connsiteY41" fmla="*/ 5557858 h 6305549"/>
              <a:gd name="connsiteX42" fmla="*/ 2769467 w 12182475"/>
              <a:gd name="connsiteY42" fmla="*/ 5548747 h 6305549"/>
              <a:gd name="connsiteX43" fmla="*/ 2527999 w 12182475"/>
              <a:gd name="connsiteY43" fmla="*/ 5548747 h 6305549"/>
              <a:gd name="connsiteX44" fmla="*/ 2298181 w 12182475"/>
              <a:gd name="connsiteY44" fmla="*/ 5556719 h 6305549"/>
              <a:gd name="connsiteX45" fmla="*/ 2081072 w 12182475"/>
              <a:gd name="connsiteY45" fmla="*/ 5571525 h 6305549"/>
              <a:gd name="connsiteX46" fmla="*/ 1876142 w 12182475"/>
              <a:gd name="connsiteY46" fmla="*/ 5592595 h 6305549"/>
              <a:gd name="connsiteX47" fmla="*/ 1682862 w 12182475"/>
              <a:gd name="connsiteY47" fmla="*/ 5620498 h 6305549"/>
              <a:gd name="connsiteX48" fmla="*/ 1500702 w 12182475"/>
              <a:gd name="connsiteY48" fmla="*/ 5652957 h 6305549"/>
              <a:gd name="connsiteX49" fmla="*/ 1330191 w 12182475"/>
              <a:gd name="connsiteY49" fmla="*/ 5689402 h 6305549"/>
              <a:gd name="connsiteX50" fmla="*/ 1170801 w 12182475"/>
              <a:gd name="connsiteY50" fmla="*/ 5729833 h 6305549"/>
              <a:gd name="connsiteX51" fmla="*/ 1022532 w 12182475"/>
              <a:gd name="connsiteY51" fmla="*/ 5773111 h 6305549"/>
              <a:gd name="connsiteX52" fmla="*/ 884853 w 12182475"/>
              <a:gd name="connsiteY52" fmla="*/ 5819237 h 6305549"/>
              <a:gd name="connsiteX53" fmla="*/ 758294 w 12182475"/>
              <a:gd name="connsiteY53" fmla="*/ 5866502 h 6305549"/>
              <a:gd name="connsiteX54" fmla="*/ 641267 w 12182475"/>
              <a:gd name="connsiteY54" fmla="*/ 5914336 h 6305549"/>
              <a:gd name="connsiteX55" fmla="*/ 535360 w 12182475"/>
              <a:gd name="connsiteY55" fmla="*/ 5962739 h 6305549"/>
              <a:gd name="connsiteX56" fmla="*/ 440043 w 12182475"/>
              <a:gd name="connsiteY56" fmla="*/ 6010004 h 6305549"/>
              <a:gd name="connsiteX57" fmla="*/ 353729 w 12182475"/>
              <a:gd name="connsiteY57" fmla="*/ 6056698 h 6305549"/>
              <a:gd name="connsiteX58" fmla="*/ 277476 w 12182475"/>
              <a:gd name="connsiteY58" fmla="*/ 6102255 h 6305549"/>
              <a:gd name="connsiteX59" fmla="*/ 211285 w 12182475"/>
              <a:gd name="connsiteY59" fmla="*/ 6143825 h 6305549"/>
              <a:gd name="connsiteX60" fmla="*/ 154095 w 12182475"/>
              <a:gd name="connsiteY60" fmla="*/ 6182547 h 6305549"/>
              <a:gd name="connsiteX61" fmla="*/ 105907 w 12182475"/>
              <a:gd name="connsiteY61" fmla="*/ 6216715 h 6305549"/>
              <a:gd name="connsiteX62" fmla="*/ 67781 w 12182475"/>
              <a:gd name="connsiteY62" fmla="*/ 6246896 h 6305549"/>
              <a:gd name="connsiteX63" fmla="*/ 38127 w 12182475"/>
              <a:gd name="connsiteY63" fmla="*/ 6271951 h 6305549"/>
              <a:gd name="connsiteX64" fmla="*/ 16945 w 12182475"/>
              <a:gd name="connsiteY64" fmla="*/ 6289605 h 6305549"/>
              <a:gd name="connsiteX65" fmla="*/ 4766 w 12182475"/>
              <a:gd name="connsiteY65" fmla="*/ 6300994 h 6305549"/>
              <a:gd name="connsiteX66" fmla="*/ 0 w 12182475"/>
              <a:gd name="connsiteY66" fmla="*/ 6305549 h 630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182475" h="6305549">
                <a:moveTo>
                  <a:pt x="0" y="0"/>
                </a:moveTo>
                <a:lnTo>
                  <a:pt x="12182475" y="0"/>
                </a:lnTo>
                <a:lnTo>
                  <a:pt x="12182475" y="3682650"/>
                </a:lnTo>
                <a:lnTo>
                  <a:pt x="12172414" y="3781735"/>
                </a:lnTo>
                <a:lnTo>
                  <a:pt x="12144878" y="3886515"/>
                </a:lnTo>
                <a:lnTo>
                  <a:pt x="12098279" y="3997557"/>
                </a:lnTo>
                <a:lnTo>
                  <a:pt x="12035264" y="4112018"/>
                </a:lnTo>
                <a:lnTo>
                  <a:pt x="11954246" y="4231034"/>
                </a:lnTo>
                <a:lnTo>
                  <a:pt x="11856811" y="4352896"/>
                </a:lnTo>
                <a:lnTo>
                  <a:pt x="11744020" y="4477606"/>
                </a:lnTo>
                <a:lnTo>
                  <a:pt x="11614814" y="4603456"/>
                </a:lnTo>
                <a:lnTo>
                  <a:pt x="11470780" y="4730443"/>
                </a:lnTo>
                <a:lnTo>
                  <a:pt x="11312450" y="4855723"/>
                </a:lnTo>
                <a:lnTo>
                  <a:pt x="11139821" y="4981002"/>
                </a:lnTo>
                <a:lnTo>
                  <a:pt x="10953955" y="5104004"/>
                </a:lnTo>
                <a:lnTo>
                  <a:pt x="10754849" y="5224729"/>
                </a:lnTo>
                <a:lnTo>
                  <a:pt x="10543036" y="5342035"/>
                </a:lnTo>
                <a:lnTo>
                  <a:pt x="10319572" y="5454218"/>
                </a:lnTo>
                <a:lnTo>
                  <a:pt x="10084459" y="5562414"/>
                </a:lnTo>
                <a:lnTo>
                  <a:pt x="9838225" y="5664346"/>
                </a:lnTo>
                <a:lnTo>
                  <a:pt x="9581401" y="5758305"/>
                </a:lnTo>
                <a:lnTo>
                  <a:pt x="9314515" y="5846002"/>
                </a:lnTo>
                <a:lnTo>
                  <a:pt x="9038628" y="5925155"/>
                </a:lnTo>
                <a:lnTo>
                  <a:pt x="8753208" y="5994628"/>
                </a:lnTo>
                <a:lnTo>
                  <a:pt x="8458787" y="6053852"/>
                </a:lnTo>
                <a:lnTo>
                  <a:pt x="8157482" y="6102824"/>
                </a:lnTo>
                <a:lnTo>
                  <a:pt x="7848234" y="6139839"/>
                </a:lnTo>
                <a:lnTo>
                  <a:pt x="7531572" y="6164325"/>
                </a:lnTo>
                <a:lnTo>
                  <a:pt x="7209085" y="6175714"/>
                </a:lnTo>
                <a:lnTo>
                  <a:pt x="6880244" y="6172297"/>
                </a:lnTo>
                <a:lnTo>
                  <a:pt x="6545579" y="6154644"/>
                </a:lnTo>
                <a:lnTo>
                  <a:pt x="6206147" y="6121047"/>
                </a:lnTo>
                <a:lnTo>
                  <a:pt x="5862479" y="6070936"/>
                </a:lnTo>
                <a:lnTo>
                  <a:pt x="5514575" y="6002601"/>
                </a:lnTo>
                <a:lnTo>
                  <a:pt x="5164024" y="5916613"/>
                </a:lnTo>
                <a:lnTo>
                  <a:pt x="4817707" y="5828918"/>
                </a:lnTo>
                <a:lnTo>
                  <a:pt x="4485159" y="5753750"/>
                </a:lnTo>
                <a:lnTo>
                  <a:pt x="4166379" y="5692249"/>
                </a:lnTo>
                <a:lnTo>
                  <a:pt x="3861367" y="5642137"/>
                </a:lnTo>
                <a:lnTo>
                  <a:pt x="3568534" y="5603415"/>
                </a:lnTo>
                <a:lnTo>
                  <a:pt x="3289470" y="5575512"/>
                </a:lnTo>
                <a:lnTo>
                  <a:pt x="3023643" y="5557858"/>
                </a:lnTo>
                <a:lnTo>
                  <a:pt x="2769467" y="5548747"/>
                </a:lnTo>
                <a:lnTo>
                  <a:pt x="2527999" y="5548747"/>
                </a:lnTo>
                <a:lnTo>
                  <a:pt x="2298181" y="5556719"/>
                </a:lnTo>
                <a:lnTo>
                  <a:pt x="2081072" y="5571525"/>
                </a:lnTo>
                <a:lnTo>
                  <a:pt x="1876142" y="5592595"/>
                </a:lnTo>
                <a:lnTo>
                  <a:pt x="1682862" y="5620498"/>
                </a:lnTo>
                <a:lnTo>
                  <a:pt x="1500702" y="5652957"/>
                </a:lnTo>
                <a:lnTo>
                  <a:pt x="1330191" y="5689402"/>
                </a:lnTo>
                <a:lnTo>
                  <a:pt x="1170801" y="5729833"/>
                </a:lnTo>
                <a:lnTo>
                  <a:pt x="1022532" y="5773111"/>
                </a:lnTo>
                <a:lnTo>
                  <a:pt x="884853" y="5819237"/>
                </a:lnTo>
                <a:lnTo>
                  <a:pt x="758294" y="5866502"/>
                </a:lnTo>
                <a:lnTo>
                  <a:pt x="641267" y="5914336"/>
                </a:lnTo>
                <a:lnTo>
                  <a:pt x="535360" y="5962739"/>
                </a:lnTo>
                <a:lnTo>
                  <a:pt x="440043" y="6010004"/>
                </a:lnTo>
                <a:lnTo>
                  <a:pt x="353729" y="6056698"/>
                </a:lnTo>
                <a:lnTo>
                  <a:pt x="277476" y="6102255"/>
                </a:lnTo>
                <a:lnTo>
                  <a:pt x="211285" y="6143825"/>
                </a:lnTo>
                <a:lnTo>
                  <a:pt x="154095" y="6182547"/>
                </a:lnTo>
                <a:lnTo>
                  <a:pt x="105907" y="6216715"/>
                </a:lnTo>
                <a:lnTo>
                  <a:pt x="67781" y="6246896"/>
                </a:lnTo>
                <a:lnTo>
                  <a:pt x="38127" y="6271951"/>
                </a:lnTo>
                <a:lnTo>
                  <a:pt x="16945" y="6289605"/>
                </a:lnTo>
                <a:lnTo>
                  <a:pt x="4766" y="6300994"/>
                </a:lnTo>
                <a:lnTo>
                  <a:pt x="0" y="63055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D2CD3FD-E7F1-4054-978C-C4E44E72B22F}"/>
              </a:ext>
            </a:extLst>
          </p:cNvPr>
          <p:cNvSpPr/>
          <p:nvPr/>
        </p:nvSpPr>
        <p:spPr>
          <a:xfrm>
            <a:off x="632682" y="612648"/>
            <a:ext cx="3191256" cy="31912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755825C-2EB5-4E89-AE0B-17970295AFD6}"/>
              </a:ext>
            </a:extLst>
          </p:cNvPr>
          <p:cNvSpPr/>
          <p:nvPr/>
        </p:nvSpPr>
        <p:spPr>
          <a:xfrm>
            <a:off x="4500372" y="612648"/>
            <a:ext cx="3191256" cy="31912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4C84DEE-D056-4028-97CC-5E2DF3B9768E}"/>
              </a:ext>
            </a:extLst>
          </p:cNvPr>
          <p:cNvSpPr/>
          <p:nvPr/>
        </p:nvSpPr>
        <p:spPr>
          <a:xfrm>
            <a:off x="8368062" y="612648"/>
            <a:ext cx="3191256" cy="31912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B3FFE3-339A-4064-9010-79A1FE1DEE2E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Circle: Hollow 14">
            <a:extLst>
              <a:ext uri="{FF2B5EF4-FFF2-40B4-BE49-F238E27FC236}">
                <a16:creationId xmlns:a16="http://schemas.microsoft.com/office/drawing/2014/main" id="{E1E0A68C-709D-4789-82BE-2802BB32EF56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D35D6CDC-77DD-42B5-A5F9-E4C8523AE078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B7197A8-7E05-49DB-8D66-613D45F00D73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9676C6-CAF8-4303-A8DD-CDA13E7FE7B2}"/>
              </a:ext>
            </a:extLst>
          </p:cNvPr>
          <p:cNvSpPr/>
          <p:nvPr/>
        </p:nvSpPr>
        <p:spPr>
          <a:xfrm>
            <a:off x="5729506" y="4682413"/>
            <a:ext cx="5276559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D2BFC3C-8A29-4EC8-B622-CBE7A7B825C0}"/>
              </a:ext>
            </a:extLst>
          </p:cNvPr>
          <p:cNvSpPr/>
          <p:nvPr/>
        </p:nvSpPr>
        <p:spPr>
          <a:xfrm>
            <a:off x="5885923" y="4367617"/>
            <a:ext cx="1549783" cy="326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2A3F00-A2F6-4D94-B0BD-33B9FE320BCA}"/>
              </a:ext>
            </a:extLst>
          </p:cNvPr>
          <p:cNvSpPr/>
          <p:nvPr/>
        </p:nvSpPr>
        <p:spPr>
          <a:xfrm>
            <a:off x="5729506" y="5512158"/>
            <a:ext cx="5276559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3CFD1CF-B7D8-43BF-B225-0813895FE4F8}"/>
              </a:ext>
            </a:extLst>
          </p:cNvPr>
          <p:cNvSpPr/>
          <p:nvPr/>
        </p:nvSpPr>
        <p:spPr>
          <a:xfrm>
            <a:off x="5885923" y="5197362"/>
            <a:ext cx="1549783" cy="326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 Text Here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B5779F-20AC-4962-9047-1453F55AC4D2}"/>
              </a:ext>
            </a:extLst>
          </p:cNvPr>
          <p:cNvSpPr txBox="1"/>
          <p:nvPr/>
        </p:nvSpPr>
        <p:spPr>
          <a:xfrm>
            <a:off x="1185936" y="4320892"/>
            <a:ext cx="42768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Lab</a:t>
            </a:r>
          </a:p>
          <a:p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Eksperiment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E3ECB7B-7F89-405B-9020-A5937B33940E}"/>
              </a:ext>
            </a:extLst>
          </p:cNvPr>
          <p:cNvSpPr/>
          <p:nvPr/>
        </p:nvSpPr>
        <p:spPr>
          <a:xfrm>
            <a:off x="1185937" y="5615202"/>
            <a:ext cx="3378874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F11DCA-E0EA-4091-98B1-841DD8E599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D93DB45-428B-4AFD-81C4-9EF6F2138D6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26C9B9A-1983-4396-8D01-8B8F511AD01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611180792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7FDB94F-B641-4545-BD24-B354CAACCCCE}"/>
              </a:ext>
            </a:extLst>
          </p:cNvPr>
          <p:cNvGrpSpPr/>
          <p:nvPr/>
        </p:nvGrpSpPr>
        <p:grpSpPr>
          <a:xfrm>
            <a:off x="0" y="0"/>
            <a:ext cx="14735061" cy="6866160"/>
            <a:chOff x="0" y="0"/>
            <a:chExt cx="14735061" cy="6866160"/>
          </a:xfrm>
        </p:grpSpPr>
        <p:sp>
          <p:nvSpPr>
            <p:cNvPr id="71" name="Arrow: Pentagon 70">
              <a:extLst>
                <a:ext uri="{FF2B5EF4-FFF2-40B4-BE49-F238E27FC236}">
                  <a16:creationId xmlns:a16="http://schemas.microsoft.com/office/drawing/2014/main" id="{5EE18CEB-6D06-4E65-9AEA-61609A4391B4}"/>
                </a:ext>
              </a:extLst>
            </p:cNvPr>
            <p:cNvSpPr/>
            <p:nvPr/>
          </p:nvSpPr>
          <p:spPr>
            <a:xfrm>
              <a:off x="0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2" name="Arrow: Pentagon 71">
              <a:extLst>
                <a:ext uri="{FF2B5EF4-FFF2-40B4-BE49-F238E27FC236}">
                  <a16:creationId xmlns:a16="http://schemas.microsoft.com/office/drawing/2014/main" id="{94A887C4-54B0-46DC-8AD9-FD32512F8AAE}"/>
                </a:ext>
              </a:extLst>
            </p:cNvPr>
            <p:cNvSpPr/>
            <p:nvPr/>
          </p:nvSpPr>
          <p:spPr>
            <a:xfrm>
              <a:off x="668941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3" name="Arrow: Pentagon 72">
              <a:extLst>
                <a:ext uri="{FF2B5EF4-FFF2-40B4-BE49-F238E27FC236}">
                  <a16:creationId xmlns:a16="http://schemas.microsoft.com/office/drawing/2014/main" id="{7C53CB88-5BE1-4513-8E5A-4563798DF9E9}"/>
                </a:ext>
              </a:extLst>
            </p:cNvPr>
            <p:cNvSpPr/>
            <p:nvPr/>
          </p:nvSpPr>
          <p:spPr>
            <a:xfrm>
              <a:off x="1337882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4" name="Arrow: Pentagon 73">
              <a:extLst>
                <a:ext uri="{FF2B5EF4-FFF2-40B4-BE49-F238E27FC236}">
                  <a16:creationId xmlns:a16="http://schemas.microsoft.com/office/drawing/2014/main" id="{67034800-3648-436B-B0B4-1D29E67136D5}"/>
                </a:ext>
              </a:extLst>
            </p:cNvPr>
            <p:cNvSpPr/>
            <p:nvPr/>
          </p:nvSpPr>
          <p:spPr>
            <a:xfrm>
              <a:off x="2006823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5" name="Arrow: Pentagon 74">
              <a:extLst>
                <a:ext uri="{FF2B5EF4-FFF2-40B4-BE49-F238E27FC236}">
                  <a16:creationId xmlns:a16="http://schemas.microsoft.com/office/drawing/2014/main" id="{ACCCB228-292F-4BA1-ACD1-7E2C87644763}"/>
                </a:ext>
              </a:extLst>
            </p:cNvPr>
            <p:cNvSpPr/>
            <p:nvPr/>
          </p:nvSpPr>
          <p:spPr>
            <a:xfrm>
              <a:off x="2675764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6" name="Arrow: Pentagon 75">
              <a:extLst>
                <a:ext uri="{FF2B5EF4-FFF2-40B4-BE49-F238E27FC236}">
                  <a16:creationId xmlns:a16="http://schemas.microsoft.com/office/drawing/2014/main" id="{6DA1238A-9405-4EC0-8959-FC3FF7CC20B6}"/>
                </a:ext>
              </a:extLst>
            </p:cNvPr>
            <p:cNvSpPr/>
            <p:nvPr/>
          </p:nvSpPr>
          <p:spPr>
            <a:xfrm>
              <a:off x="3344705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7" name="Arrow: Pentagon 76">
              <a:extLst>
                <a:ext uri="{FF2B5EF4-FFF2-40B4-BE49-F238E27FC236}">
                  <a16:creationId xmlns:a16="http://schemas.microsoft.com/office/drawing/2014/main" id="{7CA734C6-0067-4CC0-A047-0D9B9E674848}"/>
                </a:ext>
              </a:extLst>
            </p:cNvPr>
            <p:cNvSpPr/>
            <p:nvPr/>
          </p:nvSpPr>
          <p:spPr>
            <a:xfrm>
              <a:off x="4013646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8" name="Arrow: Pentagon 77">
              <a:extLst>
                <a:ext uri="{FF2B5EF4-FFF2-40B4-BE49-F238E27FC236}">
                  <a16:creationId xmlns:a16="http://schemas.microsoft.com/office/drawing/2014/main" id="{C5874D93-9BB9-4550-81A8-A8BB5CBE61F0}"/>
                </a:ext>
              </a:extLst>
            </p:cNvPr>
            <p:cNvSpPr/>
            <p:nvPr/>
          </p:nvSpPr>
          <p:spPr>
            <a:xfrm>
              <a:off x="4682586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9" name="Arrow: Pentagon 78">
              <a:extLst>
                <a:ext uri="{FF2B5EF4-FFF2-40B4-BE49-F238E27FC236}">
                  <a16:creationId xmlns:a16="http://schemas.microsoft.com/office/drawing/2014/main" id="{79EB6732-6315-4243-8E80-16EA7E168F4E}"/>
                </a:ext>
              </a:extLst>
            </p:cNvPr>
            <p:cNvSpPr/>
            <p:nvPr/>
          </p:nvSpPr>
          <p:spPr>
            <a:xfrm>
              <a:off x="5351527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0" name="Arrow: Pentagon 79">
              <a:extLst>
                <a:ext uri="{FF2B5EF4-FFF2-40B4-BE49-F238E27FC236}">
                  <a16:creationId xmlns:a16="http://schemas.microsoft.com/office/drawing/2014/main" id="{0526050E-BD28-43E7-BAF5-CF91756B8625}"/>
                </a:ext>
              </a:extLst>
            </p:cNvPr>
            <p:cNvSpPr/>
            <p:nvPr/>
          </p:nvSpPr>
          <p:spPr>
            <a:xfrm>
              <a:off x="6020468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1" name="Arrow: Pentagon 80">
              <a:extLst>
                <a:ext uri="{FF2B5EF4-FFF2-40B4-BE49-F238E27FC236}">
                  <a16:creationId xmlns:a16="http://schemas.microsoft.com/office/drawing/2014/main" id="{0B4A8A23-A538-4505-B3F3-265A2E21AB1C}"/>
                </a:ext>
              </a:extLst>
            </p:cNvPr>
            <p:cNvSpPr/>
            <p:nvPr/>
          </p:nvSpPr>
          <p:spPr>
            <a:xfrm>
              <a:off x="6689409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2" name="Arrow: Pentagon 81">
              <a:extLst>
                <a:ext uri="{FF2B5EF4-FFF2-40B4-BE49-F238E27FC236}">
                  <a16:creationId xmlns:a16="http://schemas.microsoft.com/office/drawing/2014/main" id="{41412DA0-4B1C-4AED-889A-693427E6642F}"/>
                </a:ext>
              </a:extLst>
            </p:cNvPr>
            <p:cNvSpPr/>
            <p:nvPr/>
          </p:nvSpPr>
          <p:spPr>
            <a:xfrm>
              <a:off x="7358350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3" name="Arrow: Pentagon 82">
              <a:extLst>
                <a:ext uri="{FF2B5EF4-FFF2-40B4-BE49-F238E27FC236}">
                  <a16:creationId xmlns:a16="http://schemas.microsoft.com/office/drawing/2014/main" id="{539F11B2-0970-484D-ABA5-C1CF3C7D42EF}"/>
                </a:ext>
              </a:extLst>
            </p:cNvPr>
            <p:cNvSpPr/>
            <p:nvPr/>
          </p:nvSpPr>
          <p:spPr>
            <a:xfrm>
              <a:off x="8027291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4" name="Arrow: Pentagon 83">
              <a:extLst>
                <a:ext uri="{FF2B5EF4-FFF2-40B4-BE49-F238E27FC236}">
                  <a16:creationId xmlns:a16="http://schemas.microsoft.com/office/drawing/2014/main" id="{BE3C7F90-1637-449F-A16C-647569BF8708}"/>
                </a:ext>
              </a:extLst>
            </p:cNvPr>
            <p:cNvSpPr/>
            <p:nvPr/>
          </p:nvSpPr>
          <p:spPr>
            <a:xfrm>
              <a:off x="8696232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5" name="Arrow: Pentagon 84">
              <a:extLst>
                <a:ext uri="{FF2B5EF4-FFF2-40B4-BE49-F238E27FC236}">
                  <a16:creationId xmlns:a16="http://schemas.microsoft.com/office/drawing/2014/main" id="{FB320F29-33C0-48DE-9817-0028EF8360C2}"/>
                </a:ext>
              </a:extLst>
            </p:cNvPr>
            <p:cNvSpPr/>
            <p:nvPr/>
          </p:nvSpPr>
          <p:spPr>
            <a:xfrm>
              <a:off x="9365173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6" name="Arrow: Pentagon 85">
              <a:extLst>
                <a:ext uri="{FF2B5EF4-FFF2-40B4-BE49-F238E27FC236}">
                  <a16:creationId xmlns:a16="http://schemas.microsoft.com/office/drawing/2014/main" id="{0DD5ABF6-087A-4060-A7A4-F97AB2F05125}"/>
                </a:ext>
              </a:extLst>
            </p:cNvPr>
            <p:cNvSpPr/>
            <p:nvPr/>
          </p:nvSpPr>
          <p:spPr>
            <a:xfrm>
              <a:off x="10034127" y="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8" name="Arrow: Pentagon 87">
              <a:extLst>
                <a:ext uri="{FF2B5EF4-FFF2-40B4-BE49-F238E27FC236}">
                  <a16:creationId xmlns:a16="http://schemas.microsoft.com/office/drawing/2014/main" id="{A46BB2CB-5490-4FF3-B03C-F9A1099EE11D}"/>
                </a:ext>
              </a:extLst>
            </p:cNvPr>
            <p:cNvSpPr/>
            <p:nvPr/>
          </p:nvSpPr>
          <p:spPr>
            <a:xfrm>
              <a:off x="10703054" y="0"/>
              <a:ext cx="3266237" cy="6858000"/>
            </a:xfrm>
            <a:prstGeom prst="homePlate">
              <a:avLst/>
            </a:prstGeom>
            <a:solidFill>
              <a:srgbClr val="FBFBF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9" name="Arrow: Pentagon 88">
              <a:extLst>
                <a:ext uri="{FF2B5EF4-FFF2-40B4-BE49-F238E27FC236}">
                  <a16:creationId xmlns:a16="http://schemas.microsoft.com/office/drawing/2014/main" id="{EC3278D5-8DB6-4D5F-A3E7-229197FCB4F0}"/>
                </a:ext>
              </a:extLst>
            </p:cNvPr>
            <p:cNvSpPr/>
            <p:nvPr/>
          </p:nvSpPr>
          <p:spPr>
            <a:xfrm>
              <a:off x="11468824" y="8160"/>
              <a:ext cx="3266237" cy="6858000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8BC82E4-A9C6-4553-836C-A9755802E1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51E6DAC-532B-460B-85B6-4E09EDA9AB5C}"/>
              </a:ext>
            </a:extLst>
          </p:cNvPr>
          <p:cNvGrpSpPr/>
          <p:nvPr/>
        </p:nvGrpSpPr>
        <p:grpSpPr>
          <a:xfrm>
            <a:off x="-554176" y="4644176"/>
            <a:ext cx="2463228" cy="2732465"/>
            <a:chOff x="-554176" y="4644176"/>
            <a:chExt cx="2463228" cy="2732465"/>
          </a:xfrm>
        </p:grpSpPr>
        <p:sp>
          <p:nvSpPr>
            <p:cNvPr id="48" name="Circle: Hollow 47">
              <a:extLst>
                <a:ext uri="{FF2B5EF4-FFF2-40B4-BE49-F238E27FC236}">
                  <a16:creationId xmlns:a16="http://schemas.microsoft.com/office/drawing/2014/main" id="{8EBCF2B2-16ED-4144-B497-24B229B0BB2F}"/>
                </a:ext>
              </a:extLst>
            </p:cNvPr>
            <p:cNvSpPr/>
            <p:nvPr/>
          </p:nvSpPr>
          <p:spPr>
            <a:xfrm>
              <a:off x="-554176" y="5809228"/>
              <a:ext cx="1567413" cy="1567413"/>
            </a:xfrm>
            <a:prstGeom prst="donut">
              <a:avLst>
                <a:gd name="adj" fmla="val 1502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</a:endParaRP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B6779112-4804-48B5-8109-6732D719AB8C}"/>
                </a:ext>
              </a:extLst>
            </p:cNvPr>
            <p:cNvGrpSpPr/>
            <p:nvPr/>
          </p:nvGrpSpPr>
          <p:grpSpPr>
            <a:xfrm>
              <a:off x="-112108" y="4644176"/>
              <a:ext cx="2021160" cy="2330103"/>
              <a:chOff x="-202299" y="4218440"/>
              <a:chExt cx="2475104" cy="2853434"/>
            </a:xfrm>
          </p:grpSpPr>
          <p:sp>
            <p:nvSpPr>
              <p:cNvPr id="50" name="Circle: Hollow 49">
                <a:extLst>
                  <a:ext uri="{FF2B5EF4-FFF2-40B4-BE49-F238E27FC236}">
                    <a16:creationId xmlns:a16="http://schemas.microsoft.com/office/drawing/2014/main" id="{9E3E4D04-6670-4CA5-9A61-9C5AD734F9B5}"/>
                  </a:ext>
                </a:extLst>
              </p:cNvPr>
              <p:cNvSpPr/>
              <p:nvPr/>
            </p:nvSpPr>
            <p:spPr>
              <a:xfrm>
                <a:off x="627486" y="5076712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Circle: Hollow 50">
                <a:extLst>
                  <a:ext uri="{FF2B5EF4-FFF2-40B4-BE49-F238E27FC236}">
                    <a16:creationId xmlns:a16="http://schemas.microsoft.com/office/drawing/2014/main" id="{1A1ECAA4-203C-4534-A86B-5E86061BD081}"/>
                  </a:ext>
                </a:extLst>
              </p:cNvPr>
              <p:cNvSpPr/>
              <p:nvPr/>
            </p:nvSpPr>
            <p:spPr>
              <a:xfrm>
                <a:off x="1627559" y="5504461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Circle: Hollow 51">
                <a:extLst>
                  <a:ext uri="{FF2B5EF4-FFF2-40B4-BE49-F238E27FC236}">
                    <a16:creationId xmlns:a16="http://schemas.microsoft.com/office/drawing/2014/main" id="{0CC6B1FB-A28D-414F-8869-8970AA4ADEA2}"/>
                  </a:ext>
                </a:extLst>
              </p:cNvPr>
              <p:cNvSpPr/>
              <p:nvPr/>
            </p:nvSpPr>
            <p:spPr>
              <a:xfrm>
                <a:off x="-202299" y="4218440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Circle: Hollow 52">
                <a:extLst>
                  <a:ext uri="{FF2B5EF4-FFF2-40B4-BE49-F238E27FC236}">
                    <a16:creationId xmlns:a16="http://schemas.microsoft.com/office/drawing/2014/main" id="{411C15CD-CE9B-4B54-BD1E-1778F05955F2}"/>
                  </a:ext>
                </a:extLst>
              </p:cNvPr>
              <p:cNvSpPr/>
              <p:nvPr/>
            </p:nvSpPr>
            <p:spPr>
              <a:xfrm>
                <a:off x="1845056" y="6644125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Circle: Hollow 53">
                <a:extLst>
                  <a:ext uri="{FF2B5EF4-FFF2-40B4-BE49-F238E27FC236}">
                    <a16:creationId xmlns:a16="http://schemas.microsoft.com/office/drawing/2014/main" id="{6616A994-F8B5-4909-A98F-BFB4701390E6}"/>
                  </a:ext>
                </a:extLst>
              </p:cNvPr>
              <p:cNvSpPr/>
              <p:nvPr/>
            </p:nvSpPr>
            <p:spPr>
              <a:xfrm>
                <a:off x="1202878" y="4646189"/>
                <a:ext cx="213874" cy="213874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Circle: Hollow 54">
                <a:extLst>
                  <a:ext uri="{FF2B5EF4-FFF2-40B4-BE49-F238E27FC236}">
                    <a16:creationId xmlns:a16="http://schemas.microsoft.com/office/drawing/2014/main" id="{20E934D1-9542-431F-AF74-D8AD3C3BE279}"/>
                  </a:ext>
                </a:extLst>
              </p:cNvPr>
              <p:cNvSpPr/>
              <p:nvPr/>
            </p:nvSpPr>
            <p:spPr>
              <a:xfrm>
                <a:off x="1370393" y="6146739"/>
                <a:ext cx="213874" cy="213874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40435E5-A248-46DA-BAC2-C368F48B2BA0}"/>
              </a:ext>
            </a:extLst>
          </p:cNvPr>
          <p:cNvGrpSpPr/>
          <p:nvPr/>
        </p:nvGrpSpPr>
        <p:grpSpPr>
          <a:xfrm rot="10800000">
            <a:off x="10798304" y="-423124"/>
            <a:ext cx="1841134" cy="2042374"/>
            <a:chOff x="-554176" y="4644176"/>
            <a:chExt cx="2463228" cy="2732465"/>
          </a:xfrm>
        </p:grpSpPr>
        <p:sp>
          <p:nvSpPr>
            <p:cNvPr id="57" name="Circle: Hollow 56">
              <a:extLst>
                <a:ext uri="{FF2B5EF4-FFF2-40B4-BE49-F238E27FC236}">
                  <a16:creationId xmlns:a16="http://schemas.microsoft.com/office/drawing/2014/main" id="{13E615AA-7A16-4C18-8958-113202C632A6}"/>
                </a:ext>
              </a:extLst>
            </p:cNvPr>
            <p:cNvSpPr/>
            <p:nvPr/>
          </p:nvSpPr>
          <p:spPr>
            <a:xfrm>
              <a:off x="-554176" y="5809228"/>
              <a:ext cx="1567413" cy="1567413"/>
            </a:xfrm>
            <a:prstGeom prst="donut">
              <a:avLst>
                <a:gd name="adj" fmla="val 1502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solidFill>
                  <a:schemeClr val="tx1"/>
                </a:solidFill>
              </a:endParaRP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91C6B59D-96FA-447B-8F50-42DCD22666C3}"/>
                </a:ext>
              </a:extLst>
            </p:cNvPr>
            <p:cNvGrpSpPr/>
            <p:nvPr/>
          </p:nvGrpSpPr>
          <p:grpSpPr>
            <a:xfrm>
              <a:off x="-112108" y="4644176"/>
              <a:ext cx="2021160" cy="2330103"/>
              <a:chOff x="-202299" y="4218440"/>
              <a:chExt cx="2475104" cy="2853434"/>
            </a:xfrm>
          </p:grpSpPr>
          <p:sp>
            <p:nvSpPr>
              <p:cNvPr id="59" name="Circle: Hollow 58">
                <a:extLst>
                  <a:ext uri="{FF2B5EF4-FFF2-40B4-BE49-F238E27FC236}">
                    <a16:creationId xmlns:a16="http://schemas.microsoft.com/office/drawing/2014/main" id="{CFAD1AA8-71C9-43AD-AA45-32026427AAB1}"/>
                  </a:ext>
                </a:extLst>
              </p:cNvPr>
              <p:cNvSpPr/>
              <p:nvPr/>
            </p:nvSpPr>
            <p:spPr>
              <a:xfrm>
                <a:off x="627486" y="5076712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Circle: Hollow 59">
                <a:extLst>
                  <a:ext uri="{FF2B5EF4-FFF2-40B4-BE49-F238E27FC236}">
                    <a16:creationId xmlns:a16="http://schemas.microsoft.com/office/drawing/2014/main" id="{D912A914-246C-4BEC-BEB2-3D3771F9257E}"/>
                  </a:ext>
                </a:extLst>
              </p:cNvPr>
              <p:cNvSpPr/>
              <p:nvPr/>
            </p:nvSpPr>
            <p:spPr>
              <a:xfrm>
                <a:off x="1627559" y="5504461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Circle: Hollow 60">
                <a:extLst>
                  <a:ext uri="{FF2B5EF4-FFF2-40B4-BE49-F238E27FC236}">
                    <a16:creationId xmlns:a16="http://schemas.microsoft.com/office/drawing/2014/main" id="{8BD13333-D6BC-4705-A8AC-12D0E5395B91}"/>
                  </a:ext>
                </a:extLst>
              </p:cNvPr>
              <p:cNvSpPr/>
              <p:nvPr/>
            </p:nvSpPr>
            <p:spPr>
              <a:xfrm>
                <a:off x="-202299" y="4218440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Circle: Hollow 61">
                <a:extLst>
                  <a:ext uri="{FF2B5EF4-FFF2-40B4-BE49-F238E27FC236}">
                    <a16:creationId xmlns:a16="http://schemas.microsoft.com/office/drawing/2014/main" id="{7F64BFB2-3923-4E15-8ECE-128E6B498899}"/>
                  </a:ext>
                </a:extLst>
              </p:cNvPr>
              <p:cNvSpPr/>
              <p:nvPr/>
            </p:nvSpPr>
            <p:spPr>
              <a:xfrm>
                <a:off x="1845056" y="6644125"/>
                <a:ext cx="427749" cy="427749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Circle: Hollow 62">
                <a:extLst>
                  <a:ext uri="{FF2B5EF4-FFF2-40B4-BE49-F238E27FC236}">
                    <a16:creationId xmlns:a16="http://schemas.microsoft.com/office/drawing/2014/main" id="{F6765F1E-D42A-4055-A362-3DCEA2CA2F60}"/>
                  </a:ext>
                </a:extLst>
              </p:cNvPr>
              <p:cNvSpPr/>
              <p:nvPr/>
            </p:nvSpPr>
            <p:spPr>
              <a:xfrm>
                <a:off x="1202878" y="4646189"/>
                <a:ext cx="213874" cy="213874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Circle: Hollow 63">
                <a:extLst>
                  <a:ext uri="{FF2B5EF4-FFF2-40B4-BE49-F238E27FC236}">
                    <a16:creationId xmlns:a16="http://schemas.microsoft.com/office/drawing/2014/main" id="{9CFA62E8-C87D-4B02-9BB8-CDDF1D03CD7D}"/>
                  </a:ext>
                </a:extLst>
              </p:cNvPr>
              <p:cNvSpPr/>
              <p:nvPr/>
            </p:nvSpPr>
            <p:spPr>
              <a:xfrm>
                <a:off x="1370393" y="6146739"/>
                <a:ext cx="213874" cy="213874"/>
              </a:xfrm>
              <a:prstGeom prst="donut">
                <a:avLst>
                  <a:gd name="adj" fmla="val 1502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A37CF52D-50C6-49B1-A347-75E6A1731B80}"/>
              </a:ext>
            </a:extLst>
          </p:cNvPr>
          <p:cNvSpPr txBox="1"/>
          <p:nvPr/>
        </p:nvSpPr>
        <p:spPr>
          <a:xfrm>
            <a:off x="3510201" y="1663324"/>
            <a:ext cx="517160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dirty="0">
                <a:solidFill>
                  <a:schemeClr val="accent1"/>
                </a:solidFill>
                <a:latin typeface="Montserrat ExtraBold" panose="00000900000000000000" pitchFamily="50" charset="0"/>
              </a:rPr>
              <a:t>T H A N K S</a:t>
            </a:r>
            <a:endParaRPr lang="id-ID" sz="6600" dirty="0">
              <a:solidFill>
                <a:schemeClr val="accent1"/>
              </a:solidFill>
              <a:latin typeface="Montserrat ExtraBold" panose="00000900000000000000" pitchFamily="50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A6582A8-7A92-4133-963D-814A47FC7187}"/>
              </a:ext>
            </a:extLst>
          </p:cNvPr>
          <p:cNvSpPr txBox="1"/>
          <p:nvPr/>
        </p:nvSpPr>
        <p:spPr>
          <a:xfrm>
            <a:off x="3532894" y="2656365"/>
            <a:ext cx="5126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400" spc="600" dirty="0">
                <a:solidFill>
                  <a:schemeClr val="bg1">
                    <a:lumMod val="75000"/>
                  </a:schemeClr>
                </a:solidFill>
              </a:rPr>
              <a:t>CREATIVE PRESENTATION TEMPLATE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CE7E602E-236C-4A65-B002-E51F21CC27DC}"/>
              </a:ext>
            </a:extLst>
          </p:cNvPr>
          <p:cNvSpPr/>
          <p:nvPr/>
        </p:nvSpPr>
        <p:spPr>
          <a:xfrm>
            <a:off x="4968621" y="891210"/>
            <a:ext cx="2254758" cy="40836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spc="600" dirty="0"/>
              <a:t>More info</a:t>
            </a:r>
          </a:p>
        </p:txBody>
      </p:sp>
      <p:sp>
        <p:nvSpPr>
          <p:cNvPr id="15" name="Circle: Hollow 14">
            <a:extLst>
              <a:ext uri="{FF2B5EF4-FFF2-40B4-BE49-F238E27FC236}">
                <a16:creationId xmlns:a16="http://schemas.microsoft.com/office/drawing/2014/main" id="{E1E0A68C-709D-4789-82BE-2802BB32EF56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D35D6CDC-77DD-42B5-A5F9-E4C8523AE078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3A0E8ACB-9BF4-42C4-9B34-37922D9A2587}"/>
              </a:ext>
            </a:extLst>
          </p:cNvPr>
          <p:cNvSpPr/>
          <p:nvPr/>
        </p:nvSpPr>
        <p:spPr>
          <a:xfrm>
            <a:off x="8216877" y="3313808"/>
            <a:ext cx="2380528" cy="238052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27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39DF728-8F67-4637-BBA0-89DCC763FDDB}"/>
              </a:ext>
            </a:extLst>
          </p:cNvPr>
          <p:cNvSpPr txBox="1"/>
          <p:nvPr/>
        </p:nvSpPr>
        <p:spPr>
          <a:xfrm>
            <a:off x="8833432" y="3950073"/>
            <a:ext cx="11544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Freestyle Script" panose="030804020302050B0404" pitchFamily="66" charset="0"/>
              </a:rPr>
              <a:t>labia</a:t>
            </a:r>
            <a:endParaRPr lang="id-ID" sz="6600" b="1" dirty="0">
              <a:solidFill>
                <a:schemeClr val="bg1"/>
              </a:solidFill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46520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D295529-D937-4424-9B7E-14BB7C144724}"/>
              </a:ext>
            </a:extLst>
          </p:cNvPr>
          <p:cNvSpPr/>
          <p:nvPr/>
        </p:nvSpPr>
        <p:spPr>
          <a:xfrm flipH="1">
            <a:off x="0" y="381966"/>
            <a:ext cx="7248636" cy="6476034"/>
          </a:xfrm>
          <a:custGeom>
            <a:avLst/>
            <a:gdLst>
              <a:gd name="connsiteX0" fmla="*/ 5505889 w 8636337"/>
              <a:gd name="connsiteY0" fmla="*/ 0 h 5791199"/>
              <a:gd name="connsiteX1" fmla="*/ 5698391 w 8636337"/>
              <a:gd name="connsiteY1" fmla="*/ 6543 h 5791199"/>
              <a:gd name="connsiteX2" fmla="*/ 5892501 w 8636337"/>
              <a:gd name="connsiteY2" fmla="*/ 22385 h 5791199"/>
              <a:gd name="connsiteX3" fmla="*/ 6085541 w 8636337"/>
              <a:gd name="connsiteY3" fmla="*/ 46492 h 5791199"/>
              <a:gd name="connsiteX4" fmla="*/ 6277509 w 8636337"/>
              <a:gd name="connsiteY4" fmla="*/ 79208 h 5791199"/>
              <a:gd name="connsiteX5" fmla="*/ 6468403 w 8636337"/>
              <a:gd name="connsiteY5" fmla="*/ 120879 h 5791199"/>
              <a:gd name="connsiteX6" fmla="*/ 6656079 w 8636337"/>
              <a:gd name="connsiteY6" fmla="*/ 170815 h 5791199"/>
              <a:gd name="connsiteX7" fmla="*/ 6841075 w 8636337"/>
              <a:gd name="connsiteY7" fmla="*/ 229016 h 5791199"/>
              <a:gd name="connsiteX8" fmla="*/ 7021781 w 8636337"/>
              <a:gd name="connsiteY8" fmla="*/ 295483 h 5791199"/>
              <a:gd name="connsiteX9" fmla="*/ 7198733 w 8636337"/>
              <a:gd name="connsiteY9" fmla="*/ 370904 h 5791199"/>
              <a:gd name="connsiteX10" fmla="*/ 7369251 w 8636337"/>
              <a:gd name="connsiteY10" fmla="*/ 454245 h 5791199"/>
              <a:gd name="connsiteX11" fmla="*/ 7534943 w 8636337"/>
              <a:gd name="connsiteY11" fmla="*/ 545507 h 5791199"/>
              <a:gd name="connsiteX12" fmla="*/ 7693129 w 8636337"/>
              <a:gd name="connsiteY12" fmla="*/ 645379 h 5791199"/>
              <a:gd name="connsiteX13" fmla="*/ 7844877 w 8636337"/>
              <a:gd name="connsiteY13" fmla="*/ 753173 h 5791199"/>
              <a:gd name="connsiteX14" fmla="*/ 7988049 w 8636337"/>
              <a:gd name="connsiteY14" fmla="*/ 869231 h 5791199"/>
              <a:gd name="connsiteX15" fmla="*/ 8121567 w 8636337"/>
              <a:gd name="connsiteY15" fmla="*/ 993209 h 5791199"/>
              <a:gd name="connsiteX16" fmla="*/ 8246507 w 8636337"/>
              <a:gd name="connsiteY16" fmla="*/ 1124765 h 5791199"/>
              <a:gd name="connsiteX17" fmla="*/ 8361257 w 8636337"/>
              <a:gd name="connsiteY17" fmla="*/ 1264586 h 5791199"/>
              <a:gd name="connsiteX18" fmla="*/ 8465285 w 8636337"/>
              <a:gd name="connsiteY18" fmla="*/ 1412328 h 5791199"/>
              <a:gd name="connsiteX19" fmla="*/ 8556977 w 8636337"/>
              <a:gd name="connsiteY19" fmla="*/ 1567645 h 5791199"/>
              <a:gd name="connsiteX20" fmla="*/ 8636337 w 8636337"/>
              <a:gd name="connsiteY20" fmla="*/ 1730886 h 5791199"/>
              <a:gd name="connsiteX21" fmla="*/ 8636335 w 8636337"/>
              <a:gd name="connsiteY21" fmla="*/ 5791199 h 5791199"/>
              <a:gd name="connsiteX22" fmla="*/ 862716 w 8636337"/>
              <a:gd name="connsiteY22" fmla="*/ 5791199 h 5791199"/>
              <a:gd name="connsiteX23" fmla="*/ 862716 w 8636337"/>
              <a:gd name="connsiteY23" fmla="*/ 5788464 h 5791199"/>
              <a:gd name="connsiteX24" fmla="*/ 818172 w 8636337"/>
              <a:gd name="connsiteY24" fmla="*/ 5785961 h 5791199"/>
              <a:gd name="connsiteX25" fmla="*/ 0 w 8636337"/>
              <a:gd name="connsiteY25" fmla="*/ 4776782 h 5791199"/>
              <a:gd name="connsiteX26" fmla="*/ 733251 w 8636337"/>
              <a:gd name="connsiteY26" fmla="*/ 3781728 h 5791199"/>
              <a:gd name="connsiteX27" fmla="*/ 778474 w 8636337"/>
              <a:gd name="connsiteY27" fmla="*/ 3774207 h 5791199"/>
              <a:gd name="connsiteX28" fmla="*/ 786276 w 8636337"/>
              <a:gd name="connsiteY28" fmla="*/ 3769972 h 5791199"/>
              <a:gd name="connsiteX29" fmla="*/ 896640 w 8636337"/>
              <a:gd name="connsiteY29" fmla="*/ 3735713 h 5791199"/>
              <a:gd name="connsiteX30" fmla="*/ 927836 w 8636337"/>
              <a:gd name="connsiteY30" fmla="*/ 3732568 h 5791199"/>
              <a:gd name="connsiteX31" fmla="*/ 1055265 w 8636337"/>
              <a:gd name="connsiteY31" fmla="*/ 3676321 h 5791199"/>
              <a:gd name="connsiteX32" fmla="*/ 1202190 w 8636337"/>
              <a:gd name="connsiteY32" fmla="*/ 3619498 h 5791199"/>
              <a:gd name="connsiteX33" fmla="*/ 1357694 w 8636337"/>
              <a:gd name="connsiteY33" fmla="*/ 3568185 h 5791199"/>
              <a:gd name="connsiteX34" fmla="*/ 1520705 w 8636337"/>
              <a:gd name="connsiteY34" fmla="*/ 3523070 h 5791199"/>
              <a:gd name="connsiteX35" fmla="*/ 1679425 w 8636337"/>
              <a:gd name="connsiteY35" fmla="*/ 3477956 h 5791199"/>
              <a:gd name="connsiteX36" fmla="*/ 1822060 w 8636337"/>
              <a:gd name="connsiteY36" fmla="*/ 3428364 h 5791199"/>
              <a:gd name="connsiteX37" fmla="*/ 1949143 w 8636337"/>
              <a:gd name="connsiteY37" fmla="*/ 3373951 h 5791199"/>
              <a:gd name="connsiteX38" fmla="*/ 2061750 w 8636337"/>
              <a:gd name="connsiteY38" fmla="*/ 3315062 h 5791199"/>
              <a:gd name="connsiteX39" fmla="*/ 2160951 w 8636337"/>
              <a:gd name="connsiteY39" fmla="*/ 3251694 h 5791199"/>
              <a:gd name="connsiteX40" fmla="*/ 2247818 w 8636337"/>
              <a:gd name="connsiteY40" fmla="*/ 3184539 h 5791199"/>
              <a:gd name="connsiteX41" fmla="*/ 2322352 w 8636337"/>
              <a:gd name="connsiteY41" fmla="*/ 3113251 h 5791199"/>
              <a:gd name="connsiteX42" fmla="*/ 2387235 w 8636337"/>
              <a:gd name="connsiteY42" fmla="*/ 3038174 h 5791199"/>
              <a:gd name="connsiteX43" fmla="*/ 2443002 w 8636337"/>
              <a:gd name="connsiteY43" fmla="*/ 2959655 h 5791199"/>
              <a:gd name="connsiteX44" fmla="*/ 2489652 w 8636337"/>
              <a:gd name="connsiteY44" fmla="*/ 2878379 h 5791199"/>
              <a:gd name="connsiteX45" fmla="*/ 2529869 w 8636337"/>
              <a:gd name="connsiteY45" fmla="*/ 2792971 h 5791199"/>
              <a:gd name="connsiteX46" fmla="*/ 2563115 w 8636337"/>
              <a:gd name="connsiteY46" fmla="*/ 2705498 h 5791199"/>
              <a:gd name="connsiteX47" fmla="*/ 2590999 w 8636337"/>
              <a:gd name="connsiteY47" fmla="*/ 2614580 h 5791199"/>
              <a:gd name="connsiteX48" fmla="*/ 2614592 w 8636337"/>
              <a:gd name="connsiteY48" fmla="*/ 2521596 h 5791199"/>
              <a:gd name="connsiteX49" fmla="*/ 2635505 w 8636337"/>
              <a:gd name="connsiteY49" fmla="*/ 2425857 h 5791199"/>
              <a:gd name="connsiteX50" fmla="*/ 2654273 w 8636337"/>
              <a:gd name="connsiteY50" fmla="*/ 2328051 h 5791199"/>
              <a:gd name="connsiteX51" fmla="*/ 2670895 w 8636337"/>
              <a:gd name="connsiteY51" fmla="*/ 2228178 h 5791199"/>
              <a:gd name="connsiteX52" fmla="*/ 2687518 w 8636337"/>
              <a:gd name="connsiteY52" fmla="*/ 2126584 h 5791199"/>
              <a:gd name="connsiteX53" fmla="*/ 2705749 w 8636337"/>
              <a:gd name="connsiteY53" fmla="*/ 2023269 h 5791199"/>
              <a:gd name="connsiteX54" fmla="*/ 2725590 w 8636337"/>
              <a:gd name="connsiteY54" fmla="*/ 1918230 h 5791199"/>
              <a:gd name="connsiteX55" fmla="*/ 2748111 w 8636337"/>
              <a:gd name="connsiteY55" fmla="*/ 1812504 h 5791199"/>
              <a:gd name="connsiteX56" fmla="*/ 2773850 w 8636337"/>
              <a:gd name="connsiteY56" fmla="*/ 1705400 h 5791199"/>
              <a:gd name="connsiteX57" fmla="*/ 2805487 w 8636337"/>
              <a:gd name="connsiteY57" fmla="*/ 1597608 h 5791199"/>
              <a:gd name="connsiteX58" fmla="*/ 2842486 w 8636337"/>
              <a:gd name="connsiteY58" fmla="*/ 1489126 h 5791199"/>
              <a:gd name="connsiteX59" fmla="*/ 2886992 w 8636337"/>
              <a:gd name="connsiteY59" fmla="*/ 1379610 h 5791199"/>
              <a:gd name="connsiteX60" fmla="*/ 2939006 w 8636337"/>
              <a:gd name="connsiteY60" fmla="*/ 1270096 h 5791199"/>
              <a:gd name="connsiteX61" fmla="*/ 3000134 w 8636337"/>
              <a:gd name="connsiteY61" fmla="*/ 1160925 h 5791199"/>
              <a:gd name="connsiteX62" fmla="*/ 3070916 w 8636337"/>
              <a:gd name="connsiteY62" fmla="*/ 1051067 h 5791199"/>
              <a:gd name="connsiteX63" fmla="*/ 3153494 w 8636337"/>
              <a:gd name="connsiteY63" fmla="*/ 942240 h 5791199"/>
              <a:gd name="connsiteX64" fmla="*/ 3247332 w 8636337"/>
              <a:gd name="connsiteY64" fmla="*/ 833071 h 5791199"/>
              <a:gd name="connsiteX65" fmla="*/ 3354576 w 8636337"/>
              <a:gd name="connsiteY65" fmla="*/ 725277 h 5791199"/>
              <a:gd name="connsiteX66" fmla="*/ 3475761 w 8636337"/>
              <a:gd name="connsiteY66" fmla="*/ 617828 h 5791199"/>
              <a:gd name="connsiteX67" fmla="*/ 3609279 w 8636337"/>
              <a:gd name="connsiteY67" fmla="*/ 515890 h 5791199"/>
              <a:gd name="connsiteX68" fmla="*/ 3751378 w 8636337"/>
              <a:gd name="connsiteY68" fmla="*/ 422906 h 5791199"/>
              <a:gd name="connsiteX69" fmla="*/ 3901519 w 8636337"/>
              <a:gd name="connsiteY69" fmla="*/ 339565 h 5791199"/>
              <a:gd name="connsiteX70" fmla="*/ 4059704 w 8636337"/>
              <a:gd name="connsiteY70" fmla="*/ 265521 h 5791199"/>
              <a:gd name="connsiteX71" fmla="*/ 4224325 w 8636337"/>
              <a:gd name="connsiteY71" fmla="*/ 200776 h 5791199"/>
              <a:gd name="connsiteX72" fmla="*/ 4394841 w 8636337"/>
              <a:gd name="connsiteY72" fmla="*/ 144987 h 5791199"/>
              <a:gd name="connsiteX73" fmla="*/ 4570722 w 8636337"/>
              <a:gd name="connsiteY73" fmla="*/ 98151 h 5791199"/>
              <a:gd name="connsiteX74" fmla="*/ 4751428 w 8636337"/>
              <a:gd name="connsiteY74" fmla="*/ 60612 h 5791199"/>
              <a:gd name="connsiteX75" fmla="*/ 4935887 w 8636337"/>
              <a:gd name="connsiteY75" fmla="*/ 32371 h 5791199"/>
              <a:gd name="connsiteX76" fmla="*/ 5123563 w 8636337"/>
              <a:gd name="connsiteY76" fmla="*/ 12398 h 5791199"/>
              <a:gd name="connsiteX77" fmla="*/ 5313385 w 8636337"/>
              <a:gd name="connsiteY77" fmla="*/ 1722 h 579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8636337" h="5791199">
                <a:moveTo>
                  <a:pt x="5505889" y="0"/>
                </a:moveTo>
                <a:lnTo>
                  <a:pt x="5698391" y="6543"/>
                </a:lnTo>
                <a:lnTo>
                  <a:pt x="5892501" y="22385"/>
                </a:lnTo>
                <a:lnTo>
                  <a:pt x="6085541" y="46492"/>
                </a:lnTo>
                <a:lnTo>
                  <a:pt x="6277509" y="79208"/>
                </a:lnTo>
                <a:lnTo>
                  <a:pt x="6468403" y="120879"/>
                </a:lnTo>
                <a:lnTo>
                  <a:pt x="6656079" y="170815"/>
                </a:lnTo>
                <a:lnTo>
                  <a:pt x="6841075" y="229016"/>
                </a:lnTo>
                <a:lnTo>
                  <a:pt x="7021781" y="295483"/>
                </a:lnTo>
                <a:lnTo>
                  <a:pt x="7198733" y="370904"/>
                </a:lnTo>
                <a:lnTo>
                  <a:pt x="7369251" y="454245"/>
                </a:lnTo>
                <a:lnTo>
                  <a:pt x="7534943" y="545507"/>
                </a:lnTo>
                <a:lnTo>
                  <a:pt x="7693129" y="645379"/>
                </a:lnTo>
                <a:lnTo>
                  <a:pt x="7844877" y="753173"/>
                </a:lnTo>
                <a:lnTo>
                  <a:pt x="7988049" y="869231"/>
                </a:lnTo>
                <a:lnTo>
                  <a:pt x="8121567" y="993209"/>
                </a:lnTo>
                <a:lnTo>
                  <a:pt x="8246507" y="1124765"/>
                </a:lnTo>
                <a:lnTo>
                  <a:pt x="8361257" y="1264586"/>
                </a:lnTo>
                <a:lnTo>
                  <a:pt x="8465285" y="1412328"/>
                </a:lnTo>
                <a:lnTo>
                  <a:pt x="8556977" y="1567645"/>
                </a:lnTo>
                <a:lnTo>
                  <a:pt x="8636337" y="1730886"/>
                </a:lnTo>
                <a:lnTo>
                  <a:pt x="8636335" y="5791199"/>
                </a:lnTo>
                <a:lnTo>
                  <a:pt x="862716" y="5791199"/>
                </a:lnTo>
                <a:lnTo>
                  <a:pt x="862716" y="5788464"/>
                </a:lnTo>
                <a:lnTo>
                  <a:pt x="818172" y="5785961"/>
                </a:lnTo>
                <a:cubicBezTo>
                  <a:pt x="358617" y="5734013"/>
                  <a:pt x="0" y="5302013"/>
                  <a:pt x="0" y="4776782"/>
                </a:cubicBezTo>
                <a:cubicBezTo>
                  <a:pt x="0" y="4284378"/>
                  <a:pt x="315190" y="3873917"/>
                  <a:pt x="733251" y="3781728"/>
                </a:cubicBezTo>
                <a:lnTo>
                  <a:pt x="778474" y="3774207"/>
                </a:lnTo>
                <a:lnTo>
                  <a:pt x="786276" y="3769972"/>
                </a:lnTo>
                <a:cubicBezTo>
                  <a:pt x="821447" y="3755096"/>
                  <a:pt x="858366" y="3743545"/>
                  <a:pt x="896640" y="3735713"/>
                </a:cubicBezTo>
                <a:lnTo>
                  <a:pt x="927836" y="3732568"/>
                </a:lnTo>
                <a:lnTo>
                  <a:pt x="1055265" y="3676321"/>
                </a:lnTo>
                <a:lnTo>
                  <a:pt x="1202190" y="3619498"/>
                </a:lnTo>
                <a:lnTo>
                  <a:pt x="1357694" y="3568185"/>
                </a:lnTo>
                <a:lnTo>
                  <a:pt x="1520705" y="3523070"/>
                </a:lnTo>
                <a:lnTo>
                  <a:pt x="1679425" y="3477956"/>
                </a:lnTo>
                <a:lnTo>
                  <a:pt x="1822060" y="3428364"/>
                </a:lnTo>
                <a:lnTo>
                  <a:pt x="1949143" y="3373951"/>
                </a:lnTo>
                <a:lnTo>
                  <a:pt x="2061750" y="3315062"/>
                </a:lnTo>
                <a:lnTo>
                  <a:pt x="2160951" y="3251694"/>
                </a:lnTo>
                <a:lnTo>
                  <a:pt x="2247818" y="3184539"/>
                </a:lnTo>
                <a:lnTo>
                  <a:pt x="2322352" y="3113251"/>
                </a:lnTo>
                <a:lnTo>
                  <a:pt x="2387235" y="3038174"/>
                </a:lnTo>
                <a:lnTo>
                  <a:pt x="2443002" y="2959655"/>
                </a:lnTo>
                <a:lnTo>
                  <a:pt x="2489652" y="2878379"/>
                </a:lnTo>
                <a:lnTo>
                  <a:pt x="2529869" y="2792971"/>
                </a:lnTo>
                <a:lnTo>
                  <a:pt x="2563115" y="2705498"/>
                </a:lnTo>
                <a:lnTo>
                  <a:pt x="2590999" y="2614580"/>
                </a:lnTo>
                <a:lnTo>
                  <a:pt x="2614592" y="2521596"/>
                </a:lnTo>
                <a:lnTo>
                  <a:pt x="2635505" y="2425857"/>
                </a:lnTo>
                <a:lnTo>
                  <a:pt x="2654273" y="2328051"/>
                </a:lnTo>
                <a:lnTo>
                  <a:pt x="2670895" y="2228178"/>
                </a:lnTo>
                <a:lnTo>
                  <a:pt x="2687518" y="2126584"/>
                </a:lnTo>
                <a:lnTo>
                  <a:pt x="2705749" y="2023269"/>
                </a:lnTo>
                <a:lnTo>
                  <a:pt x="2725590" y="1918230"/>
                </a:lnTo>
                <a:lnTo>
                  <a:pt x="2748111" y="1812504"/>
                </a:lnTo>
                <a:lnTo>
                  <a:pt x="2773850" y="1705400"/>
                </a:lnTo>
                <a:lnTo>
                  <a:pt x="2805487" y="1597608"/>
                </a:lnTo>
                <a:lnTo>
                  <a:pt x="2842486" y="1489126"/>
                </a:lnTo>
                <a:lnTo>
                  <a:pt x="2886992" y="1379610"/>
                </a:lnTo>
                <a:lnTo>
                  <a:pt x="2939006" y="1270096"/>
                </a:lnTo>
                <a:lnTo>
                  <a:pt x="3000134" y="1160925"/>
                </a:lnTo>
                <a:lnTo>
                  <a:pt x="3070916" y="1051067"/>
                </a:lnTo>
                <a:lnTo>
                  <a:pt x="3153494" y="942240"/>
                </a:lnTo>
                <a:lnTo>
                  <a:pt x="3247332" y="833071"/>
                </a:lnTo>
                <a:lnTo>
                  <a:pt x="3354576" y="725277"/>
                </a:lnTo>
                <a:lnTo>
                  <a:pt x="3475761" y="617828"/>
                </a:lnTo>
                <a:lnTo>
                  <a:pt x="3609279" y="515890"/>
                </a:lnTo>
                <a:lnTo>
                  <a:pt x="3751378" y="422906"/>
                </a:lnTo>
                <a:lnTo>
                  <a:pt x="3901519" y="339565"/>
                </a:lnTo>
                <a:lnTo>
                  <a:pt x="4059704" y="265521"/>
                </a:lnTo>
                <a:lnTo>
                  <a:pt x="4224325" y="200776"/>
                </a:lnTo>
                <a:lnTo>
                  <a:pt x="4394841" y="144987"/>
                </a:lnTo>
                <a:lnTo>
                  <a:pt x="4570722" y="98151"/>
                </a:lnTo>
                <a:lnTo>
                  <a:pt x="4751428" y="60612"/>
                </a:lnTo>
                <a:lnTo>
                  <a:pt x="4935887" y="32371"/>
                </a:lnTo>
                <a:lnTo>
                  <a:pt x="5123563" y="12398"/>
                </a:lnTo>
                <a:lnTo>
                  <a:pt x="5313385" y="172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9437EC8-4A42-427A-B52E-C92667A66A2C}"/>
              </a:ext>
            </a:extLst>
          </p:cNvPr>
          <p:cNvSpPr/>
          <p:nvPr/>
        </p:nvSpPr>
        <p:spPr>
          <a:xfrm>
            <a:off x="550035" y="1485735"/>
            <a:ext cx="2919902" cy="291990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5BA71FC-5423-466A-95EC-532FA34E981C}"/>
              </a:ext>
            </a:extLst>
          </p:cNvPr>
          <p:cNvSpPr/>
          <p:nvPr/>
        </p:nvSpPr>
        <p:spPr>
          <a:xfrm>
            <a:off x="550035" y="4641699"/>
            <a:ext cx="2919902" cy="291990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7B01B8-D480-4F79-A2B3-B061887828F5}"/>
              </a:ext>
            </a:extLst>
          </p:cNvPr>
          <p:cNvSpPr/>
          <p:nvPr/>
        </p:nvSpPr>
        <p:spPr>
          <a:xfrm>
            <a:off x="3630295" y="-703601"/>
            <a:ext cx="2919902" cy="291990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EA3C26F-8BFD-4A1E-8C4B-E2CFD4878307}"/>
              </a:ext>
            </a:extLst>
          </p:cNvPr>
          <p:cNvSpPr/>
          <p:nvPr/>
        </p:nvSpPr>
        <p:spPr>
          <a:xfrm>
            <a:off x="3630295" y="2376659"/>
            <a:ext cx="2919902" cy="291990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ircle: Hollow 23">
            <a:extLst>
              <a:ext uri="{FF2B5EF4-FFF2-40B4-BE49-F238E27FC236}">
                <a16:creationId xmlns:a16="http://schemas.microsoft.com/office/drawing/2014/main" id="{A090E186-D0F3-48DF-AA03-A5872EEAD847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5" name="Circle: Hollow 24">
            <a:extLst>
              <a:ext uri="{FF2B5EF4-FFF2-40B4-BE49-F238E27FC236}">
                <a16:creationId xmlns:a16="http://schemas.microsoft.com/office/drawing/2014/main" id="{2C4D09F1-428E-4D71-9E00-FEC96099329B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BA3CB63-20D9-48FC-95C9-1424CA7E51FE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22FA0A-4CBE-428A-89E6-A90294038F1B}"/>
              </a:ext>
            </a:extLst>
          </p:cNvPr>
          <p:cNvSpPr txBox="1"/>
          <p:nvPr/>
        </p:nvSpPr>
        <p:spPr>
          <a:xfrm>
            <a:off x="7733035" y="996446"/>
            <a:ext cx="3135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Lab</a:t>
            </a:r>
          </a:p>
          <a:p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Science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76C6441-DD7A-46D9-9F0D-C8E5F913DDE5}"/>
              </a:ext>
            </a:extLst>
          </p:cNvPr>
          <p:cNvSpPr/>
          <p:nvPr/>
        </p:nvSpPr>
        <p:spPr>
          <a:xfrm>
            <a:off x="7733036" y="2290756"/>
            <a:ext cx="3378874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017544D-C3B7-412E-B269-5F5CF240944F}"/>
              </a:ext>
            </a:extLst>
          </p:cNvPr>
          <p:cNvSpPr/>
          <p:nvPr/>
        </p:nvSpPr>
        <p:spPr>
          <a:xfrm>
            <a:off x="7733035" y="5125007"/>
            <a:ext cx="386240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serenity has taken serenity mornings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F546837-45F8-4FC2-9C56-97B7E6A0263C}"/>
              </a:ext>
            </a:extLst>
          </p:cNvPr>
          <p:cNvSpPr/>
          <p:nvPr/>
        </p:nvSpPr>
        <p:spPr>
          <a:xfrm>
            <a:off x="7733035" y="4032524"/>
            <a:ext cx="386240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serenity has taken serenity mornings </a:t>
            </a:r>
          </a:p>
        </p:txBody>
      </p:sp>
      <p:sp>
        <p:nvSpPr>
          <p:cNvPr id="31" name="Circle: Hollow 30">
            <a:extLst>
              <a:ext uri="{FF2B5EF4-FFF2-40B4-BE49-F238E27FC236}">
                <a16:creationId xmlns:a16="http://schemas.microsoft.com/office/drawing/2014/main" id="{CADFDE10-CEC4-47EF-B635-9294048D0A4B}"/>
              </a:ext>
            </a:extLst>
          </p:cNvPr>
          <p:cNvSpPr/>
          <p:nvPr/>
        </p:nvSpPr>
        <p:spPr>
          <a:xfrm>
            <a:off x="7381986" y="4136034"/>
            <a:ext cx="217715" cy="217715"/>
          </a:xfrm>
          <a:prstGeom prst="don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</a:endParaRPr>
          </a:p>
        </p:txBody>
      </p:sp>
      <p:sp>
        <p:nvSpPr>
          <p:cNvPr id="32" name="Circle: Hollow 31">
            <a:extLst>
              <a:ext uri="{FF2B5EF4-FFF2-40B4-BE49-F238E27FC236}">
                <a16:creationId xmlns:a16="http://schemas.microsoft.com/office/drawing/2014/main" id="{9FD88069-3A47-42BC-A939-25AE5E7B7219}"/>
              </a:ext>
            </a:extLst>
          </p:cNvPr>
          <p:cNvSpPr/>
          <p:nvPr/>
        </p:nvSpPr>
        <p:spPr>
          <a:xfrm>
            <a:off x="7381986" y="5185464"/>
            <a:ext cx="217715" cy="217715"/>
          </a:xfrm>
          <a:prstGeom prst="donu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BCD0407-13A0-4911-838D-71C36A29F7E4}"/>
              </a:ext>
            </a:extLst>
          </p:cNvPr>
          <p:cNvSpPr/>
          <p:nvPr/>
        </p:nvSpPr>
        <p:spPr>
          <a:xfrm>
            <a:off x="7736213" y="2940041"/>
            <a:ext cx="386240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wonderful serenity mornings of spring which serenity mornings </a:t>
            </a:r>
          </a:p>
        </p:txBody>
      </p:sp>
      <p:sp>
        <p:nvSpPr>
          <p:cNvPr id="34" name="Circle: Hollow 33">
            <a:extLst>
              <a:ext uri="{FF2B5EF4-FFF2-40B4-BE49-F238E27FC236}">
                <a16:creationId xmlns:a16="http://schemas.microsoft.com/office/drawing/2014/main" id="{2C446D95-07E2-4B12-B445-D71B35517DBB}"/>
              </a:ext>
            </a:extLst>
          </p:cNvPr>
          <p:cNvSpPr/>
          <p:nvPr/>
        </p:nvSpPr>
        <p:spPr>
          <a:xfrm>
            <a:off x="7385164" y="3043551"/>
            <a:ext cx="217715" cy="217715"/>
          </a:xfrm>
          <a:prstGeom prst="donu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9156030-439E-43B7-86DE-A2D8DEDEF9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1A5745F-9650-4F13-A37C-5BD4746288A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1D5AAA5-2EAF-4149-978D-7567C0BD674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4206BF8-3EAA-4535-9CF5-36B751AEF6D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19328801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F14D45C-2D53-4B30-94B6-AB53D507DEA3}"/>
              </a:ext>
            </a:extLst>
          </p:cNvPr>
          <p:cNvSpPr/>
          <p:nvPr/>
        </p:nvSpPr>
        <p:spPr>
          <a:xfrm>
            <a:off x="4867164" y="381966"/>
            <a:ext cx="7324836" cy="6476034"/>
          </a:xfrm>
          <a:custGeom>
            <a:avLst/>
            <a:gdLst>
              <a:gd name="connsiteX0" fmla="*/ 5505889 w 8636337"/>
              <a:gd name="connsiteY0" fmla="*/ 0 h 5791199"/>
              <a:gd name="connsiteX1" fmla="*/ 5698391 w 8636337"/>
              <a:gd name="connsiteY1" fmla="*/ 6543 h 5791199"/>
              <a:gd name="connsiteX2" fmla="*/ 5892501 w 8636337"/>
              <a:gd name="connsiteY2" fmla="*/ 22385 h 5791199"/>
              <a:gd name="connsiteX3" fmla="*/ 6085541 w 8636337"/>
              <a:gd name="connsiteY3" fmla="*/ 46492 h 5791199"/>
              <a:gd name="connsiteX4" fmla="*/ 6277509 w 8636337"/>
              <a:gd name="connsiteY4" fmla="*/ 79208 h 5791199"/>
              <a:gd name="connsiteX5" fmla="*/ 6468403 w 8636337"/>
              <a:gd name="connsiteY5" fmla="*/ 120879 h 5791199"/>
              <a:gd name="connsiteX6" fmla="*/ 6656079 w 8636337"/>
              <a:gd name="connsiteY6" fmla="*/ 170815 h 5791199"/>
              <a:gd name="connsiteX7" fmla="*/ 6841075 w 8636337"/>
              <a:gd name="connsiteY7" fmla="*/ 229016 h 5791199"/>
              <a:gd name="connsiteX8" fmla="*/ 7021781 w 8636337"/>
              <a:gd name="connsiteY8" fmla="*/ 295483 h 5791199"/>
              <a:gd name="connsiteX9" fmla="*/ 7198733 w 8636337"/>
              <a:gd name="connsiteY9" fmla="*/ 370904 h 5791199"/>
              <a:gd name="connsiteX10" fmla="*/ 7369251 w 8636337"/>
              <a:gd name="connsiteY10" fmla="*/ 454245 h 5791199"/>
              <a:gd name="connsiteX11" fmla="*/ 7534943 w 8636337"/>
              <a:gd name="connsiteY11" fmla="*/ 545507 h 5791199"/>
              <a:gd name="connsiteX12" fmla="*/ 7693129 w 8636337"/>
              <a:gd name="connsiteY12" fmla="*/ 645379 h 5791199"/>
              <a:gd name="connsiteX13" fmla="*/ 7844877 w 8636337"/>
              <a:gd name="connsiteY13" fmla="*/ 753173 h 5791199"/>
              <a:gd name="connsiteX14" fmla="*/ 7988049 w 8636337"/>
              <a:gd name="connsiteY14" fmla="*/ 869231 h 5791199"/>
              <a:gd name="connsiteX15" fmla="*/ 8121567 w 8636337"/>
              <a:gd name="connsiteY15" fmla="*/ 993209 h 5791199"/>
              <a:gd name="connsiteX16" fmla="*/ 8246507 w 8636337"/>
              <a:gd name="connsiteY16" fmla="*/ 1124765 h 5791199"/>
              <a:gd name="connsiteX17" fmla="*/ 8361257 w 8636337"/>
              <a:gd name="connsiteY17" fmla="*/ 1264586 h 5791199"/>
              <a:gd name="connsiteX18" fmla="*/ 8465285 w 8636337"/>
              <a:gd name="connsiteY18" fmla="*/ 1412328 h 5791199"/>
              <a:gd name="connsiteX19" fmla="*/ 8556977 w 8636337"/>
              <a:gd name="connsiteY19" fmla="*/ 1567645 h 5791199"/>
              <a:gd name="connsiteX20" fmla="*/ 8636337 w 8636337"/>
              <a:gd name="connsiteY20" fmla="*/ 1730886 h 5791199"/>
              <a:gd name="connsiteX21" fmla="*/ 8636335 w 8636337"/>
              <a:gd name="connsiteY21" fmla="*/ 5791199 h 5791199"/>
              <a:gd name="connsiteX22" fmla="*/ 862716 w 8636337"/>
              <a:gd name="connsiteY22" fmla="*/ 5791199 h 5791199"/>
              <a:gd name="connsiteX23" fmla="*/ 862716 w 8636337"/>
              <a:gd name="connsiteY23" fmla="*/ 5788464 h 5791199"/>
              <a:gd name="connsiteX24" fmla="*/ 818172 w 8636337"/>
              <a:gd name="connsiteY24" fmla="*/ 5785961 h 5791199"/>
              <a:gd name="connsiteX25" fmla="*/ 0 w 8636337"/>
              <a:gd name="connsiteY25" fmla="*/ 4776782 h 5791199"/>
              <a:gd name="connsiteX26" fmla="*/ 733251 w 8636337"/>
              <a:gd name="connsiteY26" fmla="*/ 3781728 h 5791199"/>
              <a:gd name="connsiteX27" fmla="*/ 778474 w 8636337"/>
              <a:gd name="connsiteY27" fmla="*/ 3774207 h 5791199"/>
              <a:gd name="connsiteX28" fmla="*/ 786276 w 8636337"/>
              <a:gd name="connsiteY28" fmla="*/ 3769972 h 5791199"/>
              <a:gd name="connsiteX29" fmla="*/ 896640 w 8636337"/>
              <a:gd name="connsiteY29" fmla="*/ 3735713 h 5791199"/>
              <a:gd name="connsiteX30" fmla="*/ 927836 w 8636337"/>
              <a:gd name="connsiteY30" fmla="*/ 3732568 h 5791199"/>
              <a:gd name="connsiteX31" fmla="*/ 1055265 w 8636337"/>
              <a:gd name="connsiteY31" fmla="*/ 3676321 h 5791199"/>
              <a:gd name="connsiteX32" fmla="*/ 1202190 w 8636337"/>
              <a:gd name="connsiteY32" fmla="*/ 3619498 h 5791199"/>
              <a:gd name="connsiteX33" fmla="*/ 1357694 w 8636337"/>
              <a:gd name="connsiteY33" fmla="*/ 3568185 h 5791199"/>
              <a:gd name="connsiteX34" fmla="*/ 1520705 w 8636337"/>
              <a:gd name="connsiteY34" fmla="*/ 3523070 h 5791199"/>
              <a:gd name="connsiteX35" fmla="*/ 1679425 w 8636337"/>
              <a:gd name="connsiteY35" fmla="*/ 3477956 h 5791199"/>
              <a:gd name="connsiteX36" fmla="*/ 1822060 w 8636337"/>
              <a:gd name="connsiteY36" fmla="*/ 3428364 h 5791199"/>
              <a:gd name="connsiteX37" fmla="*/ 1949143 w 8636337"/>
              <a:gd name="connsiteY37" fmla="*/ 3373951 h 5791199"/>
              <a:gd name="connsiteX38" fmla="*/ 2061750 w 8636337"/>
              <a:gd name="connsiteY38" fmla="*/ 3315062 h 5791199"/>
              <a:gd name="connsiteX39" fmla="*/ 2160951 w 8636337"/>
              <a:gd name="connsiteY39" fmla="*/ 3251694 h 5791199"/>
              <a:gd name="connsiteX40" fmla="*/ 2247818 w 8636337"/>
              <a:gd name="connsiteY40" fmla="*/ 3184539 h 5791199"/>
              <a:gd name="connsiteX41" fmla="*/ 2322352 w 8636337"/>
              <a:gd name="connsiteY41" fmla="*/ 3113251 h 5791199"/>
              <a:gd name="connsiteX42" fmla="*/ 2387235 w 8636337"/>
              <a:gd name="connsiteY42" fmla="*/ 3038174 h 5791199"/>
              <a:gd name="connsiteX43" fmla="*/ 2443002 w 8636337"/>
              <a:gd name="connsiteY43" fmla="*/ 2959655 h 5791199"/>
              <a:gd name="connsiteX44" fmla="*/ 2489652 w 8636337"/>
              <a:gd name="connsiteY44" fmla="*/ 2878379 h 5791199"/>
              <a:gd name="connsiteX45" fmla="*/ 2529869 w 8636337"/>
              <a:gd name="connsiteY45" fmla="*/ 2792971 h 5791199"/>
              <a:gd name="connsiteX46" fmla="*/ 2563115 w 8636337"/>
              <a:gd name="connsiteY46" fmla="*/ 2705498 h 5791199"/>
              <a:gd name="connsiteX47" fmla="*/ 2590999 w 8636337"/>
              <a:gd name="connsiteY47" fmla="*/ 2614580 h 5791199"/>
              <a:gd name="connsiteX48" fmla="*/ 2614592 w 8636337"/>
              <a:gd name="connsiteY48" fmla="*/ 2521596 h 5791199"/>
              <a:gd name="connsiteX49" fmla="*/ 2635505 w 8636337"/>
              <a:gd name="connsiteY49" fmla="*/ 2425857 h 5791199"/>
              <a:gd name="connsiteX50" fmla="*/ 2654273 w 8636337"/>
              <a:gd name="connsiteY50" fmla="*/ 2328051 h 5791199"/>
              <a:gd name="connsiteX51" fmla="*/ 2670895 w 8636337"/>
              <a:gd name="connsiteY51" fmla="*/ 2228178 h 5791199"/>
              <a:gd name="connsiteX52" fmla="*/ 2687518 w 8636337"/>
              <a:gd name="connsiteY52" fmla="*/ 2126584 h 5791199"/>
              <a:gd name="connsiteX53" fmla="*/ 2705749 w 8636337"/>
              <a:gd name="connsiteY53" fmla="*/ 2023269 h 5791199"/>
              <a:gd name="connsiteX54" fmla="*/ 2725590 w 8636337"/>
              <a:gd name="connsiteY54" fmla="*/ 1918230 h 5791199"/>
              <a:gd name="connsiteX55" fmla="*/ 2748111 w 8636337"/>
              <a:gd name="connsiteY55" fmla="*/ 1812504 h 5791199"/>
              <a:gd name="connsiteX56" fmla="*/ 2773850 w 8636337"/>
              <a:gd name="connsiteY56" fmla="*/ 1705400 h 5791199"/>
              <a:gd name="connsiteX57" fmla="*/ 2805487 w 8636337"/>
              <a:gd name="connsiteY57" fmla="*/ 1597608 h 5791199"/>
              <a:gd name="connsiteX58" fmla="*/ 2842486 w 8636337"/>
              <a:gd name="connsiteY58" fmla="*/ 1489126 h 5791199"/>
              <a:gd name="connsiteX59" fmla="*/ 2886992 w 8636337"/>
              <a:gd name="connsiteY59" fmla="*/ 1379610 h 5791199"/>
              <a:gd name="connsiteX60" fmla="*/ 2939006 w 8636337"/>
              <a:gd name="connsiteY60" fmla="*/ 1270096 h 5791199"/>
              <a:gd name="connsiteX61" fmla="*/ 3000134 w 8636337"/>
              <a:gd name="connsiteY61" fmla="*/ 1160925 h 5791199"/>
              <a:gd name="connsiteX62" fmla="*/ 3070916 w 8636337"/>
              <a:gd name="connsiteY62" fmla="*/ 1051067 h 5791199"/>
              <a:gd name="connsiteX63" fmla="*/ 3153494 w 8636337"/>
              <a:gd name="connsiteY63" fmla="*/ 942240 h 5791199"/>
              <a:gd name="connsiteX64" fmla="*/ 3247332 w 8636337"/>
              <a:gd name="connsiteY64" fmla="*/ 833071 h 5791199"/>
              <a:gd name="connsiteX65" fmla="*/ 3354576 w 8636337"/>
              <a:gd name="connsiteY65" fmla="*/ 725277 h 5791199"/>
              <a:gd name="connsiteX66" fmla="*/ 3475761 w 8636337"/>
              <a:gd name="connsiteY66" fmla="*/ 617828 h 5791199"/>
              <a:gd name="connsiteX67" fmla="*/ 3609279 w 8636337"/>
              <a:gd name="connsiteY67" fmla="*/ 515890 h 5791199"/>
              <a:gd name="connsiteX68" fmla="*/ 3751378 w 8636337"/>
              <a:gd name="connsiteY68" fmla="*/ 422906 h 5791199"/>
              <a:gd name="connsiteX69" fmla="*/ 3901519 w 8636337"/>
              <a:gd name="connsiteY69" fmla="*/ 339565 h 5791199"/>
              <a:gd name="connsiteX70" fmla="*/ 4059704 w 8636337"/>
              <a:gd name="connsiteY70" fmla="*/ 265521 h 5791199"/>
              <a:gd name="connsiteX71" fmla="*/ 4224325 w 8636337"/>
              <a:gd name="connsiteY71" fmla="*/ 200776 h 5791199"/>
              <a:gd name="connsiteX72" fmla="*/ 4394841 w 8636337"/>
              <a:gd name="connsiteY72" fmla="*/ 144987 h 5791199"/>
              <a:gd name="connsiteX73" fmla="*/ 4570722 w 8636337"/>
              <a:gd name="connsiteY73" fmla="*/ 98151 h 5791199"/>
              <a:gd name="connsiteX74" fmla="*/ 4751428 w 8636337"/>
              <a:gd name="connsiteY74" fmla="*/ 60612 h 5791199"/>
              <a:gd name="connsiteX75" fmla="*/ 4935887 w 8636337"/>
              <a:gd name="connsiteY75" fmla="*/ 32371 h 5791199"/>
              <a:gd name="connsiteX76" fmla="*/ 5123563 w 8636337"/>
              <a:gd name="connsiteY76" fmla="*/ 12398 h 5791199"/>
              <a:gd name="connsiteX77" fmla="*/ 5313385 w 8636337"/>
              <a:gd name="connsiteY77" fmla="*/ 1722 h 579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8636337" h="5791199">
                <a:moveTo>
                  <a:pt x="5505889" y="0"/>
                </a:moveTo>
                <a:lnTo>
                  <a:pt x="5698391" y="6543"/>
                </a:lnTo>
                <a:lnTo>
                  <a:pt x="5892501" y="22385"/>
                </a:lnTo>
                <a:lnTo>
                  <a:pt x="6085541" y="46492"/>
                </a:lnTo>
                <a:lnTo>
                  <a:pt x="6277509" y="79208"/>
                </a:lnTo>
                <a:lnTo>
                  <a:pt x="6468403" y="120879"/>
                </a:lnTo>
                <a:lnTo>
                  <a:pt x="6656079" y="170815"/>
                </a:lnTo>
                <a:lnTo>
                  <a:pt x="6841075" y="229016"/>
                </a:lnTo>
                <a:lnTo>
                  <a:pt x="7021781" y="295483"/>
                </a:lnTo>
                <a:lnTo>
                  <a:pt x="7198733" y="370904"/>
                </a:lnTo>
                <a:lnTo>
                  <a:pt x="7369251" y="454245"/>
                </a:lnTo>
                <a:lnTo>
                  <a:pt x="7534943" y="545507"/>
                </a:lnTo>
                <a:lnTo>
                  <a:pt x="7693129" y="645379"/>
                </a:lnTo>
                <a:lnTo>
                  <a:pt x="7844877" y="753173"/>
                </a:lnTo>
                <a:lnTo>
                  <a:pt x="7988049" y="869231"/>
                </a:lnTo>
                <a:lnTo>
                  <a:pt x="8121567" y="993209"/>
                </a:lnTo>
                <a:lnTo>
                  <a:pt x="8246507" y="1124765"/>
                </a:lnTo>
                <a:lnTo>
                  <a:pt x="8361257" y="1264586"/>
                </a:lnTo>
                <a:lnTo>
                  <a:pt x="8465285" y="1412328"/>
                </a:lnTo>
                <a:lnTo>
                  <a:pt x="8556977" y="1567645"/>
                </a:lnTo>
                <a:lnTo>
                  <a:pt x="8636337" y="1730886"/>
                </a:lnTo>
                <a:lnTo>
                  <a:pt x="8636335" y="5791199"/>
                </a:lnTo>
                <a:lnTo>
                  <a:pt x="862716" y="5791199"/>
                </a:lnTo>
                <a:lnTo>
                  <a:pt x="862716" y="5788464"/>
                </a:lnTo>
                <a:lnTo>
                  <a:pt x="818172" y="5785961"/>
                </a:lnTo>
                <a:cubicBezTo>
                  <a:pt x="358617" y="5734013"/>
                  <a:pt x="0" y="5302013"/>
                  <a:pt x="0" y="4776782"/>
                </a:cubicBezTo>
                <a:cubicBezTo>
                  <a:pt x="0" y="4284378"/>
                  <a:pt x="315190" y="3873917"/>
                  <a:pt x="733251" y="3781728"/>
                </a:cubicBezTo>
                <a:lnTo>
                  <a:pt x="778474" y="3774207"/>
                </a:lnTo>
                <a:lnTo>
                  <a:pt x="786276" y="3769972"/>
                </a:lnTo>
                <a:cubicBezTo>
                  <a:pt x="821447" y="3755096"/>
                  <a:pt x="858366" y="3743545"/>
                  <a:pt x="896640" y="3735713"/>
                </a:cubicBezTo>
                <a:lnTo>
                  <a:pt x="927836" y="3732568"/>
                </a:lnTo>
                <a:lnTo>
                  <a:pt x="1055265" y="3676321"/>
                </a:lnTo>
                <a:lnTo>
                  <a:pt x="1202190" y="3619498"/>
                </a:lnTo>
                <a:lnTo>
                  <a:pt x="1357694" y="3568185"/>
                </a:lnTo>
                <a:lnTo>
                  <a:pt x="1520705" y="3523070"/>
                </a:lnTo>
                <a:lnTo>
                  <a:pt x="1679425" y="3477956"/>
                </a:lnTo>
                <a:lnTo>
                  <a:pt x="1822060" y="3428364"/>
                </a:lnTo>
                <a:lnTo>
                  <a:pt x="1949143" y="3373951"/>
                </a:lnTo>
                <a:lnTo>
                  <a:pt x="2061750" y="3315062"/>
                </a:lnTo>
                <a:lnTo>
                  <a:pt x="2160951" y="3251694"/>
                </a:lnTo>
                <a:lnTo>
                  <a:pt x="2247818" y="3184539"/>
                </a:lnTo>
                <a:lnTo>
                  <a:pt x="2322352" y="3113251"/>
                </a:lnTo>
                <a:lnTo>
                  <a:pt x="2387235" y="3038174"/>
                </a:lnTo>
                <a:lnTo>
                  <a:pt x="2443002" y="2959655"/>
                </a:lnTo>
                <a:lnTo>
                  <a:pt x="2489652" y="2878379"/>
                </a:lnTo>
                <a:lnTo>
                  <a:pt x="2529869" y="2792971"/>
                </a:lnTo>
                <a:lnTo>
                  <a:pt x="2563115" y="2705498"/>
                </a:lnTo>
                <a:lnTo>
                  <a:pt x="2590999" y="2614580"/>
                </a:lnTo>
                <a:lnTo>
                  <a:pt x="2614592" y="2521596"/>
                </a:lnTo>
                <a:lnTo>
                  <a:pt x="2635505" y="2425857"/>
                </a:lnTo>
                <a:lnTo>
                  <a:pt x="2654273" y="2328051"/>
                </a:lnTo>
                <a:lnTo>
                  <a:pt x="2670895" y="2228178"/>
                </a:lnTo>
                <a:lnTo>
                  <a:pt x="2687518" y="2126584"/>
                </a:lnTo>
                <a:lnTo>
                  <a:pt x="2705749" y="2023269"/>
                </a:lnTo>
                <a:lnTo>
                  <a:pt x="2725590" y="1918230"/>
                </a:lnTo>
                <a:lnTo>
                  <a:pt x="2748111" y="1812504"/>
                </a:lnTo>
                <a:lnTo>
                  <a:pt x="2773850" y="1705400"/>
                </a:lnTo>
                <a:lnTo>
                  <a:pt x="2805487" y="1597608"/>
                </a:lnTo>
                <a:lnTo>
                  <a:pt x="2842486" y="1489126"/>
                </a:lnTo>
                <a:lnTo>
                  <a:pt x="2886992" y="1379610"/>
                </a:lnTo>
                <a:lnTo>
                  <a:pt x="2939006" y="1270096"/>
                </a:lnTo>
                <a:lnTo>
                  <a:pt x="3000134" y="1160925"/>
                </a:lnTo>
                <a:lnTo>
                  <a:pt x="3070916" y="1051067"/>
                </a:lnTo>
                <a:lnTo>
                  <a:pt x="3153494" y="942240"/>
                </a:lnTo>
                <a:lnTo>
                  <a:pt x="3247332" y="833071"/>
                </a:lnTo>
                <a:lnTo>
                  <a:pt x="3354576" y="725277"/>
                </a:lnTo>
                <a:lnTo>
                  <a:pt x="3475761" y="617828"/>
                </a:lnTo>
                <a:lnTo>
                  <a:pt x="3609279" y="515890"/>
                </a:lnTo>
                <a:lnTo>
                  <a:pt x="3751378" y="422906"/>
                </a:lnTo>
                <a:lnTo>
                  <a:pt x="3901519" y="339565"/>
                </a:lnTo>
                <a:lnTo>
                  <a:pt x="4059704" y="265521"/>
                </a:lnTo>
                <a:lnTo>
                  <a:pt x="4224325" y="200776"/>
                </a:lnTo>
                <a:lnTo>
                  <a:pt x="4394841" y="144987"/>
                </a:lnTo>
                <a:lnTo>
                  <a:pt x="4570722" y="98151"/>
                </a:lnTo>
                <a:lnTo>
                  <a:pt x="4751428" y="60612"/>
                </a:lnTo>
                <a:lnTo>
                  <a:pt x="4935887" y="32371"/>
                </a:lnTo>
                <a:lnTo>
                  <a:pt x="5123563" y="12398"/>
                </a:lnTo>
                <a:lnTo>
                  <a:pt x="5313385" y="172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41FBBE5-0EAA-40FD-8B62-E69970BF1CD4}"/>
              </a:ext>
            </a:extLst>
          </p:cNvPr>
          <p:cNvSpPr/>
          <p:nvPr/>
        </p:nvSpPr>
        <p:spPr>
          <a:xfrm>
            <a:off x="8895395" y="690328"/>
            <a:ext cx="2516362" cy="251636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83476F5-1023-4A43-ADC7-436EAA9C634A}"/>
              </a:ext>
            </a:extLst>
          </p:cNvPr>
          <p:cNvSpPr/>
          <p:nvPr/>
        </p:nvSpPr>
        <p:spPr>
          <a:xfrm>
            <a:off x="5934413" y="690328"/>
            <a:ext cx="2516362" cy="251636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9E4B55D-DB4B-483F-A2AD-1EC8ADB04DEC}"/>
              </a:ext>
            </a:extLst>
          </p:cNvPr>
          <p:cNvSpPr/>
          <p:nvPr/>
        </p:nvSpPr>
        <p:spPr>
          <a:xfrm>
            <a:off x="5934413" y="3651310"/>
            <a:ext cx="2516362" cy="251636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B437B6D-F958-4ECE-BE6D-E899D99F08FC}"/>
              </a:ext>
            </a:extLst>
          </p:cNvPr>
          <p:cNvSpPr/>
          <p:nvPr/>
        </p:nvSpPr>
        <p:spPr>
          <a:xfrm>
            <a:off x="8895395" y="3651309"/>
            <a:ext cx="2516362" cy="251636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75D415C-4B22-42C4-9420-2DD6D6CFAEB6}"/>
              </a:ext>
            </a:extLst>
          </p:cNvPr>
          <p:cNvSpPr/>
          <p:nvPr/>
        </p:nvSpPr>
        <p:spPr>
          <a:xfrm>
            <a:off x="9033590" y="3789504"/>
            <a:ext cx="2239971" cy="223997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99B013E-FE53-4459-93FD-D6BDB9D78CF1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21" name="Circle: Hollow 20">
            <a:extLst>
              <a:ext uri="{FF2B5EF4-FFF2-40B4-BE49-F238E27FC236}">
                <a16:creationId xmlns:a16="http://schemas.microsoft.com/office/drawing/2014/main" id="{751E264D-0AFC-4BAC-B222-AADA945F1F49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2" name="Circle: Hollow 21">
            <a:extLst>
              <a:ext uri="{FF2B5EF4-FFF2-40B4-BE49-F238E27FC236}">
                <a16:creationId xmlns:a16="http://schemas.microsoft.com/office/drawing/2014/main" id="{134AF954-3BD3-4814-BBE6-BB22234D1767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5C35974-ED6D-43CE-887B-D7446BAA96A1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E5B7954-224B-45BC-BE6D-E19C4767E22F}"/>
              </a:ext>
            </a:extLst>
          </p:cNvPr>
          <p:cNvSpPr txBox="1"/>
          <p:nvPr/>
        </p:nvSpPr>
        <p:spPr>
          <a:xfrm>
            <a:off x="760310" y="1191399"/>
            <a:ext cx="35170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Lab</a:t>
            </a:r>
          </a:p>
          <a:p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Amenities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87036DC-2ACA-44FA-AC64-8F0126A9F71A}"/>
              </a:ext>
            </a:extLst>
          </p:cNvPr>
          <p:cNvSpPr/>
          <p:nvPr/>
        </p:nvSpPr>
        <p:spPr>
          <a:xfrm>
            <a:off x="760311" y="2485709"/>
            <a:ext cx="3378874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9521870-E58C-4DCC-8EA9-A202568352E2}"/>
              </a:ext>
            </a:extLst>
          </p:cNvPr>
          <p:cNvSpPr/>
          <p:nvPr/>
        </p:nvSpPr>
        <p:spPr>
          <a:xfrm>
            <a:off x="758926" y="3351289"/>
            <a:ext cx="4244742" cy="334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640600C-BA2C-468F-89DE-D97008FD8B90}"/>
              </a:ext>
            </a:extLst>
          </p:cNvPr>
          <p:cNvSpPr/>
          <p:nvPr/>
        </p:nvSpPr>
        <p:spPr>
          <a:xfrm>
            <a:off x="753720" y="3089679"/>
            <a:ext cx="1840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Insert Subtitle Here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91CD7B-1847-451C-BC10-E1966155488E}"/>
              </a:ext>
            </a:extLst>
          </p:cNvPr>
          <p:cNvSpPr txBox="1"/>
          <p:nvPr/>
        </p:nvSpPr>
        <p:spPr>
          <a:xfrm>
            <a:off x="760310" y="4105690"/>
            <a:ext cx="4222410" cy="1442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</a:t>
            </a:r>
            <a:r>
              <a:rPr lang="id-ID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</a:t>
            </a:r>
            <a:r>
              <a:rPr lang="id-ID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9E7ECA3-01DF-466E-96F5-05DFB537B282}"/>
              </a:ext>
            </a:extLst>
          </p:cNvPr>
          <p:cNvSpPr txBox="1"/>
          <p:nvPr/>
        </p:nvSpPr>
        <p:spPr>
          <a:xfrm>
            <a:off x="741260" y="3797913"/>
            <a:ext cx="1770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Description</a:t>
            </a:r>
            <a:endParaRPr lang="en-ID" sz="14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Rectangle: Rounded Corners 3">
            <a:extLst>
              <a:ext uri="{FF2B5EF4-FFF2-40B4-BE49-F238E27FC236}">
                <a16:creationId xmlns:a16="http://schemas.microsoft.com/office/drawing/2014/main" id="{2652C4AE-3463-48A4-A3B8-18605C7370FB}"/>
              </a:ext>
            </a:extLst>
          </p:cNvPr>
          <p:cNvSpPr/>
          <p:nvPr/>
        </p:nvSpPr>
        <p:spPr>
          <a:xfrm>
            <a:off x="843844" y="5373067"/>
            <a:ext cx="933622" cy="293534"/>
          </a:xfrm>
          <a:prstGeom prst="roundRect">
            <a:avLst>
              <a:gd name="adj" fmla="val 41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</a:t>
            </a:r>
            <a:endParaRPr lang="id-ID" sz="12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21170B-08A5-471B-A9FD-0BE63110C9B9}"/>
              </a:ext>
            </a:extLst>
          </p:cNvPr>
          <p:cNvSpPr txBox="1"/>
          <p:nvPr/>
        </p:nvSpPr>
        <p:spPr>
          <a:xfrm>
            <a:off x="9518024" y="4525357"/>
            <a:ext cx="1562031" cy="1023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400" dirty="0">
                <a:solidFill>
                  <a:schemeClr val="bg1"/>
                </a:solidFill>
                <a:latin typeface="Montserrat" panose="00000500000000000000" pitchFamily="50" charset="0"/>
              </a:rPr>
              <a:t>Lorem ipsum dolor amet eros facete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3BD9F5C-01FC-4500-9323-BF4523ADC0E3}"/>
              </a:ext>
            </a:extLst>
          </p:cNvPr>
          <p:cNvSpPr txBox="1"/>
          <p:nvPr/>
        </p:nvSpPr>
        <p:spPr>
          <a:xfrm>
            <a:off x="9518024" y="4285575"/>
            <a:ext cx="12132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b="1" dirty="0">
                <a:solidFill>
                  <a:schemeClr val="bg1"/>
                </a:solidFill>
                <a:latin typeface="Montserrat" panose="00000500000000000000" pitchFamily="50" charset="0"/>
              </a:rPr>
              <a:t>Keyword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95DD7F8-C774-4C34-A34E-9D5E29ABD85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8827707-CB9C-4032-8F40-63B7188119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1B18E51-BA7D-4AD7-8A70-9D9F7ECDD85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20170005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8">
            <a:extLst>
              <a:ext uri="{FF2B5EF4-FFF2-40B4-BE49-F238E27FC236}">
                <a16:creationId xmlns:a16="http://schemas.microsoft.com/office/drawing/2014/main" id="{6C931130-3E97-4237-9B35-72208339C763}"/>
              </a:ext>
            </a:extLst>
          </p:cNvPr>
          <p:cNvSpPr/>
          <p:nvPr/>
        </p:nvSpPr>
        <p:spPr>
          <a:xfrm>
            <a:off x="-15240" y="-1"/>
            <a:ext cx="12207239" cy="3793721"/>
          </a:xfrm>
          <a:custGeom>
            <a:avLst/>
            <a:gdLst>
              <a:gd name="connsiteX0" fmla="*/ 0 w 12182475"/>
              <a:gd name="connsiteY0" fmla="*/ 0 h 6305549"/>
              <a:gd name="connsiteX1" fmla="*/ 12182475 w 12182475"/>
              <a:gd name="connsiteY1" fmla="*/ 0 h 6305549"/>
              <a:gd name="connsiteX2" fmla="*/ 12182475 w 12182475"/>
              <a:gd name="connsiteY2" fmla="*/ 3682650 h 6305549"/>
              <a:gd name="connsiteX3" fmla="*/ 12172414 w 12182475"/>
              <a:gd name="connsiteY3" fmla="*/ 3781735 h 6305549"/>
              <a:gd name="connsiteX4" fmla="*/ 12144878 w 12182475"/>
              <a:gd name="connsiteY4" fmla="*/ 3886515 h 6305549"/>
              <a:gd name="connsiteX5" fmla="*/ 12098279 w 12182475"/>
              <a:gd name="connsiteY5" fmla="*/ 3997557 h 6305549"/>
              <a:gd name="connsiteX6" fmla="*/ 12035264 w 12182475"/>
              <a:gd name="connsiteY6" fmla="*/ 4112018 h 6305549"/>
              <a:gd name="connsiteX7" fmla="*/ 11954246 w 12182475"/>
              <a:gd name="connsiteY7" fmla="*/ 4231034 h 6305549"/>
              <a:gd name="connsiteX8" fmla="*/ 11856811 w 12182475"/>
              <a:gd name="connsiteY8" fmla="*/ 4352896 h 6305549"/>
              <a:gd name="connsiteX9" fmla="*/ 11744020 w 12182475"/>
              <a:gd name="connsiteY9" fmla="*/ 4477606 h 6305549"/>
              <a:gd name="connsiteX10" fmla="*/ 11614814 w 12182475"/>
              <a:gd name="connsiteY10" fmla="*/ 4603456 h 6305549"/>
              <a:gd name="connsiteX11" fmla="*/ 11470780 w 12182475"/>
              <a:gd name="connsiteY11" fmla="*/ 4730443 h 6305549"/>
              <a:gd name="connsiteX12" fmla="*/ 11312450 w 12182475"/>
              <a:gd name="connsiteY12" fmla="*/ 4855723 h 6305549"/>
              <a:gd name="connsiteX13" fmla="*/ 11139821 w 12182475"/>
              <a:gd name="connsiteY13" fmla="*/ 4981002 h 6305549"/>
              <a:gd name="connsiteX14" fmla="*/ 10953955 w 12182475"/>
              <a:gd name="connsiteY14" fmla="*/ 5104004 h 6305549"/>
              <a:gd name="connsiteX15" fmla="*/ 10754849 w 12182475"/>
              <a:gd name="connsiteY15" fmla="*/ 5224729 h 6305549"/>
              <a:gd name="connsiteX16" fmla="*/ 10543036 w 12182475"/>
              <a:gd name="connsiteY16" fmla="*/ 5342035 h 6305549"/>
              <a:gd name="connsiteX17" fmla="*/ 10319572 w 12182475"/>
              <a:gd name="connsiteY17" fmla="*/ 5454218 h 6305549"/>
              <a:gd name="connsiteX18" fmla="*/ 10084459 w 12182475"/>
              <a:gd name="connsiteY18" fmla="*/ 5562414 h 6305549"/>
              <a:gd name="connsiteX19" fmla="*/ 9838225 w 12182475"/>
              <a:gd name="connsiteY19" fmla="*/ 5664346 h 6305549"/>
              <a:gd name="connsiteX20" fmla="*/ 9581401 w 12182475"/>
              <a:gd name="connsiteY20" fmla="*/ 5758305 h 6305549"/>
              <a:gd name="connsiteX21" fmla="*/ 9314515 w 12182475"/>
              <a:gd name="connsiteY21" fmla="*/ 5846002 h 6305549"/>
              <a:gd name="connsiteX22" fmla="*/ 9038628 w 12182475"/>
              <a:gd name="connsiteY22" fmla="*/ 5925155 h 6305549"/>
              <a:gd name="connsiteX23" fmla="*/ 8753208 w 12182475"/>
              <a:gd name="connsiteY23" fmla="*/ 5994628 h 6305549"/>
              <a:gd name="connsiteX24" fmla="*/ 8458787 w 12182475"/>
              <a:gd name="connsiteY24" fmla="*/ 6053852 h 6305549"/>
              <a:gd name="connsiteX25" fmla="*/ 8157482 w 12182475"/>
              <a:gd name="connsiteY25" fmla="*/ 6102824 h 6305549"/>
              <a:gd name="connsiteX26" fmla="*/ 7848234 w 12182475"/>
              <a:gd name="connsiteY26" fmla="*/ 6139839 h 6305549"/>
              <a:gd name="connsiteX27" fmla="*/ 7531572 w 12182475"/>
              <a:gd name="connsiteY27" fmla="*/ 6164325 h 6305549"/>
              <a:gd name="connsiteX28" fmla="*/ 7209085 w 12182475"/>
              <a:gd name="connsiteY28" fmla="*/ 6175714 h 6305549"/>
              <a:gd name="connsiteX29" fmla="*/ 6880244 w 12182475"/>
              <a:gd name="connsiteY29" fmla="*/ 6172297 h 6305549"/>
              <a:gd name="connsiteX30" fmla="*/ 6545579 w 12182475"/>
              <a:gd name="connsiteY30" fmla="*/ 6154644 h 6305549"/>
              <a:gd name="connsiteX31" fmla="*/ 6206147 w 12182475"/>
              <a:gd name="connsiteY31" fmla="*/ 6121047 h 6305549"/>
              <a:gd name="connsiteX32" fmla="*/ 5862479 w 12182475"/>
              <a:gd name="connsiteY32" fmla="*/ 6070936 h 6305549"/>
              <a:gd name="connsiteX33" fmla="*/ 5514575 w 12182475"/>
              <a:gd name="connsiteY33" fmla="*/ 6002601 h 6305549"/>
              <a:gd name="connsiteX34" fmla="*/ 5164024 w 12182475"/>
              <a:gd name="connsiteY34" fmla="*/ 5916613 h 6305549"/>
              <a:gd name="connsiteX35" fmla="*/ 4817707 w 12182475"/>
              <a:gd name="connsiteY35" fmla="*/ 5828918 h 6305549"/>
              <a:gd name="connsiteX36" fmla="*/ 4485159 w 12182475"/>
              <a:gd name="connsiteY36" fmla="*/ 5753750 h 6305549"/>
              <a:gd name="connsiteX37" fmla="*/ 4166379 w 12182475"/>
              <a:gd name="connsiteY37" fmla="*/ 5692249 h 6305549"/>
              <a:gd name="connsiteX38" fmla="*/ 3861367 w 12182475"/>
              <a:gd name="connsiteY38" fmla="*/ 5642137 h 6305549"/>
              <a:gd name="connsiteX39" fmla="*/ 3568534 w 12182475"/>
              <a:gd name="connsiteY39" fmla="*/ 5603415 h 6305549"/>
              <a:gd name="connsiteX40" fmla="*/ 3289470 w 12182475"/>
              <a:gd name="connsiteY40" fmla="*/ 5575512 h 6305549"/>
              <a:gd name="connsiteX41" fmla="*/ 3023643 w 12182475"/>
              <a:gd name="connsiteY41" fmla="*/ 5557858 h 6305549"/>
              <a:gd name="connsiteX42" fmla="*/ 2769467 w 12182475"/>
              <a:gd name="connsiteY42" fmla="*/ 5548747 h 6305549"/>
              <a:gd name="connsiteX43" fmla="*/ 2527999 w 12182475"/>
              <a:gd name="connsiteY43" fmla="*/ 5548747 h 6305549"/>
              <a:gd name="connsiteX44" fmla="*/ 2298181 w 12182475"/>
              <a:gd name="connsiteY44" fmla="*/ 5556719 h 6305549"/>
              <a:gd name="connsiteX45" fmla="*/ 2081072 w 12182475"/>
              <a:gd name="connsiteY45" fmla="*/ 5571525 h 6305549"/>
              <a:gd name="connsiteX46" fmla="*/ 1876142 w 12182475"/>
              <a:gd name="connsiteY46" fmla="*/ 5592595 h 6305549"/>
              <a:gd name="connsiteX47" fmla="*/ 1682862 w 12182475"/>
              <a:gd name="connsiteY47" fmla="*/ 5620498 h 6305549"/>
              <a:gd name="connsiteX48" fmla="*/ 1500702 w 12182475"/>
              <a:gd name="connsiteY48" fmla="*/ 5652957 h 6305549"/>
              <a:gd name="connsiteX49" fmla="*/ 1330191 w 12182475"/>
              <a:gd name="connsiteY49" fmla="*/ 5689402 h 6305549"/>
              <a:gd name="connsiteX50" fmla="*/ 1170801 w 12182475"/>
              <a:gd name="connsiteY50" fmla="*/ 5729833 h 6305549"/>
              <a:gd name="connsiteX51" fmla="*/ 1022532 w 12182475"/>
              <a:gd name="connsiteY51" fmla="*/ 5773111 h 6305549"/>
              <a:gd name="connsiteX52" fmla="*/ 884853 w 12182475"/>
              <a:gd name="connsiteY52" fmla="*/ 5819237 h 6305549"/>
              <a:gd name="connsiteX53" fmla="*/ 758294 w 12182475"/>
              <a:gd name="connsiteY53" fmla="*/ 5866502 h 6305549"/>
              <a:gd name="connsiteX54" fmla="*/ 641267 w 12182475"/>
              <a:gd name="connsiteY54" fmla="*/ 5914336 h 6305549"/>
              <a:gd name="connsiteX55" fmla="*/ 535360 w 12182475"/>
              <a:gd name="connsiteY55" fmla="*/ 5962739 h 6305549"/>
              <a:gd name="connsiteX56" fmla="*/ 440043 w 12182475"/>
              <a:gd name="connsiteY56" fmla="*/ 6010004 h 6305549"/>
              <a:gd name="connsiteX57" fmla="*/ 353729 w 12182475"/>
              <a:gd name="connsiteY57" fmla="*/ 6056698 h 6305549"/>
              <a:gd name="connsiteX58" fmla="*/ 277476 w 12182475"/>
              <a:gd name="connsiteY58" fmla="*/ 6102255 h 6305549"/>
              <a:gd name="connsiteX59" fmla="*/ 211285 w 12182475"/>
              <a:gd name="connsiteY59" fmla="*/ 6143825 h 6305549"/>
              <a:gd name="connsiteX60" fmla="*/ 154095 w 12182475"/>
              <a:gd name="connsiteY60" fmla="*/ 6182547 h 6305549"/>
              <a:gd name="connsiteX61" fmla="*/ 105907 w 12182475"/>
              <a:gd name="connsiteY61" fmla="*/ 6216715 h 6305549"/>
              <a:gd name="connsiteX62" fmla="*/ 67781 w 12182475"/>
              <a:gd name="connsiteY62" fmla="*/ 6246896 h 6305549"/>
              <a:gd name="connsiteX63" fmla="*/ 38127 w 12182475"/>
              <a:gd name="connsiteY63" fmla="*/ 6271951 h 6305549"/>
              <a:gd name="connsiteX64" fmla="*/ 16945 w 12182475"/>
              <a:gd name="connsiteY64" fmla="*/ 6289605 h 6305549"/>
              <a:gd name="connsiteX65" fmla="*/ 4766 w 12182475"/>
              <a:gd name="connsiteY65" fmla="*/ 6300994 h 6305549"/>
              <a:gd name="connsiteX66" fmla="*/ 0 w 12182475"/>
              <a:gd name="connsiteY66" fmla="*/ 6305549 h 630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182475" h="6305549">
                <a:moveTo>
                  <a:pt x="0" y="0"/>
                </a:moveTo>
                <a:lnTo>
                  <a:pt x="12182475" y="0"/>
                </a:lnTo>
                <a:lnTo>
                  <a:pt x="12182475" y="3682650"/>
                </a:lnTo>
                <a:lnTo>
                  <a:pt x="12172414" y="3781735"/>
                </a:lnTo>
                <a:lnTo>
                  <a:pt x="12144878" y="3886515"/>
                </a:lnTo>
                <a:lnTo>
                  <a:pt x="12098279" y="3997557"/>
                </a:lnTo>
                <a:lnTo>
                  <a:pt x="12035264" y="4112018"/>
                </a:lnTo>
                <a:lnTo>
                  <a:pt x="11954246" y="4231034"/>
                </a:lnTo>
                <a:lnTo>
                  <a:pt x="11856811" y="4352896"/>
                </a:lnTo>
                <a:lnTo>
                  <a:pt x="11744020" y="4477606"/>
                </a:lnTo>
                <a:lnTo>
                  <a:pt x="11614814" y="4603456"/>
                </a:lnTo>
                <a:lnTo>
                  <a:pt x="11470780" y="4730443"/>
                </a:lnTo>
                <a:lnTo>
                  <a:pt x="11312450" y="4855723"/>
                </a:lnTo>
                <a:lnTo>
                  <a:pt x="11139821" y="4981002"/>
                </a:lnTo>
                <a:lnTo>
                  <a:pt x="10953955" y="5104004"/>
                </a:lnTo>
                <a:lnTo>
                  <a:pt x="10754849" y="5224729"/>
                </a:lnTo>
                <a:lnTo>
                  <a:pt x="10543036" y="5342035"/>
                </a:lnTo>
                <a:lnTo>
                  <a:pt x="10319572" y="5454218"/>
                </a:lnTo>
                <a:lnTo>
                  <a:pt x="10084459" y="5562414"/>
                </a:lnTo>
                <a:lnTo>
                  <a:pt x="9838225" y="5664346"/>
                </a:lnTo>
                <a:lnTo>
                  <a:pt x="9581401" y="5758305"/>
                </a:lnTo>
                <a:lnTo>
                  <a:pt x="9314515" y="5846002"/>
                </a:lnTo>
                <a:lnTo>
                  <a:pt x="9038628" y="5925155"/>
                </a:lnTo>
                <a:lnTo>
                  <a:pt x="8753208" y="5994628"/>
                </a:lnTo>
                <a:lnTo>
                  <a:pt x="8458787" y="6053852"/>
                </a:lnTo>
                <a:lnTo>
                  <a:pt x="8157482" y="6102824"/>
                </a:lnTo>
                <a:lnTo>
                  <a:pt x="7848234" y="6139839"/>
                </a:lnTo>
                <a:lnTo>
                  <a:pt x="7531572" y="6164325"/>
                </a:lnTo>
                <a:lnTo>
                  <a:pt x="7209085" y="6175714"/>
                </a:lnTo>
                <a:lnTo>
                  <a:pt x="6880244" y="6172297"/>
                </a:lnTo>
                <a:lnTo>
                  <a:pt x="6545579" y="6154644"/>
                </a:lnTo>
                <a:lnTo>
                  <a:pt x="6206147" y="6121047"/>
                </a:lnTo>
                <a:lnTo>
                  <a:pt x="5862479" y="6070936"/>
                </a:lnTo>
                <a:lnTo>
                  <a:pt x="5514575" y="6002601"/>
                </a:lnTo>
                <a:lnTo>
                  <a:pt x="5164024" y="5916613"/>
                </a:lnTo>
                <a:lnTo>
                  <a:pt x="4817707" y="5828918"/>
                </a:lnTo>
                <a:lnTo>
                  <a:pt x="4485159" y="5753750"/>
                </a:lnTo>
                <a:lnTo>
                  <a:pt x="4166379" y="5692249"/>
                </a:lnTo>
                <a:lnTo>
                  <a:pt x="3861367" y="5642137"/>
                </a:lnTo>
                <a:lnTo>
                  <a:pt x="3568534" y="5603415"/>
                </a:lnTo>
                <a:lnTo>
                  <a:pt x="3289470" y="5575512"/>
                </a:lnTo>
                <a:lnTo>
                  <a:pt x="3023643" y="5557858"/>
                </a:lnTo>
                <a:lnTo>
                  <a:pt x="2769467" y="5548747"/>
                </a:lnTo>
                <a:lnTo>
                  <a:pt x="2527999" y="5548747"/>
                </a:lnTo>
                <a:lnTo>
                  <a:pt x="2298181" y="5556719"/>
                </a:lnTo>
                <a:lnTo>
                  <a:pt x="2081072" y="5571525"/>
                </a:lnTo>
                <a:lnTo>
                  <a:pt x="1876142" y="5592595"/>
                </a:lnTo>
                <a:lnTo>
                  <a:pt x="1682862" y="5620498"/>
                </a:lnTo>
                <a:lnTo>
                  <a:pt x="1500702" y="5652957"/>
                </a:lnTo>
                <a:lnTo>
                  <a:pt x="1330191" y="5689402"/>
                </a:lnTo>
                <a:lnTo>
                  <a:pt x="1170801" y="5729833"/>
                </a:lnTo>
                <a:lnTo>
                  <a:pt x="1022532" y="5773111"/>
                </a:lnTo>
                <a:lnTo>
                  <a:pt x="884853" y="5819237"/>
                </a:lnTo>
                <a:lnTo>
                  <a:pt x="758294" y="5866502"/>
                </a:lnTo>
                <a:lnTo>
                  <a:pt x="641267" y="5914336"/>
                </a:lnTo>
                <a:lnTo>
                  <a:pt x="535360" y="5962739"/>
                </a:lnTo>
                <a:lnTo>
                  <a:pt x="440043" y="6010004"/>
                </a:lnTo>
                <a:lnTo>
                  <a:pt x="353729" y="6056698"/>
                </a:lnTo>
                <a:lnTo>
                  <a:pt x="277476" y="6102255"/>
                </a:lnTo>
                <a:lnTo>
                  <a:pt x="211285" y="6143825"/>
                </a:lnTo>
                <a:lnTo>
                  <a:pt x="154095" y="6182547"/>
                </a:lnTo>
                <a:lnTo>
                  <a:pt x="105907" y="6216715"/>
                </a:lnTo>
                <a:lnTo>
                  <a:pt x="67781" y="6246896"/>
                </a:lnTo>
                <a:lnTo>
                  <a:pt x="38127" y="6271951"/>
                </a:lnTo>
                <a:lnTo>
                  <a:pt x="16945" y="6289605"/>
                </a:lnTo>
                <a:lnTo>
                  <a:pt x="4766" y="6300994"/>
                </a:lnTo>
                <a:lnTo>
                  <a:pt x="0" y="63055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D9BCE1F-4664-4DE2-BB23-AC0C82C25273}"/>
              </a:ext>
            </a:extLst>
          </p:cNvPr>
          <p:cNvSpPr/>
          <p:nvPr/>
        </p:nvSpPr>
        <p:spPr>
          <a:xfrm rot="2700000">
            <a:off x="-1452793" y="663133"/>
            <a:ext cx="3191256" cy="31912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2B05D01-2EE3-4C0E-A536-E0C9CFBC4B4C}"/>
              </a:ext>
            </a:extLst>
          </p:cNvPr>
          <p:cNvSpPr/>
          <p:nvPr/>
        </p:nvSpPr>
        <p:spPr>
          <a:xfrm rot="2700000">
            <a:off x="2243814" y="-787908"/>
            <a:ext cx="3191256" cy="31912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5194574-89DD-4FF1-B934-B099A1D4A0B8}"/>
              </a:ext>
            </a:extLst>
          </p:cNvPr>
          <p:cNvSpPr/>
          <p:nvPr/>
        </p:nvSpPr>
        <p:spPr>
          <a:xfrm rot="2700000">
            <a:off x="5940421" y="663134"/>
            <a:ext cx="3191256" cy="31912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B92BB97-8307-49BF-BA4A-1E884244EFD6}"/>
              </a:ext>
            </a:extLst>
          </p:cNvPr>
          <p:cNvSpPr/>
          <p:nvPr/>
        </p:nvSpPr>
        <p:spPr>
          <a:xfrm rot="2700000">
            <a:off x="9637028" y="-787907"/>
            <a:ext cx="3191256" cy="31912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4169AC5-50A1-4D91-936F-7570E465A3FE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Circle: Hollow 24">
            <a:extLst>
              <a:ext uri="{FF2B5EF4-FFF2-40B4-BE49-F238E27FC236}">
                <a16:creationId xmlns:a16="http://schemas.microsoft.com/office/drawing/2014/main" id="{05C06162-5B76-49F8-9279-9F6EE15720D5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63CC84-4C2E-49D9-AD6F-1340F10CCFCA}"/>
              </a:ext>
            </a:extLst>
          </p:cNvPr>
          <p:cNvSpPr txBox="1"/>
          <p:nvPr/>
        </p:nvSpPr>
        <p:spPr>
          <a:xfrm>
            <a:off x="1232999" y="4426811"/>
            <a:ext cx="3135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Lab</a:t>
            </a:r>
          </a:p>
          <a:p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Benefits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DC698DD-BB36-4314-AB67-9DC2553B0283}"/>
              </a:ext>
            </a:extLst>
          </p:cNvPr>
          <p:cNvSpPr/>
          <p:nvPr/>
        </p:nvSpPr>
        <p:spPr>
          <a:xfrm>
            <a:off x="1233000" y="5721121"/>
            <a:ext cx="3378874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A48BACF-4AC9-42B7-883D-43E784298DB6}"/>
              </a:ext>
            </a:extLst>
          </p:cNvPr>
          <p:cNvSpPr/>
          <p:nvPr/>
        </p:nvSpPr>
        <p:spPr>
          <a:xfrm>
            <a:off x="5747350" y="4426811"/>
            <a:ext cx="5211651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</a:t>
            </a:r>
          </a:p>
        </p:txBody>
      </p:sp>
      <p:sp>
        <p:nvSpPr>
          <p:cNvPr id="31" name="Rectangle: Rounded Corners 3">
            <a:extLst>
              <a:ext uri="{FF2B5EF4-FFF2-40B4-BE49-F238E27FC236}">
                <a16:creationId xmlns:a16="http://schemas.microsoft.com/office/drawing/2014/main" id="{CB6A7E59-1DCF-4EEF-B418-EB462D5F742D}"/>
              </a:ext>
            </a:extLst>
          </p:cNvPr>
          <p:cNvSpPr/>
          <p:nvPr/>
        </p:nvSpPr>
        <p:spPr>
          <a:xfrm>
            <a:off x="5982161" y="4990761"/>
            <a:ext cx="1005840" cy="29353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</a:t>
            </a:r>
            <a:endParaRPr lang="id-ID" sz="9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5444C62-14B8-4BDB-A7C9-F9E81018D644}"/>
              </a:ext>
            </a:extLst>
          </p:cNvPr>
          <p:cNvSpPr/>
          <p:nvPr/>
        </p:nvSpPr>
        <p:spPr>
          <a:xfrm>
            <a:off x="5747350" y="5417701"/>
            <a:ext cx="5211651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</a:t>
            </a:r>
          </a:p>
        </p:txBody>
      </p:sp>
      <p:sp>
        <p:nvSpPr>
          <p:cNvPr id="33" name="Rectangle: Rounded Corners 3">
            <a:extLst>
              <a:ext uri="{FF2B5EF4-FFF2-40B4-BE49-F238E27FC236}">
                <a16:creationId xmlns:a16="http://schemas.microsoft.com/office/drawing/2014/main" id="{1A84B87D-1F1D-4DB5-A68D-EB408182E3C7}"/>
              </a:ext>
            </a:extLst>
          </p:cNvPr>
          <p:cNvSpPr/>
          <p:nvPr/>
        </p:nvSpPr>
        <p:spPr>
          <a:xfrm>
            <a:off x="5982161" y="5981651"/>
            <a:ext cx="1005840" cy="29353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</a:t>
            </a:r>
            <a:endParaRPr lang="id-ID" sz="9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83EBAC-266A-492B-A045-09C33D085A5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B8C872D-750A-41D2-A4D8-9E6D5A95E59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31CE3A9-88D9-4B13-BB09-7F51DB40AF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F261FC3-6C2C-48FC-BFF3-466E8420BEC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98722568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C199213D-1D7E-4A1A-882D-EEE88724B5FB}"/>
              </a:ext>
            </a:extLst>
          </p:cNvPr>
          <p:cNvSpPr/>
          <p:nvPr/>
        </p:nvSpPr>
        <p:spPr>
          <a:xfrm rot="16200000" flipH="1" flipV="1">
            <a:off x="-391487" y="370513"/>
            <a:ext cx="6858002" cy="6116972"/>
          </a:xfrm>
          <a:custGeom>
            <a:avLst/>
            <a:gdLst>
              <a:gd name="connsiteX0" fmla="*/ 6858002 w 6858002"/>
              <a:gd name="connsiteY0" fmla="*/ 2055833 h 5821131"/>
              <a:gd name="connsiteX1" fmla="*/ 6858002 w 6858002"/>
              <a:gd name="connsiteY1" fmla="*/ 4846321 h 5821131"/>
              <a:gd name="connsiteX2" fmla="*/ 6858000 w 6858002"/>
              <a:gd name="connsiteY2" fmla="*/ 4846321 h 5821131"/>
              <a:gd name="connsiteX3" fmla="*/ 6858000 w 6858002"/>
              <a:gd name="connsiteY3" fmla="*/ 5821131 h 5821131"/>
              <a:gd name="connsiteX4" fmla="*/ 0 w 6858002"/>
              <a:gd name="connsiteY4" fmla="*/ 5821130 h 5821131"/>
              <a:gd name="connsiteX5" fmla="*/ 0 w 6858002"/>
              <a:gd name="connsiteY5" fmla="*/ 4846320 h 5821131"/>
              <a:gd name="connsiteX6" fmla="*/ 0 w 6858002"/>
              <a:gd name="connsiteY6" fmla="*/ 4846320 h 5821131"/>
              <a:gd name="connsiteX7" fmla="*/ 0 w 6858002"/>
              <a:gd name="connsiteY7" fmla="*/ 7097 h 5821131"/>
              <a:gd name="connsiteX8" fmla="*/ 77058 w 6858002"/>
              <a:gd name="connsiteY8" fmla="*/ 56832 h 5821131"/>
              <a:gd name="connsiteX9" fmla="*/ 1379268 w 6858002"/>
              <a:gd name="connsiteY9" fmla="*/ 71848 h 5821131"/>
              <a:gd name="connsiteX10" fmla="*/ 1924383 w 6858002"/>
              <a:gd name="connsiteY10" fmla="*/ 29 h 5821131"/>
              <a:gd name="connsiteX11" fmla="*/ 3132797 w 6858002"/>
              <a:gd name="connsiteY11" fmla="*/ 596423 h 5821131"/>
              <a:gd name="connsiteX12" fmla="*/ 4708603 w 6858002"/>
              <a:gd name="connsiteY12" fmla="*/ 973462 h 5821131"/>
              <a:gd name="connsiteX13" fmla="*/ 6165927 w 6858002"/>
              <a:gd name="connsiteY13" fmla="*/ 1301321 h 5821131"/>
              <a:gd name="connsiteX14" fmla="*/ 6824171 w 6858002"/>
              <a:gd name="connsiteY14" fmla="*/ 2022356 h 582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8002" h="5821131">
                <a:moveTo>
                  <a:pt x="6858002" y="2055833"/>
                </a:moveTo>
                <a:lnTo>
                  <a:pt x="6858002" y="4846321"/>
                </a:lnTo>
                <a:lnTo>
                  <a:pt x="6858000" y="4846321"/>
                </a:lnTo>
                <a:lnTo>
                  <a:pt x="6858000" y="5821131"/>
                </a:lnTo>
                <a:lnTo>
                  <a:pt x="0" y="5821130"/>
                </a:lnTo>
                <a:lnTo>
                  <a:pt x="0" y="4846320"/>
                </a:lnTo>
                <a:lnTo>
                  <a:pt x="0" y="4846320"/>
                </a:lnTo>
                <a:lnTo>
                  <a:pt x="0" y="7097"/>
                </a:lnTo>
                <a:lnTo>
                  <a:pt x="77058" y="56832"/>
                </a:lnTo>
                <a:cubicBezTo>
                  <a:pt x="551193" y="339003"/>
                  <a:pt x="860911" y="186599"/>
                  <a:pt x="1379268" y="71848"/>
                </a:cubicBezTo>
                <a:cubicBezTo>
                  <a:pt x="1564396" y="30866"/>
                  <a:pt x="1744896" y="1090"/>
                  <a:pt x="1924383" y="29"/>
                </a:cubicBezTo>
                <a:cubicBezTo>
                  <a:pt x="2319254" y="-2305"/>
                  <a:pt x="2709225" y="134347"/>
                  <a:pt x="3132797" y="596423"/>
                </a:cubicBezTo>
                <a:cubicBezTo>
                  <a:pt x="3748900" y="1268535"/>
                  <a:pt x="4021409" y="1334107"/>
                  <a:pt x="4708603" y="973462"/>
                </a:cubicBezTo>
                <a:cubicBezTo>
                  <a:pt x="5395796" y="612816"/>
                  <a:pt x="5727545" y="776746"/>
                  <a:pt x="6165927" y="1301321"/>
                </a:cubicBezTo>
                <a:cubicBezTo>
                  <a:pt x="6439916" y="1629181"/>
                  <a:pt x="6681508" y="1880198"/>
                  <a:pt x="6824171" y="202235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DA4F0DF-5569-4277-A6C3-209CDD97787B}"/>
              </a:ext>
            </a:extLst>
          </p:cNvPr>
          <p:cNvSpPr/>
          <p:nvPr/>
        </p:nvSpPr>
        <p:spPr>
          <a:xfrm rot="2700000">
            <a:off x="1430842" y="947350"/>
            <a:ext cx="2645402" cy="264540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9A531226-137C-4EB8-9D9C-90F9A8219145}"/>
              </a:ext>
            </a:extLst>
          </p:cNvPr>
          <p:cNvSpPr/>
          <p:nvPr/>
        </p:nvSpPr>
        <p:spPr>
          <a:xfrm rot="2700000">
            <a:off x="3506884" y="3121974"/>
            <a:ext cx="2645402" cy="264540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95C33B5-8F3F-4360-B96D-1A1117BECE66}"/>
              </a:ext>
            </a:extLst>
          </p:cNvPr>
          <p:cNvSpPr/>
          <p:nvPr/>
        </p:nvSpPr>
        <p:spPr>
          <a:xfrm rot="2700000">
            <a:off x="4203462" y="-421148"/>
            <a:ext cx="2645402" cy="264540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375ED44-7A8A-4E76-A9B0-49A11DE9507D}"/>
              </a:ext>
            </a:extLst>
          </p:cNvPr>
          <p:cNvSpPr/>
          <p:nvPr/>
        </p:nvSpPr>
        <p:spPr>
          <a:xfrm rot="2700000">
            <a:off x="873217" y="4695932"/>
            <a:ext cx="2645402" cy="264540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ircle: Hollow 25">
            <a:extLst>
              <a:ext uri="{FF2B5EF4-FFF2-40B4-BE49-F238E27FC236}">
                <a16:creationId xmlns:a16="http://schemas.microsoft.com/office/drawing/2014/main" id="{0B0DFADD-6BF2-457C-B1D0-9D1A3521E9FB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9" name="Circle: Hollow 28">
            <a:extLst>
              <a:ext uri="{FF2B5EF4-FFF2-40B4-BE49-F238E27FC236}">
                <a16:creationId xmlns:a16="http://schemas.microsoft.com/office/drawing/2014/main" id="{AD891D16-7D0B-4728-BDF4-6EA10FA5D3D2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262D936-F714-4A87-957B-DC073A7DD7FC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TEMPLATE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F3047E-9EF0-48ED-AD6B-6542A1E6326A}"/>
              </a:ext>
            </a:extLst>
          </p:cNvPr>
          <p:cNvSpPr txBox="1"/>
          <p:nvPr/>
        </p:nvSpPr>
        <p:spPr>
          <a:xfrm>
            <a:off x="7360185" y="1200447"/>
            <a:ext cx="3135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Lab</a:t>
            </a:r>
          </a:p>
          <a:p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Physics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262A443-DA3D-4A50-A627-03F890078AC9}"/>
              </a:ext>
            </a:extLst>
          </p:cNvPr>
          <p:cNvSpPr/>
          <p:nvPr/>
        </p:nvSpPr>
        <p:spPr>
          <a:xfrm>
            <a:off x="7360186" y="2494757"/>
            <a:ext cx="3378874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2E0B79-E16F-46ED-8B8D-0E7CDE28E9DB}"/>
              </a:ext>
            </a:extLst>
          </p:cNvPr>
          <p:cNvSpPr txBox="1"/>
          <p:nvPr/>
        </p:nvSpPr>
        <p:spPr>
          <a:xfrm>
            <a:off x="7358645" y="3148959"/>
            <a:ext cx="4392221" cy="88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wonderful serenity</a:t>
            </a:r>
            <a:r>
              <a:rPr lang="id-ID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like these sweet mornings wonderful serenity </a:t>
            </a:r>
          </a:p>
        </p:txBody>
      </p:sp>
      <p:sp>
        <p:nvSpPr>
          <p:cNvPr id="38" name="Rectangle: Rounded Corners 3">
            <a:extLst>
              <a:ext uri="{FF2B5EF4-FFF2-40B4-BE49-F238E27FC236}">
                <a16:creationId xmlns:a16="http://schemas.microsoft.com/office/drawing/2014/main" id="{D9336DC0-0B69-4BF6-96B7-FAEFD9640742}"/>
              </a:ext>
            </a:extLst>
          </p:cNvPr>
          <p:cNvSpPr/>
          <p:nvPr/>
        </p:nvSpPr>
        <p:spPr>
          <a:xfrm>
            <a:off x="7456349" y="4081740"/>
            <a:ext cx="933622" cy="293534"/>
          </a:xfrm>
          <a:prstGeom prst="roundRect">
            <a:avLst>
              <a:gd name="adj" fmla="val 41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</a:t>
            </a:r>
            <a:endParaRPr lang="id-ID" sz="12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690780B-724E-4674-84B8-A66597A2E6B4}"/>
              </a:ext>
            </a:extLst>
          </p:cNvPr>
          <p:cNvSpPr txBox="1"/>
          <p:nvPr/>
        </p:nvSpPr>
        <p:spPr>
          <a:xfrm>
            <a:off x="7357040" y="4488388"/>
            <a:ext cx="4393826" cy="88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wonderful serenity</a:t>
            </a:r>
            <a:r>
              <a:rPr lang="id-ID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like these sweet mornings wonderful serenity </a:t>
            </a:r>
          </a:p>
        </p:txBody>
      </p:sp>
      <p:sp>
        <p:nvSpPr>
          <p:cNvPr id="40" name="Rectangle: Rounded Corners 3">
            <a:extLst>
              <a:ext uri="{FF2B5EF4-FFF2-40B4-BE49-F238E27FC236}">
                <a16:creationId xmlns:a16="http://schemas.microsoft.com/office/drawing/2014/main" id="{A12872B4-4761-4AB8-B612-5B730CD27825}"/>
              </a:ext>
            </a:extLst>
          </p:cNvPr>
          <p:cNvSpPr/>
          <p:nvPr/>
        </p:nvSpPr>
        <p:spPr>
          <a:xfrm>
            <a:off x="7454744" y="5364019"/>
            <a:ext cx="933622" cy="293534"/>
          </a:xfrm>
          <a:prstGeom prst="roundRect">
            <a:avLst>
              <a:gd name="adj" fmla="val 4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</a:t>
            </a:r>
            <a:endParaRPr lang="id-ID" sz="12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994522-61BB-4FC1-A767-A95E317A66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5060894-43B7-4C7B-8620-BBC6F4619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E092D32-1E00-491F-A8E9-8A7022A2CF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BE50732-5472-4DC1-A475-5EA614DEECD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44869711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5D01B93-DA93-474C-BA5E-244F64037F5C}"/>
              </a:ext>
            </a:extLst>
          </p:cNvPr>
          <p:cNvSpPr/>
          <p:nvPr/>
        </p:nvSpPr>
        <p:spPr>
          <a:xfrm rot="16200000">
            <a:off x="5577566" y="243564"/>
            <a:ext cx="6858002" cy="6370870"/>
          </a:xfrm>
          <a:custGeom>
            <a:avLst/>
            <a:gdLst>
              <a:gd name="connsiteX0" fmla="*/ 6858002 w 6858002"/>
              <a:gd name="connsiteY0" fmla="*/ 2055833 h 5821131"/>
              <a:gd name="connsiteX1" fmla="*/ 6858002 w 6858002"/>
              <a:gd name="connsiteY1" fmla="*/ 4846321 h 5821131"/>
              <a:gd name="connsiteX2" fmla="*/ 6858000 w 6858002"/>
              <a:gd name="connsiteY2" fmla="*/ 4846321 h 5821131"/>
              <a:gd name="connsiteX3" fmla="*/ 6858000 w 6858002"/>
              <a:gd name="connsiteY3" fmla="*/ 5821131 h 5821131"/>
              <a:gd name="connsiteX4" fmla="*/ 0 w 6858002"/>
              <a:gd name="connsiteY4" fmla="*/ 5821130 h 5821131"/>
              <a:gd name="connsiteX5" fmla="*/ 0 w 6858002"/>
              <a:gd name="connsiteY5" fmla="*/ 4846320 h 5821131"/>
              <a:gd name="connsiteX6" fmla="*/ 0 w 6858002"/>
              <a:gd name="connsiteY6" fmla="*/ 4846320 h 5821131"/>
              <a:gd name="connsiteX7" fmla="*/ 0 w 6858002"/>
              <a:gd name="connsiteY7" fmla="*/ 7097 h 5821131"/>
              <a:gd name="connsiteX8" fmla="*/ 77058 w 6858002"/>
              <a:gd name="connsiteY8" fmla="*/ 56832 h 5821131"/>
              <a:gd name="connsiteX9" fmla="*/ 1379268 w 6858002"/>
              <a:gd name="connsiteY9" fmla="*/ 71848 h 5821131"/>
              <a:gd name="connsiteX10" fmla="*/ 1924383 w 6858002"/>
              <a:gd name="connsiteY10" fmla="*/ 29 h 5821131"/>
              <a:gd name="connsiteX11" fmla="*/ 3132797 w 6858002"/>
              <a:gd name="connsiteY11" fmla="*/ 596423 h 5821131"/>
              <a:gd name="connsiteX12" fmla="*/ 4708603 w 6858002"/>
              <a:gd name="connsiteY12" fmla="*/ 973462 h 5821131"/>
              <a:gd name="connsiteX13" fmla="*/ 6165927 w 6858002"/>
              <a:gd name="connsiteY13" fmla="*/ 1301321 h 5821131"/>
              <a:gd name="connsiteX14" fmla="*/ 6824171 w 6858002"/>
              <a:gd name="connsiteY14" fmla="*/ 2022356 h 5821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8002" h="5821131">
                <a:moveTo>
                  <a:pt x="6858002" y="2055833"/>
                </a:moveTo>
                <a:lnTo>
                  <a:pt x="6858002" y="4846321"/>
                </a:lnTo>
                <a:lnTo>
                  <a:pt x="6858000" y="4846321"/>
                </a:lnTo>
                <a:lnTo>
                  <a:pt x="6858000" y="5821131"/>
                </a:lnTo>
                <a:lnTo>
                  <a:pt x="0" y="5821130"/>
                </a:lnTo>
                <a:lnTo>
                  <a:pt x="0" y="4846320"/>
                </a:lnTo>
                <a:lnTo>
                  <a:pt x="0" y="4846320"/>
                </a:lnTo>
                <a:lnTo>
                  <a:pt x="0" y="7097"/>
                </a:lnTo>
                <a:lnTo>
                  <a:pt x="77058" y="56832"/>
                </a:lnTo>
                <a:cubicBezTo>
                  <a:pt x="551193" y="339003"/>
                  <a:pt x="860911" y="186599"/>
                  <a:pt x="1379268" y="71848"/>
                </a:cubicBezTo>
                <a:cubicBezTo>
                  <a:pt x="1564396" y="30866"/>
                  <a:pt x="1744896" y="1090"/>
                  <a:pt x="1924383" y="29"/>
                </a:cubicBezTo>
                <a:cubicBezTo>
                  <a:pt x="2319254" y="-2305"/>
                  <a:pt x="2709225" y="134347"/>
                  <a:pt x="3132797" y="596423"/>
                </a:cubicBezTo>
                <a:cubicBezTo>
                  <a:pt x="3748900" y="1268535"/>
                  <a:pt x="4021409" y="1334107"/>
                  <a:pt x="4708603" y="973462"/>
                </a:cubicBezTo>
                <a:cubicBezTo>
                  <a:pt x="5395796" y="612816"/>
                  <a:pt x="5727545" y="776746"/>
                  <a:pt x="6165927" y="1301321"/>
                </a:cubicBezTo>
                <a:cubicBezTo>
                  <a:pt x="6439916" y="1629181"/>
                  <a:pt x="6681508" y="1880198"/>
                  <a:pt x="6824171" y="202235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8318409-D599-4E18-9C08-810A40B8526D}"/>
              </a:ext>
            </a:extLst>
          </p:cNvPr>
          <p:cNvSpPr/>
          <p:nvPr/>
        </p:nvSpPr>
        <p:spPr>
          <a:xfrm rot="2700000">
            <a:off x="9430381" y="627661"/>
            <a:ext cx="1745169" cy="1745169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00DD8E1-86B7-4A41-A315-A5CDA2DC12B2}"/>
              </a:ext>
            </a:extLst>
          </p:cNvPr>
          <p:cNvSpPr/>
          <p:nvPr/>
        </p:nvSpPr>
        <p:spPr>
          <a:xfrm rot="2700000">
            <a:off x="9430380" y="3173426"/>
            <a:ext cx="1745169" cy="1745169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0A5AAC5-9402-475F-BABA-402547453F7D}"/>
              </a:ext>
            </a:extLst>
          </p:cNvPr>
          <p:cNvSpPr/>
          <p:nvPr/>
        </p:nvSpPr>
        <p:spPr>
          <a:xfrm rot="2700000">
            <a:off x="9430379" y="5719191"/>
            <a:ext cx="1745169" cy="1745169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E0A01F4-A45A-48AF-8825-38776E87F5B8}"/>
              </a:ext>
            </a:extLst>
          </p:cNvPr>
          <p:cNvSpPr/>
          <p:nvPr/>
        </p:nvSpPr>
        <p:spPr>
          <a:xfrm rot="2700000">
            <a:off x="7672958" y="-701499"/>
            <a:ext cx="1745169" cy="1745169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4A85D62-A64E-4E32-9CD3-7E1D2F716DC9}"/>
              </a:ext>
            </a:extLst>
          </p:cNvPr>
          <p:cNvSpPr/>
          <p:nvPr/>
        </p:nvSpPr>
        <p:spPr>
          <a:xfrm rot="2700000">
            <a:off x="7672957" y="1844266"/>
            <a:ext cx="1745169" cy="1745169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F62EF86-CD06-432E-B587-5C905F83BDA9}"/>
              </a:ext>
            </a:extLst>
          </p:cNvPr>
          <p:cNvSpPr/>
          <p:nvPr/>
        </p:nvSpPr>
        <p:spPr>
          <a:xfrm rot="2700000">
            <a:off x="7672956" y="4390031"/>
            <a:ext cx="1745169" cy="1745169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2E866515-53DA-492D-9480-7DC961FF969E}"/>
              </a:ext>
            </a:extLst>
          </p:cNvPr>
          <p:cNvSpPr/>
          <p:nvPr/>
        </p:nvSpPr>
        <p:spPr>
          <a:xfrm rot="2700000">
            <a:off x="5837433" y="610244"/>
            <a:ext cx="1745169" cy="1745169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ED3721F-1601-4C9D-A92C-92418E3A8620}"/>
              </a:ext>
            </a:extLst>
          </p:cNvPr>
          <p:cNvSpPr/>
          <p:nvPr/>
        </p:nvSpPr>
        <p:spPr>
          <a:xfrm rot="2700000">
            <a:off x="5837432" y="3156009"/>
            <a:ext cx="1745169" cy="1745169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95760F7-4809-4A48-B3E1-6F5472B0A8AE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45" name="Circle: Hollow 44">
            <a:extLst>
              <a:ext uri="{FF2B5EF4-FFF2-40B4-BE49-F238E27FC236}">
                <a16:creationId xmlns:a16="http://schemas.microsoft.com/office/drawing/2014/main" id="{CE73F5C2-7742-4613-BF33-F369F371430A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A276E78-1A16-4D01-BB88-261E12A6D1A9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TEMPLATE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B432337-062B-4CA8-A663-AFEABE7281DB}"/>
              </a:ext>
            </a:extLst>
          </p:cNvPr>
          <p:cNvSpPr txBox="1"/>
          <p:nvPr/>
        </p:nvSpPr>
        <p:spPr>
          <a:xfrm>
            <a:off x="1050068" y="1437279"/>
            <a:ext cx="3378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Montserrat SemiBold" panose="00000700000000000000" pitchFamily="50" charset="0"/>
              </a:rPr>
              <a:t>Lab</a:t>
            </a:r>
          </a:p>
          <a:p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Chemistry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E645574-F088-4F90-BBE7-34DB0FE8A8C8}"/>
              </a:ext>
            </a:extLst>
          </p:cNvPr>
          <p:cNvSpPr/>
          <p:nvPr/>
        </p:nvSpPr>
        <p:spPr>
          <a:xfrm>
            <a:off x="1050069" y="2731589"/>
            <a:ext cx="3378874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6DC74B1-3DFB-4865-B7B8-48ED7DB97436}"/>
              </a:ext>
            </a:extLst>
          </p:cNvPr>
          <p:cNvSpPr/>
          <p:nvPr/>
        </p:nvSpPr>
        <p:spPr>
          <a:xfrm>
            <a:off x="751123" y="3266565"/>
            <a:ext cx="4350747" cy="611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AC550A8-939E-441B-ACD2-7416F62BD909}"/>
              </a:ext>
            </a:extLst>
          </p:cNvPr>
          <p:cNvSpPr/>
          <p:nvPr/>
        </p:nvSpPr>
        <p:spPr>
          <a:xfrm>
            <a:off x="732072" y="4023250"/>
            <a:ext cx="4350747" cy="611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ABEBF98-ACC4-4DAC-BE68-079F5E3C312D}"/>
              </a:ext>
            </a:extLst>
          </p:cNvPr>
          <p:cNvSpPr/>
          <p:nvPr/>
        </p:nvSpPr>
        <p:spPr>
          <a:xfrm>
            <a:off x="751121" y="4808823"/>
            <a:ext cx="4350747" cy="611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CDF5113-0050-4A17-B06D-88DAAB6A910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B294163-D704-401A-950F-6A37040B76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3417914-FC9D-472F-ADC5-E1FCE1D6C0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3CD4F23-28BB-4F5A-91C4-313EB1480A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C76E539-77BF-46A6-8152-1E64CB70074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7CFDD043-595D-4ED2-83EC-2B36FC948E5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2B4433B-37F6-47D5-AAB3-BB78033EE24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398634D0-C5B6-456E-9D03-14CE3F776F6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360173886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8">
            <a:extLst>
              <a:ext uri="{FF2B5EF4-FFF2-40B4-BE49-F238E27FC236}">
                <a16:creationId xmlns:a16="http://schemas.microsoft.com/office/drawing/2014/main" id="{8272B2CE-5F70-48B3-AAE8-3F01A0AAE807}"/>
              </a:ext>
            </a:extLst>
          </p:cNvPr>
          <p:cNvSpPr/>
          <p:nvPr/>
        </p:nvSpPr>
        <p:spPr>
          <a:xfrm flipV="1">
            <a:off x="-15240" y="3718561"/>
            <a:ext cx="12207239" cy="3139439"/>
          </a:xfrm>
          <a:custGeom>
            <a:avLst/>
            <a:gdLst>
              <a:gd name="connsiteX0" fmla="*/ 0 w 12182475"/>
              <a:gd name="connsiteY0" fmla="*/ 0 h 6305549"/>
              <a:gd name="connsiteX1" fmla="*/ 12182475 w 12182475"/>
              <a:gd name="connsiteY1" fmla="*/ 0 h 6305549"/>
              <a:gd name="connsiteX2" fmla="*/ 12182475 w 12182475"/>
              <a:gd name="connsiteY2" fmla="*/ 3682650 h 6305549"/>
              <a:gd name="connsiteX3" fmla="*/ 12172414 w 12182475"/>
              <a:gd name="connsiteY3" fmla="*/ 3781735 h 6305549"/>
              <a:gd name="connsiteX4" fmla="*/ 12144878 w 12182475"/>
              <a:gd name="connsiteY4" fmla="*/ 3886515 h 6305549"/>
              <a:gd name="connsiteX5" fmla="*/ 12098279 w 12182475"/>
              <a:gd name="connsiteY5" fmla="*/ 3997557 h 6305549"/>
              <a:gd name="connsiteX6" fmla="*/ 12035264 w 12182475"/>
              <a:gd name="connsiteY6" fmla="*/ 4112018 h 6305549"/>
              <a:gd name="connsiteX7" fmla="*/ 11954246 w 12182475"/>
              <a:gd name="connsiteY7" fmla="*/ 4231034 h 6305549"/>
              <a:gd name="connsiteX8" fmla="*/ 11856811 w 12182475"/>
              <a:gd name="connsiteY8" fmla="*/ 4352896 h 6305549"/>
              <a:gd name="connsiteX9" fmla="*/ 11744020 w 12182475"/>
              <a:gd name="connsiteY9" fmla="*/ 4477606 h 6305549"/>
              <a:gd name="connsiteX10" fmla="*/ 11614814 w 12182475"/>
              <a:gd name="connsiteY10" fmla="*/ 4603456 h 6305549"/>
              <a:gd name="connsiteX11" fmla="*/ 11470780 w 12182475"/>
              <a:gd name="connsiteY11" fmla="*/ 4730443 h 6305549"/>
              <a:gd name="connsiteX12" fmla="*/ 11312450 w 12182475"/>
              <a:gd name="connsiteY12" fmla="*/ 4855723 h 6305549"/>
              <a:gd name="connsiteX13" fmla="*/ 11139821 w 12182475"/>
              <a:gd name="connsiteY13" fmla="*/ 4981002 h 6305549"/>
              <a:gd name="connsiteX14" fmla="*/ 10953955 w 12182475"/>
              <a:gd name="connsiteY14" fmla="*/ 5104004 h 6305549"/>
              <a:gd name="connsiteX15" fmla="*/ 10754849 w 12182475"/>
              <a:gd name="connsiteY15" fmla="*/ 5224729 h 6305549"/>
              <a:gd name="connsiteX16" fmla="*/ 10543036 w 12182475"/>
              <a:gd name="connsiteY16" fmla="*/ 5342035 h 6305549"/>
              <a:gd name="connsiteX17" fmla="*/ 10319572 w 12182475"/>
              <a:gd name="connsiteY17" fmla="*/ 5454218 h 6305549"/>
              <a:gd name="connsiteX18" fmla="*/ 10084459 w 12182475"/>
              <a:gd name="connsiteY18" fmla="*/ 5562414 h 6305549"/>
              <a:gd name="connsiteX19" fmla="*/ 9838225 w 12182475"/>
              <a:gd name="connsiteY19" fmla="*/ 5664346 h 6305549"/>
              <a:gd name="connsiteX20" fmla="*/ 9581401 w 12182475"/>
              <a:gd name="connsiteY20" fmla="*/ 5758305 h 6305549"/>
              <a:gd name="connsiteX21" fmla="*/ 9314515 w 12182475"/>
              <a:gd name="connsiteY21" fmla="*/ 5846002 h 6305549"/>
              <a:gd name="connsiteX22" fmla="*/ 9038628 w 12182475"/>
              <a:gd name="connsiteY22" fmla="*/ 5925155 h 6305549"/>
              <a:gd name="connsiteX23" fmla="*/ 8753208 w 12182475"/>
              <a:gd name="connsiteY23" fmla="*/ 5994628 h 6305549"/>
              <a:gd name="connsiteX24" fmla="*/ 8458787 w 12182475"/>
              <a:gd name="connsiteY24" fmla="*/ 6053852 h 6305549"/>
              <a:gd name="connsiteX25" fmla="*/ 8157482 w 12182475"/>
              <a:gd name="connsiteY25" fmla="*/ 6102824 h 6305549"/>
              <a:gd name="connsiteX26" fmla="*/ 7848234 w 12182475"/>
              <a:gd name="connsiteY26" fmla="*/ 6139839 h 6305549"/>
              <a:gd name="connsiteX27" fmla="*/ 7531572 w 12182475"/>
              <a:gd name="connsiteY27" fmla="*/ 6164325 h 6305549"/>
              <a:gd name="connsiteX28" fmla="*/ 7209085 w 12182475"/>
              <a:gd name="connsiteY28" fmla="*/ 6175714 h 6305549"/>
              <a:gd name="connsiteX29" fmla="*/ 6880244 w 12182475"/>
              <a:gd name="connsiteY29" fmla="*/ 6172297 h 6305549"/>
              <a:gd name="connsiteX30" fmla="*/ 6545579 w 12182475"/>
              <a:gd name="connsiteY30" fmla="*/ 6154644 h 6305549"/>
              <a:gd name="connsiteX31" fmla="*/ 6206147 w 12182475"/>
              <a:gd name="connsiteY31" fmla="*/ 6121047 h 6305549"/>
              <a:gd name="connsiteX32" fmla="*/ 5862479 w 12182475"/>
              <a:gd name="connsiteY32" fmla="*/ 6070936 h 6305549"/>
              <a:gd name="connsiteX33" fmla="*/ 5514575 w 12182475"/>
              <a:gd name="connsiteY33" fmla="*/ 6002601 h 6305549"/>
              <a:gd name="connsiteX34" fmla="*/ 5164024 w 12182475"/>
              <a:gd name="connsiteY34" fmla="*/ 5916613 h 6305549"/>
              <a:gd name="connsiteX35" fmla="*/ 4817707 w 12182475"/>
              <a:gd name="connsiteY35" fmla="*/ 5828918 h 6305549"/>
              <a:gd name="connsiteX36" fmla="*/ 4485159 w 12182475"/>
              <a:gd name="connsiteY36" fmla="*/ 5753750 h 6305549"/>
              <a:gd name="connsiteX37" fmla="*/ 4166379 w 12182475"/>
              <a:gd name="connsiteY37" fmla="*/ 5692249 h 6305549"/>
              <a:gd name="connsiteX38" fmla="*/ 3861367 w 12182475"/>
              <a:gd name="connsiteY38" fmla="*/ 5642137 h 6305549"/>
              <a:gd name="connsiteX39" fmla="*/ 3568534 w 12182475"/>
              <a:gd name="connsiteY39" fmla="*/ 5603415 h 6305549"/>
              <a:gd name="connsiteX40" fmla="*/ 3289470 w 12182475"/>
              <a:gd name="connsiteY40" fmla="*/ 5575512 h 6305549"/>
              <a:gd name="connsiteX41" fmla="*/ 3023643 w 12182475"/>
              <a:gd name="connsiteY41" fmla="*/ 5557858 h 6305549"/>
              <a:gd name="connsiteX42" fmla="*/ 2769467 w 12182475"/>
              <a:gd name="connsiteY42" fmla="*/ 5548747 h 6305549"/>
              <a:gd name="connsiteX43" fmla="*/ 2527999 w 12182475"/>
              <a:gd name="connsiteY43" fmla="*/ 5548747 h 6305549"/>
              <a:gd name="connsiteX44" fmla="*/ 2298181 w 12182475"/>
              <a:gd name="connsiteY44" fmla="*/ 5556719 h 6305549"/>
              <a:gd name="connsiteX45" fmla="*/ 2081072 w 12182475"/>
              <a:gd name="connsiteY45" fmla="*/ 5571525 h 6305549"/>
              <a:gd name="connsiteX46" fmla="*/ 1876142 w 12182475"/>
              <a:gd name="connsiteY46" fmla="*/ 5592595 h 6305549"/>
              <a:gd name="connsiteX47" fmla="*/ 1682862 w 12182475"/>
              <a:gd name="connsiteY47" fmla="*/ 5620498 h 6305549"/>
              <a:gd name="connsiteX48" fmla="*/ 1500702 w 12182475"/>
              <a:gd name="connsiteY48" fmla="*/ 5652957 h 6305549"/>
              <a:gd name="connsiteX49" fmla="*/ 1330191 w 12182475"/>
              <a:gd name="connsiteY49" fmla="*/ 5689402 h 6305549"/>
              <a:gd name="connsiteX50" fmla="*/ 1170801 w 12182475"/>
              <a:gd name="connsiteY50" fmla="*/ 5729833 h 6305549"/>
              <a:gd name="connsiteX51" fmla="*/ 1022532 w 12182475"/>
              <a:gd name="connsiteY51" fmla="*/ 5773111 h 6305549"/>
              <a:gd name="connsiteX52" fmla="*/ 884853 w 12182475"/>
              <a:gd name="connsiteY52" fmla="*/ 5819237 h 6305549"/>
              <a:gd name="connsiteX53" fmla="*/ 758294 w 12182475"/>
              <a:gd name="connsiteY53" fmla="*/ 5866502 h 6305549"/>
              <a:gd name="connsiteX54" fmla="*/ 641267 w 12182475"/>
              <a:gd name="connsiteY54" fmla="*/ 5914336 h 6305549"/>
              <a:gd name="connsiteX55" fmla="*/ 535360 w 12182475"/>
              <a:gd name="connsiteY55" fmla="*/ 5962739 h 6305549"/>
              <a:gd name="connsiteX56" fmla="*/ 440043 w 12182475"/>
              <a:gd name="connsiteY56" fmla="*/ 6010004 h 6305549"/>
              <a:gd name="connsiteX57" fmla="*/ 353729 w 12182475"/>
              <a:gd name="connsiteY57" fmla="*/ 6056698 h 6305549"/>
              <a:gd name="connsiteX58" fmla="*/ 277476 w 12182475"/>
              <a:gd name="connsiteY58" fmla="*/ 6102255 h 6305549"/>
              <a:gd name="connsiteX59" fmla="*/ 211285 w 12182475"/>
              <a:gd name="connsiteY59" fmla="*/ 6143825 h 6305549"/>
              <a:gd name="connsiteX60" fmla="*/ 154095 w 12182475"/>
              <a:gd name="connsiteY60" fmla="*/ 6182547 h 6305549"/>
              <a:gd name="connsiteX61" fmla="*/ 105907 w 12182475"/>
              <a:gd name="connsiteY61" fmla="*/ 6216715 h 6305549"/>
              <a:gd name="connsiteX62" fmla="*/ 67781 w 12182475"/>
              <a:gd name="connsiteY62" fmla="*/ 6246896 h 6305549"/>
              <a:gd name="connsiteX63" fmla="*/ 38127 w 12182475"/>
              <a:gd name="connsiteY63" fmla="*/ 6271951 h 6305549"/>
              <a:gd name="connsiteX64" fmla="*/ 16945 w 12182475"/>
              <a:gd name="connsiteY64" fmla="*/ 6289605 h 6305549"/>
              <a:gd name="connsiteX65" fmla="*/ 4766 w 12182475"/>
              <a:gd name="connsiteY65" fmla="*/ 6300994 h 6305549"/>
              <a:gd name="connsiteX66" fmla="*/ 0 w 12182475"/>
              <a:gd name="connsiteY66" fmla="*/ 6305549 h 630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182475" h="6305549">
                <a:moveTo>
                  <a:pt x="0" y="0"/>
                </a:moveTo>
                <a:lnTo>
                  <a:pt x="12182475" y="0"/>
                </a:lnTo>
                <a:lnTo>
                  <a:pt x="12182475" y="3682650"/>
                </a:lnTo>
                <a:lnTo>
                  <a:pt x="12172414" y="3781735"/>
                </a:lnTo>
                <a:lnTo>
                  <a:pt x="12144878" y="3886515"/>
                </a:lnTo>
                <a:lnTo>
                  <a:pt x="12098279" y="3997557"/>
                </a:lnTo>
                <a:lnTo>
                  <a:pt x="12035264" y="4112018"/>
                </a:lnTo>
                <a:lnTo>
                  <a:pt x="11954246" y="4231034"/>
                </a:lnTo>
                <a:lnTo>
                  <a:pt x="11856811" y="4352896"/>
                </a:lnTo>
                <a:lnTo>
                  <a:pt x="11744020" y="4477606"/>
                </a:lnTo>
                <a:lnTo>
                  <a:pt x="11614814" y="4603456"/>
                </a:lnTo>
                <a:lnTo>
                  <a:pt x="11470780" y="4730443"/>
                </a:lnTo>
                <a:lnTo>
                  <a:pt x="11312450" y="4855723"/>
                </a:lnTo>
                <a:lnTo>
                  <a:pt x="11139821" y="4981002"/>
                </a:lnTo>
                <a:lnTo>
                  <a:pt x="10953955" y="5104004"/>
                </a:lnTo>
                <a:lnTo>
                  <a:pt x="10754849" y="5224729"/>
                </a:lnTo>
                <a:lnTo>
                  <a:pt x="10543036" y="5342035"/>
                </a:lnTo>
                <a:lnTo>
                  <a:pt x="10319572" y="5454218"/>
                </a:lnTo>
                <a:lnTo>
                  <a:pt x="10084459" y="5562414"/>
                </a:lnTo>
                <a:lnTo>
                  <a:pt x="9838225" y="5664346"/>
                </a:lnTo>
                <a:lnTo>
                  <a:pt x="9581401" y="5758305"/>
                </a:lnTo>
                <a:lnTo>
                  <a:pt x="9314515" y="5846002"/>
                </a:lnTo>
                <a:lnTo>
                  <a:pt x="9038628" y="5925155"/>
                </a:lnTo>
                <a:lnTo>
                  <a:pt x="8753208" y="5994628"/>
                </a:lnTo>
                <a:lnTo>
                  <a:pt x="8458787" y="6053852"/>
                </a:lnTo>
                <a:lnTo>
                  <a:pt x="8157482" y="6102824"/>
                </a:lnTo>
                <a:lnTo>
                  <a:pt x="7848234" y="6139839"/>
                </a:lnTo>
                <a:lnTo>
                  <a:pt x="7531572" y="6164325"/>
                </a:lnTo>
                <a:lnTo>
                  <a:pt x="7209085" y="6175714"/>
                </a:lnTo>
                <a:lnTo>
                  <a:pt x="6880244" y="6172297"/>
                </a:lnTo>
                <a:lnTo>
                  <a:pt x="6545579" y="6154644"/>
                </a:lnTo>
                <a:lnTo>
                  <a:pt x="6206147" y="6121047"/>
                </a:lnTo>
                <a:lnTo>
                  <a:pt x="5862479" y="6070936"/>
                </a:lnTo>
                <a:lnTo>
                  <a:pt x="5514575" y="6002601"/>
                </a:lnTo>
                <a:lnTo>
                  <a:pt x="5164024" y="5916613"/>
                </a:lnTo>
                <a:lnTo>
                  <a:pt x="4817707" y="5828918"/>
                </a:lnTo>
                <a:lnTo>
                  <a:pt x="4485159" y="5753750"/>
                </a:lnTo>
                <a:lnTo>
                  <a:pt x="4166379" y="5692249"/>
                </a:lnTo>
                <a:lnTo>
                  <a:pt x="3861367" y="5642137"/>
                </a:lnTo>
                <a:lnTo>
                  <a:pt x="3568534" y="5603415"/>
                </a:lnTo>
                <a:lnTo>
                  <a:pt x="3289470" y="5575512"/>
                </a:lnTo>
                <a:lnTo>
                  <a:pt x="3023643" y="5557858"/>
                </a:lnTo>
                <a:lnTo>
                  <a:pt x="2769467" y="5548747"/>
                </a:lnTo>
                <a:lnTo>
                  <a:pt x="2527999" y="5548747"/>
                </a:lnTo>
                <a:lnTo>
                  <a:pt x="2298181" y="5556719"/>
                </a:lnTo>
                <a:lnTo>
                  <a:pt x="2081072" y="5571525"/>
                </a:lnTo>
                <a:lnTo>
                  <a:pt x="1876142" y="5592595"/>
                </a:lnTo>
                <a:lnTo>
                  <a:pt x="1682862" y="5620498"/>
                </a:lnTo>
                <a:lnTo>
                  <a:pt x="1500702" y="5652957"/>
                </a:lnTo>
                <a:lnTo>
                  <a:pt x="1330191" y="5689402"/>
                </a:lnTo>
                <a:lnTo>
                  <a:pt x="1170801" y="5729833"/>
                </a:lnTo>
                <a:lnTo>
                  <a:pt x="1022532" y="5773111"/>
                </a:lnTo>
                <a:lnTo>
                  <a:pt x="884853" y="5819237"/>
                </a:lnTo>
                <a:lnTo>
                  <a:pt x="758294" y="5866502"/>
                </a:lnTo>
                <a:lnTo>
                  <a:pt x="641267" y="5914336"/>
                </a:lnTo>
                <a:lnTo>
                  <a:pt x="535360" y="5962739"/>
                </a:lnTo>
                <a:lnTo>
                  <a:pt x="440043" y="6010004"/>
                </a:lnTo>
                <a:lnTo>
                  <a:pt x="353729" y="6056698"/>
                </a:lnTo>
                <a:lnTo>
                  <a:pt x="277476" y="6102255"/>
                </a:lnTo>
                <a:lnTo>
                  <a:pt x="211285" y="6143825"/>
                </a:lnTo>
                <a:lnTo>
                  <a:pt x="154095" y="6182547"/>
                </a:lnTo>
                <a:lnTo>
                  <a:pt x="105907" y="6216715"/>
                </a:lnTo>
                <a:lnTo>
                  <a:pt x="67781" y="6246896"/>
                </a:lnTo>
                <a:lnTo>
                  <a:pt x="38127" y="6271951"/>
                </a:lnTo>
                <a:lnTo>
                  <a:pt x="16945" y="6289605"/>
                </a:lnTo>
                <a:lnTo>
                  <a:pt x="4766" y="6300994"/>
                </a:lnTo>
                <a:lnTo>
                  <a:pt x="0" y="63055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0D96219-020F-4F22-BDF8-6F6F558FFD8F}"/>
              </a:ext>
            </a:extLst>
          </p:cNvPr>
          <p:cNvSpPr/>
          <p:nvPr/>
        </p:nvSpPr>
        <p:spPr>
          <a:xfrm>
            <a:off x="436438" y="3603319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6787D95-6049-4EE5-8B75-AA0DC58EE0DB}"/>
              </a:ext>
            </a:extLst>
          </p:cNvPr>
          <p:cNvSpPr/>
          <p:nvPr/>
        </p:nvSpPr>
        <p:spPr>
          <a:xfrm>
            <a:off x="2748125" y="3024585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BC99066-A754-4FBF-9E65-FEA0C510248A}"/>
              </a:ext>
            </a:extLst>
          </p:cNvPr>
          <p:cNvSpPr/>
          <p:nvPr/>
        </p:nvSpPr>
        <p:spPr>
          <a:xfrm>
            <a:off x="5059812" y="3603319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5551163-D930-4BEF-8DE5-5E2E3BBFEF1E}"/>
              </a:ext>
            </a:extLst>
          </p:cNvPr>
          <p:cNvSpPr/>
          <p:nvPr/>
        </p:nvSpPr>
        <p:spPr>
          <a:xfrm>
            <a:off x="7371499" y="3024585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0BC67ED-9C77-4EB1-B4FA-EA42A7E1022A}"/>
              </a:ext>
            </a:extLst>
          </p:cNvPr>
          <p:cNvSpPr/>
          <p:nvPr/>
        </p:nvSpPr>
        <p:spPr>
          <a:xfrm>
            <a:off x="9683185" y="3603319"/>
            <a:ext cx="2098417" cy="209841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54100" sx="102000" sy="102000" algn="ct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EB6E94-F045-4DB0-9879-86EB788DBCA1}"/>
              </a:ext>
            </a:extLst>
          </p:cNvPr>
          <p:cNvSpPr/>
          <p:nvPr/>
        </p:nvSpPr>
        <p:spPr>
          <a:xfrm>
            <a:off x="164639" y="6425541"/>
            <a:ext cx="203132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Serenity Has Taken Serenity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9" name="Circle: Hollow 18">
            <a:extLst>
              <a:ext uri="{FF2B5EF4-FFF2-40B4-BE49-F238E27FC236}">
                <a16:creationId xmlns:a16="http://schemas.microsoft.com/office/drawing/2014/main" id="{E8FEA5B1-00F7-4BAC-83BB-8B0B1B1547ED}"/>
              </a:ext>
            </a:extLst>
          </p:cNvPr>
          <p:cNvSpPr/>
          <p:nvPr/>
        </p:nvSpPr>
        <p:spPr>
          <a:xfrm flipH="1">
            <a:off x="11407695" y="6061563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0" name="Circle: Hollow 19">
            <a:extLst>
              <a:ext uri="{FF2B5EF4-FFF2-40B4-BE49-F238E27FC236}">
                <a16:creationId xmlns:a16="http://schemas.microsoft.com/office/drawing/2014/main" id="{54701A66-0ED4-454F-8EC9-5D6134A15B56}"/>
              </a:ext>
            </a:extLst>
          </p:cNvPr>
          <p:cNvSpPr/>
          <p:nvPr/>
        </p:nvSpPr>
        <p:spPr>
          <a:xfrm flipH="1">
            <a:off x="-419703" y="-407571"/>
            <a:ext cx="1204008" cy="1204008"/>
          </a:xfrm>
          <a:prstGeom prst="donut">
            <a:avLst>
              <a:gd name="adj" fmla="val 1869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8A82606-9D79-4D37-A3E9-C453297EFD70}"/>
              </a:ext>
            </a:extLst>
          </p:cNvPr>
          <p:cNvSpPr/>
          <p:nvPr/>
        </p:nvSpPr>
        <p:spPr>
          <a:xfrm>
            <a:off x="10850187" y="210178"/>
            <a:ext cx="1115015" cy="2336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TEMPLATE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707F06-2D50-4FBC-957C-B5199979DD8D}"/>
              </a:ext>
            </a:extLst>
          </p:cNvPr>
          <p:cNvSpPr txBox="1"/>
          <p:nvPr/>
        </p:nvSpPr>
        <p:spPr>
          <a:xfrm>
            <a:off x="3410475" y="605963"/>
            <a:ext cx="537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  <a:latin typeface="Montserrat SemiBold" panose="00000700000000000000" pitchFamily="50" charset="0"/>
              </a:rPr>
              <a:t> ~ Lab </a:t>
            </a:r>
            <a:r>
              <a:rPr lang="id-ID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Biology</a:t>
            </a:r>
            <a:r>
              <a:rPr lang="en-US" sz="4000" dirty="0">
                <a:solidFill>
                  <a:schemeClr val="accent4"/>
                </a:solidFill>
                <a:latin typeface="Montserrat SemiBold" panose="00000700000000000000" pitchFamily="50" charset="0"/>
              </a:rPr>
              <a:t> ~</a:t>
            </a:r>
            <a:endParaRPr lang="id-ID" sz="4000" dirty="0">
              <a:solidFill>
                <a:schemeClr val="accent4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FB17710-0BA0-4639-8D71-B07FF02AE1E4}"/>
              </a:ext>
            </a:extLst>
          </p:cNvPr>
          <p:cNvSpPr/>
          <p:nvPr/>
        </p:nvSpPr>
        <p:spPr>
          <a:xfrm>
            <a:off x="4061531" y="1187494"/>
            <a:ext cx="4068939" cy="293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F196D4C-2CE3-405A-BA30-EA84498E46D0}"/>
              </a:ext>
            </a:extLst>
          </p:cNvPr>
          <p:cNvSpPr/>
          <p:nvPr/>
        </p:nvSpPr>
        <p:spPr>
          <a:xfrm>
            <a:off x="1653552" y="1983562"/>
            <a:ext cx="906005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accent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like these sweet mornings of spring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possession of my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entireh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 enjoy with my whole of my entire soul A wonderful serenity has taken possession of my entire soul, like these</a:t>
            </a:r>
          </a:p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sweet mornings of spring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possession of my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entireh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 enjoy with my whole of</a:t>
            </a:r>
          </a:p>
        </p:txBody>
      </p:sp>
      <p:sp>
        <p:nvSpPr>
          <p:cNvPr id="35" name="Rectangle: Rounded Corners 3">
            <a:extLst>
              <a:ext uri="{FF2B5EF4-FFF2-40B4-BE49-F238E27FC236}">
                <a16:creationId xmlns:a16="http://schemas.microsoft.com/office/drawing/2014/main" id="{8B05C70E-BB41-4C0A-919D-EFB2B7423763}"/>
              </a:ext>
            </a:extLst>
          </p:cNvPr>
          <p:cNvSpPr/>
          <p:nvPr/>
        </p:nvSpPr>
        <p:spPr>
          <a:xfrm>
            <a:off x="5606100" y="2902214"/>
            <a:ext cx="1005840" cy="29353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</a:t>
            </a:r>
            <a:endParaRPr lang="id-ID" sz="9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2917BC3-904B-4AB8-9267-F468E781E80B}"/>
              </a:ext>
            </a:extLst>
          </p:cNvPr>
          <p:cNvSpPr/>
          <p:nvPr/>
        </p:nvSpPr>
        <p:spPr>
          <a:xfrm>
            <a:off x="4132361" y="6031715"/>
            <a:ext cx="39272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Montserrat" panose="00000500000000000000" pitchFamily="50" charset="0"/>
              </a:rPr>
              <a:t>The studio is a laboratory, not a factor</a:t>
            </a:r>
            <a:r>
              <a:rPr lang="id-ID" sz="1400" b="1" dirty="0">
                <a:solidFill>
                  <a:schemeClr val="bg1"/>
                </a:solidFill>
                <a:latin typeface="Montserrat" panose="00000500000000000000" pitchFamily="50" charset="0"/>
              </a:rPr>
              <a:t>y.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CB1BE76-EF4C-4272-A606-4B590F61BE7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C91D5B1-8A64-4F57-AFEC-08EC5813B24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216362F-8141-49C0-8888-14DF67F1FA5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DA51321E-CCCF-43AB-8F4D-748B18D603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623B3144-7325-42B0-B946-D10A5360C25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39277470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Non AQR - Blue Purple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00B0F0"/>
      </a:accent1>
      <a:accent2>
        <a:srgbClr val="1580C4"/>
      </a:accent2>
      <a:accent3>
        <a:srgbClr val="0E55A3"/>
      </a:accent3>
      <a:accent4>
        <a:srgbClr val="4A2C7B"/>
      </a:accent4>
      <a:accent5>
        <a:srgbClr val="9E278B"/>
      </a:accent5>
      <a:accent6>
        <a:srgbClr val="E20B88"/>
      </a:accent6>
      <a:hlink>
        <a:srgbClr val="A05024"/>
      </a:hlink>
      <a:folHlink>
        <a:srgbClr val="FEC03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2045</Words>
  <PresentationFormat>Widescreen</PresentationFormat>
  <Paragraphs>271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2" baseType="lpstr">
      <vt:lpstr>Arial</vt:lpstr>
      <vt:lpstr>Calibri</vt:lpstr>
      <vt:lpstr>Calibri Light</vt:lpstr>
      <vt:lpstr>Freestyle Script</vt:lpstr>
      <vt:lpstr>Montserrat</vt:lpstr>
      <vt:lpstr>Montserrat Black</vt:lpstr>
      <vt:lpstr>Montserrat ExtraBold</vt:lpstr>
      <vt:lpstr>Montserrat SemiBold</vt:lpstr>
      <vt:lpstr>Segoe UI</vt:lpstr>
      <vt:lpstr>Segoe UI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2019-07-29T04:29:34Z</dcterms:created>
  <dcterms:modified xsi:type="dcterms:W3CDTF">2019-08-03T16:59:35Z</dcterms:modified>
</cp:coreProperties>
</file>