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14"/>
  </p:notesMasterIdLst>
  <p:sldIdLst>
    <p:sldId id="281" r:id="rId2"/>
    <p:sldId id="310" r:id="rId3"/>
    <p:sldId id="303" r:id="rId4"/>
    <p:sldId id="302" r:id="rId5"/>
    <p:sldId id="260" r:id="rId6"/>
    <p:sldId id="257" r:id="rId7"/>
    <p:sldId id="311" r:id="rId8"/>
    <p:sldId id="259" r:id="rId9"/>
    <p:sldId id="305" r:id="rId10"/>
    <p:sldId id="306" r:id="rId11"/>
    <p:sldId id="308" r:id="rId12"/>
    <p:sldId id="30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4948520" y="1253050"/>
            <a:ext cx="2061881" cy="97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461;p28"/>
          <p:cNvSpPr txBox="1"/>
          <p:nvPr/>
        </p:nvSpPr>
        <p:spPr>
          <a:xfrm>
            <a:off x="1640544" y="297070"/>
            <a:ext cx="7933765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sz="4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10" y="166467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43"/>
            <a:ext cx="11848563" cy="5384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580" y="6273225"/>
            <a:ext cx="1036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8453" y="81024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3" y="659583"/>
            <a:ext cx="11689785" cy="5477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65" y="6137020"/>
            <a:ext cx="1073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5378" y="13252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995" y="31534"/>
            <a:ext cx="2693680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57192" y="-36465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8" y="606987"/>
            <a:ext cx="5905857" cy="2522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5" y="619547"/>
            <a:ext cx="5779135" cy="251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0" y="3600785"/>
            <a:ext cx="5905857" cy="238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5" y="3557144"/>
            <a:ext cx="5905855" cy="25345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169" y="3065171"/>
            <a:ext cx="5266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947538"/>
            <a:ext cx="571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3044116"/>
            <a:ext cx="601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7036" y="6317877"/>
            <a:ext cx="602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350729" y="149473"/>
            <a:ext cx="2655227" cy="994442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   </a:t>
            </a:r>
            <a:r>
              <a:rPr lang="en-US" sz="4800" b="1" dirty="0" err="1" smtClean="0">
                <a:latin typeface=".VnAvant" panose="020B7200000000000000" pitchFamily="34" charset="0"/>
              </a:rPr>
              <a:t>Đọc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5406" y="18335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5256" y="1746137"/>
            <a:ext cx="26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450" y="1804579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4363" y="3123202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5253" y="3104651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7502" y="3123202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2031" y="1841367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1032" y="3104652"/>
            <a:ext cx="194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1018" y="615370"/>
            <a:ext cx="11860130" cy="6071755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018" y="-13064"/>
            <a:ext cx="2576113" cy="629477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2364718"/>
            <a:ext cx="2055859" cy="108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63" y="3611281"/>
            <a:ext cx="2823151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3" y="3714895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8" y="2457443"/>
            <a:ext cx="1331939" cy="6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80" y="4000955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3" y="3148110"/>
            <a:ext cx="1417567" cy="6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726" y="129333"/>
            <a:ext cx="2823151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4" y="2608929"/>
            <a:ext cx="1145349" cy="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8" y="4267791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3" y="1240538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1" y="477956"/>
            <a:ext cx="675815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10" y="664583"/>
            <a:ext cx="675815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370228" y="953434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40929" y="1002410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201" y="2167499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46821" y="3035939"/>
            <a:ext cx="21477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7931" y="4196272"/>
            <a:ext cx="2318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800112" y="889459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6888" y="982151"/>
            <a:ext cx="2725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7931" y="4196271"/>
            <a:ext cx="2318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37059" y="3041947"/>
            <a:ext cx="21477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76509" y="2181233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791921" y="886884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86352" y="1498938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38652" y="100995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370229" y="943053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36890" y="986177"/>
            <a:ext cx="2149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87035" y="1505490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4571" y="149477"/>
            <a:ext cx="7211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" y="149472"/>
            <a:ext cx="2331074" cy="700533"/>
            <a:chOff x="613008" y="611138"/>
            <a:chExt cx="3005955" cy="59750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59750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55992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28862" y="259695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2217" y="5042482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628" y="504248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959509" y="1055245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3" y="720966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Viết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4"/>
            <a:ext cx="551147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8" y="1702677"/>
            <a:ext cx="11635719" cy="285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4078" y="317096"/>
            <a:ext cx="4694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3E13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0092" y="1403297"/>
            <a:ext cx="7315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9" y="0"/>
            <a:ext cx="10436772" cy="5155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78741" y="6130773"/>
            <a:ext cx="832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0" y="5140166"/>
            <a:ext cx="5266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607553"/>
            <a:ext cx="71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0858" y="185772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9" y="832104"/>
            <a:ext cx="11243256" cy="4847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2115" y="5687998"/>
            <a:ext cx="415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394" y="6130346"/>
            <a:ext cx="586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7&quot;&gt;&lt;property id=&quot;20148&quot; value=&quot;5&quot;/&gt;&lt;property id=&quot;20300&quot; value=&quot;Slide 3&quot;/&gt;&lt;property id=&quot;20307&quot; value=&quot;303&quot;/&gt;&lt;/object&gt;&lt;object type=&quot;3&quot; unique_id=&quot;10009&quot;&gt;&lt;property id=&quot;20148&quot; value=&quot;5&quot;/&gt;&lt;property id=&quot;20300&quot; value=&quot;Slide 4&quot;/&gt;&lt;property id=&quot;20307&quot; value=&quot;302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13&quot;&gt;&lt;property id=&quot;20148&quot; value=&quot;5&quot;/&gt;&lt;property id=&quot;20300&quot; value=&quot;Slide 6&quot;/&gt;&lt;property id=&quot;20307&quot; value=&quot;257&quot;/&gt;&lt;/object&gt;&lt;object type=&quot;3&quot; unique_id=&quot;10016&quot;&gt;&lt;property id=&quot;20148&quot; value=&quot;5&quot;/&gt;&lt;property id=&quot;20300&quot; value=&quot;Slide 8&quot;/&gt;&lt;property id=&quot;20307&quot; value=&quot;259&quot;/&gt;&lt;/object&gt;&lt;object type=&quot;3&quot; unique_id=&quot;10017&quot;&gt;&lt;property id=&quot;20148&quot; value=&quot;5&quot;/&gt;&lt;property id=&quot;20300&quot; value=&quot;Slide 9&quot;/&gt;&lt;property id=&quot;20307&quot; value=&quot;305&quot;/&gt;&lt;/object&gt;&lt;object type=&quot;3&quot; unique_id=&quot;10018&quot;&gt;&lt;property id=&quot;20148&quot; value=&quot;5&quot;/&gt;&lt;property id=&quot;20300&quot; value=&quot;Slide 10&quot;/&gt;&lt;property id=&quot;20307&quot; value=&quot;306&quot;/&gt;&lt;/object&gt;&lt;object type=&quot;3&quot; unique_id=&quot;10019&quot;&gt;&lt;property id=&quot;20148&quot; value=&quot;5&quot;/&gt;&lt;property id=&quot;20300&quot; value=&quot;Slide 11&quot;/&gt;&lt;property id=&quot;20307&quot; value=&quot;308&quot;/&gt;&lt;/object&gt;&lt;object type=&quot;3&quot; unique_id=&quot;10020&quot;&gt;&lt;property id=&quot;20148&quot; value=&quot;5&quot;/&gt;&lt;property id=&quot;20300&quot; value=&quot;Slide 12&quot;/&gt;&lt;property id=&quot;20307&quot; value=&quot;307&quot;/&gt;&lt;/object&gt;&lt;object type=&quot;3&quot; unique_id=&quot;10102&quot;&gt;&lt;property id=&quot;20148&quot; value=&quot;5&quot;/&gt;&lt;property id=&quot;20300&quot; value=&quot;Slide 2&quot;/&gt;&lt;property id=&quot;20307&quot; value=&quot;310&quot;/&gt;&lt;/object&gt;&lt;object type=&quot;3&quot; unique_id=&quot;10198&quot;&gt;&lt;property id=&quot;20148&quot; value=&quot;5&quot;/&gt;&lt;property id=&quot;20300&quot; value=&quot;Slide 7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234</Words>
  <PresentationFormat>Custom</PresentationFormat>
  <Paragraphs>71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2020-08-13T09:32:00Z</dcterms:created>
  <dcterms:modified xsi:type="dcterms:W3CDTF">2020-12-14T15:14:41Z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