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5075" cx="9145575"/>
  <p:notesSz cx="6858000" cy="9144000"/>
  <p:embeddedFontLst>
    <p:embeddedFont>
      <p:font typeface="Questrial"/>
      <p:regular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50">
          <p15:clr>
            <a:srgbClr val="A4A3A4"/>
          </p15:clr>
        </p15:guide>
        <p15:guide id="2" pos="4050">
          <p15:clr>
            <a:srgbClr val="A4A3A4"/>
          </p15:clr>
        </p15:guide>
        <p15:guide id="3" orient="horz" pos="4183">
          <p15:clr>
            <a:srgbClr val="A4A3A4"/>
          </p15:clr>
        </p15:guide>
        <p15:guide id="4" pos="7588">
          <p15:clr>
            <a:srgbClr val="A4A3A4"/>
          </p15:clr>
        </p15:guide>
        <p15:guide id="5" pos="376">
          <p15:clr>
            <a:srgbClr val="A4A3A4"/>
          </p15:clr>
        </p15:guide>
        <p15:guide id="6" pos="1350">
          <p15:clr>
            <a:srgbClr val="A4A3A4"/>
          </p15:clr>
        </p15:guide>
        <p15:guide id="7" orient="horz" pos="214">
          <p15:clr>
            <a:srgbClr val="A4A3A4"/>
          </p15:clr>
        </p15:guide>
        <p15:guide id="8" orient="horz" pos="2976">
          <p15:clr>
            <a:srgbClr val="A4A3A4"/>
          </p15:clr>
        </p15:guide>
        <p15:guide id="9" pos="2881">
          <p15:clr>
            <a:srgbClr val="A4A3A4"/>
          </p15:clr>
        </p15:guide>
        <p15:guide id="10" pos="5397">
          <p15:clr>
            <a:srgbClr val="A4A3A4"/>
          </p15:clr>
        </p15:guide>
        <p15:guide id="11" pos="267">
          <p15:clr>
            <a:srgbClr val="A4A3A4"/>
          </p15:clr>
        </p15:guide>
        <p15:guide id="12" pos="960">
          <p15:clr>
            <a:srgbClr val="A4A3A4"/>
          </p15:clr>
        </p15:guide>
      </p15:sldGuideLst>
    </p:ext>
    <p:ext uri="http://customooxmlschemas.google.com/">
      <go:slidesCustomData xmlns:go="http://customooxmlschemas.google.com/" r:id="rId29" roundtripDataSignature="AMtx7mjkBh8offNmHHJZyDbUYXdQU2il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50" orient="horz"/>
        <p:guide pos="4050"/>
        <p:guide pos="4183" orient="horz"/>
        <p:guide pos="7588"/>
        <p:guide pos="376"/>
        <p:guide pos="1350"/>
        <p:guide pos="214" orient="horz"/>
        <p:guide pos="2976" orient="horz"/>
        <p:guide pos="2881"/>
        <p:guide pos="5397"/>
        <p:guide pos="267"/>
        <p:guide pos="9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Questrial-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70"/>
              </a:spcBef>
              <a:spcAft>
                <a:spcPts val="0"/>
              </a:spcAft>
              <a:buSzPts val="1400"/>
              <a:buNone/>
              <a:defRPr b="0" i="0" sz="900" u="none" cap="none" strike="noStrike">
                <a:solidFill>
                  <a:schemeClr val="dk1"/>
                </a:solidFill>
                <a:latin typeface="Calibri"/>
                <a:ea typeface="Calibri"/>
                <a:cs typeface="Calibri"/>
                <a:sym typeface="Calibri"/>
              </a:defRPr>
            </a:lvl1pPr>
            <a:lvl2pPr indent="-228600" lvl="1" marL="914400" marR="0" rtl="0" algn="l">
              <a:spcBef>
                <a:spcPts val="270"/>
              </a:spcBef>
              <a:spcAft>
                <a:spcPts val="0"/>
              </a:spcAft>
              <a:buSzPts val="1400"/>
              <a:buNone/>
              <a:defRPr b="0" i="0" sz="900" u="none" cap="none" strike="noStrike">
                <a:solidFill>
                  <a:schemeClr val="dk1"/>
                </a:solidFill>
                <a:latin typeface="Calibri"/>
                <a:ea typeface="Calibri"/>
                <a:cs typeface="Calibri"/>
                <a:sym typeface="Calibri"/>
              </a:defRPr>
            </a:lvl2pPr>
            <a:lvl3pPr indent="-228600" lvl="2" marL="1371600" marR="0" rtl="0" algn="l">
              <a:spcBef>
                <a:spcPts val="270"/>
              </a:spcBef>
              <a:spcAft>
                <a:spcPts val="0"/>
              </a:spcAft>
              <a:buSzPts val="1400"/>
              <a:buNone/>
              <a:defRPr b="0" i="0" sz="900" u="none" cap="none" strike="noStrike">
                <a:solidFill>
                  <a:schemeClr val="dk1"/>
                </a:solidFill>
                <a:latin typeface="Calibri"/>
                <a:ea typeface="Calibri"/>
                <a:cs typeface="Calibri"/>
                <a:sym typeface="Calibri"/>
              </a:defRPr>
            </a:lvl3pPr>
            <a:lvl4pPr indent="-228600" lvl="3" marL="1828800" marR="0" rtl="0" algn="l">
              <a:spcBef>
                <a:spcPts val="270"/>
              </a:spcBef>
              <a:spcAft>
                <a:spcPts val="0"/>
              </a:spcAft>
              <a:buSzPts val="1400"/>
              <a:buNone/>
              <a:defRPr b="0" i="0" sz="900" u="none" cap="none" strike="noStrike">
                <a:solidFill>
                  <a:schemeClr val="dk1"/>
                </a:solidFill>
                <a:latin typeface="Calibri"/>
                <a:ea typeface="Calibri"/>
                <a:cs typeface="Calibri"/>
                <a:sym typeface="Calibri"/>
              </a:defRPr>
            </a:lvl4pPr>
            <a:lvl5pPr indent="-228600" lvl="4" marL="2286000" marR="0" rtl="0" algn="l">
              <a:spcBef>
                <a:spcPts val="270"/>
              </a:spcBef>
              <a:spcAft>
                <a:spcPts val="0"/>
              </a:spcAft>
              <a:buSzPts val="1400"/>
              <a:buNone/>
              <a:defRPr b="0" i="0" sz="9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 name="Google Shape;4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 name="Google Shape;4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61" name="Google Shape;16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70" name="Google Shape;170;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82" name="Google Shape;182;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8" name="Google Shape;208;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216" name="Google Shape;216;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226" name="Google Shape;226;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234" name="Google Shape;234;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2" name="Google Shape;242;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258" name="Google Shape;258;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 name="Google Shape;55;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267" name="Google Shape;267;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6" name="Google Shape;276;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3" name="Google Shape;293;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3" name="Google Shape;63;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 name="Google Shape;64;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93" name="Google Shape;9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14" name="Google Shape;11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31" name="Google Shape;13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40" name="Google Shape;140;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270"/>
              </a:spcBef>
              <a:spcAft>
                <a:spcPts val="0"/>
              </a:spcAft>
              <a:buNone/>
            </a:pPr>
            <a:r>
              <a:t/>
            </a:r>
            <a:endParaRPr/>
          </a:p>
        </p:txBody>
      </p:sp>
      <p:sp>
        <p:nvSpPr>
          <p:cNvPr id="149" name="Google Shape;149;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15" name="Shape 15"/>
        <p:cNvGrpSpPr/>
        <p:nvPr/>
      </p:nvGrpSpPr>
      <p:grpSpPr>
        <a:xfrm>
          <a:off x="0" y="0"/>
          <a:ext cx="0" cy="0"/>
          <a:chOff x="0" y="0"/>
          <a:chExt cx="0" cy="0"/>
        </a:xfrm>
      </p:grpSpPr>
      <p:sp>
        <p:nvSpPr>
          <p:cNvPr id="16" name="Google Shape;16;p24"/>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4"/>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4"/>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advClick="0" spd="slow" p14:dur="1500">
    <p:wipe dir="l"/>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仅标题">
  <p:cSld name="1_仅标题">
    <p:spTree>
      <p:nvGrpSpPr>
        <p:cNvPr id="19" name="Shape 19"/>
        <p:cNvGrpSpPr/>
        <p:nvPr/>
      </p:nvGrpSpPr>
      <p:grpSpPr>
        <a:xfrm>
          <a:off x="0" y="0"/>
          <a:ext cx="0" cy="0"/>
          <a:chOff x="0" y="0"/>
          <a:chExt cx="0" cy="0"/>
        </a:xfrm>
      </p:grpSpPr>
      <p:sp>
        <p:nvSpPr>
          <p:cNvPr id="20" name="Google Shape;20;p25"/>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5"/>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5"/>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marR="0" algn="r">
              <a:spcBef>
                <a:spcPts val="0"/>
              </a:spcBef>
              <a:spcAft>
                <a:spcPts val="0"/>
              </a:spcAft>
              <a:buNone/>
              <a:defRPr b="0" i="0" sz="9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9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9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9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9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9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9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9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23" name="Google Shape;23;p25"/>
          <p:cNvPicPr preferRelativeResize="0"/>
          <p:nvPr/>
        </p:nvPicPr>
        <p:blipFill rotWithShape="1">
          <a:blip r:embed="rId2">
            <a:alphaModFix/>
          </a:blip>
          <a:srcRect b="0" l="0" r="0" t="0"/>
          <a:stretch/>
        </p:blipFill>
        <p:spPr>
          <a:xfrm>
            <a:off x="3444" y="0"/>
            <a:ext cx="9138700" cy="5145088"/>
          </a:xfrm>
          <a:prstGeom prst="rect">
            <a:avLst/>
          </a:prstGeom>
          <a:noFill/>
          <a:ln>
            <a:noFill/>
          </a:ln>
        </p:spPr>
      </p:pic>
    </p:spTree>
  </p:cSld>
  <p:clrMapOvr>
    <a:masterClrMapping/>
  </p:clrMapOvr>
  <p:transition advClick="0" spd="slow" p14:dur="1500">
    <p:wipe dir="l"/>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仅标题">
  <p:cSld name="3_仅标题">
    <p:spTree>
      <p:nvGrpSpPr>
        <p:cNvPr id="24" name="Shape 24"/>
        <p:cNvGrpSpPr/>
        <p:nvPr/>
      </p:nvGrpSpPr>
      <p:grpSpPr>
        <a:xfrm>
          <a:off x="0" y="0"/>
          <a:ext cx="0" cy="0"/>
          <a:chOff x="0" y="0"/>
          <a:chExt cx="0" cy="0"/>
        </a:xfrm>
      </p:grpSpPr>
      <p:pic>
        <p:nvPicPr>
          <p:cNvPr id="25" name="Google Shape;25;p26"/>
          <p:cNvPicPr preferRelativeResize="0"/>
          <p:nvPr/>
        </p:nvPicPr>
        <p:blipFill rotWithShape="1">
          <a:blip r:embed="rId2">
            <a:alphaModFix/>
          </a:blip>
          <a:srcRect b="0" l="0" r="0" t="0"/>
          <a:stretch/>
        </p:blipFill>
        <p:spPr>
          <a:xfrm>
            <a:off x="3444" y="0"/>
            <a:ext cx="9138700" cy="5145088"/>
          </a:xfrm>
          <a:prstGeom prst="rect">
            <a:avLst/>
          </a:prstGeom>
          <a:noFill/>
          <a:ln>
            <a:noFill/>
          </a:ln>
        </p:spPr>
      </p:pic>
      <p:sp>
        <p:nvSpPr>
          <p:cNvPr id="26" name="Google Shape;26;p26"/>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6"/>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6"/>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marR="0" algn="r">
              <a:spcBef>
                <a:spcPts val="0"/>
              </a:spcBef>
              <a:spcAft>
                <a:spcPts val="0"/>
              </a:spcAft>
              <a:buNone/>
              <a:defRPr b="0" i="0" sz="9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9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9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9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9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9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9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9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advClick="0" spd="slow" p14:dur="1500">
    <p:wipe dir="l"/>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仅标题">
  <p:cSld name="4_仅标题">
    <p:spTree>
      <p:nvGrpSpPr>
        <p:cNvPr id="29" name="Shape 29"/>
        <p:cNvGrpSpPr/>
        <p:nvPr/>
      </p:nvGrpSpPr>
      <p:grpSpPr>
        <a:xfrm>
          <a:off x="0" y="0"/>
          <a:ext cx="0" cy="0"/>
          <a:chOff x="0" y="0"/>
          <a:chExt cx="0" cy="0"/>
        </a:xfrm>
      </p:grpSpPr>
      <p:pic>
        <p:nvPicPr>
          <p:cNvPr id="30" name="Google Shape;30;p27"/>
          <p:cNvPicPr preferRelativeResize="0"/>
          <p:nvPr/>
        </p:nvPicPr>
        <p:blipFill rotWithShape="1">
          <a:blip r:embed="rId2">
            <a:alphaModFix/>
          </a:blip>
          <a:srcRect b="0" l="0" r="0" t="0"/>
          <a:stretch/>
        </p:blipFill>
        <p:spPr>
          <a:xfrm>
            <a:off x="3444" y="0"/>
            <a:ext cx="9138700" cy="5145088"/>
          </a:xfrm>
          <a:prstGeom prst="rect">
            <a:avLst/>
          </a:prstGeom>
          <a:noFill/>
          <a:ln>
            <a:noFill/>
          </a:ln>
        </p:spPr>
      </p:pic>
      <p:sp>
        <p:nvSpPr>
          <p:cNvPr id="31" name="Google Shape;31;p27"/>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7"/>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7"/>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marR="0" algn="r">
              <a:spcBef>
                <a:spcPts val="0"/>
              </a:spcBef>
              <a:spcAft>
                <a:spcPts val="0"/>
              </a:spcAft>
              <a:buNone/>
              <a:defRPr sz="900">
                <a:solidFill>
                  <a:srgbClr val="888888"/>
                </a:solidFill>
                <a:latin typeface="Calibri"/>
                <a:ea typeface="Calibri"/>
                <a:cs typeface="Calibri"/>
                <a:sym typeface="Calibri"/>
              </a:defRPr>
            </a:lvl1pPr>
            <a:lvl2pPr indent="0" lvl="1" marL="0" marR="0" algn="r">
              <a:spcBef>
                <a:spcPts val="0"/>
              </a:spcBef>
              <a:spcAft>
                <a:spcPts val="0"/>
              </a:spcAft>
              <a:buNone/>
              <a:defRPr sz="900">
                <a:solidFill>
                  <a:srgbClr val="888888"/>
                </a:solidFill>
                <a:latin typeface="Calibri"/>
                <a:ea typeface="Calibri"/>
                <a:cs typeface="Calibri"/>
                <a:sym typeface="Calibri"/>
              </a:defRPr>
            </a:lvl2pPr>
            <a:lvl3pPr indent="0" lvl="2" marL="0" marR="0" algn="r">
              <a:spcBef>
                <a:spcPts val="0"/>
              </a:spcBef>
              <a:spcAft>
                <a:spcPts val="0"/>
              </a:spcAft>
              <a:buNone/>
              <a:defRPr sz="900">
                <a:solidFill>
                  <a:srgbClr val="888888"/>
                </a:solidFill>
                <a:latin typeface="Calibri"/>
                <a:ea typeface="Calibri"/>
                <a:cs typeface="Calibri"/>
                <a:sym typeface="Calibri"/>
              </a:defRPr>
            </a:lvl3pPr>
            <a:lvl4pPr indent="0" lvl="3" marL="0" marR="0" algn="r">
              <a:spcBef>
                <a:spcPts val="0"/>
              </a:spcBef>
              <a:spcAft>
                <a:spcPts val="0"/>
              </a:spcAft>
              <a:buNone/>
              <a:defRPr sz="900">
                <a:solidFill>
                  <a:srgbClr val="888888"/>
                </a:solidFill>
                <a:latin typeface="Calibri"/>
                <a:ea typeface="Calibri"/>
                <a:cs typeface="Calibri"/>
                <a:sym typeface="Calibri"/>
              </a:defRPr>
            </a:lvl4pPr>
            <a:lvl5pPr indent="0" lvl="4" marL="0" marR="0" algn="r">
              <a:spcBef>
                <a:spcPts val="0"/>
              </a:spcBef>
              <a:spcAft>
                <a:spcPts val="0"/>
              </a:spcAft>
              <a:buNone/>
              <a:defRPr sz="900">
                <a:solidFill>
                  <a:srgbClr val="888888"/>
                </a:solidFill>
                <a:latin typeface="Calibri"/>
                <a:ea typeface="Calibri"/>
                <a:cs typeface="Calibri"/>
                <a:sym typeface="Calibri"/>
              </a:defRPr>
            </a:lvl5pPr>
            <a:lvl6pPr indent="0" lvl="5" marL="0" marR="0" algn="r">
              <a:spcBef>
                <a:spcPts val="0"/>
              </a:spcBef>
              <a:spcAft>
                <a:spcPts val="0"/>
              </a:spcAft>
              <a:buNone/>
              <a:defRPr sz="900">
                <a:solidFill>
                  <a:srgbClr val="888888"/>
                </a:solidFill>
                <a:latin typeface="Calibri"/>
                <a:ea typeface="Calibri"/>
                <a:cs typeface="Calibri"/>
                <a:sym typeface="Calibri"/>
              </a:defRPr>
            </a:lvl6pPr>
            <a:lvl7pPr indent="0" lvl="6" marL="0" marR="0" algn="r">
              <a:spcBef>
                <a:spcPts val="0"/>
              </a:spcBef>
              <a:spcAft>
                <a:spcPts val="0"/>
              </a:spcAft>
              <a:buNone/>
              <a:defRPr sz="900">
                <a:solidFill>
                  <a:srgbClr val="888888"/>
                </a:solidFill>
                <a:latin typeface="Calibri"/>
                <a:ea typeface="Calibri"/>
                <a:cs typeface="Calibri"/>
                <a:sym typeface="Calibri"/>
              </a:defRPr>
            </a:lvl7pPr>
            <a:lvl8pPr indent="0" lvl="7" marL="0" marR="0" algn="r">
              <a:spcBef>
                <a:spcPts val="0"/>
              </a:spcBef>
              <a:spcAft>
                <a:spcPts val="0"/>
              </a:spcAft>
              <a:buNone/>
              <a:defRPr sz="900">
                <a:solidFill>
                  <a:srgbClr val="888888"/>
                </a:solidFill>
                <a:latin typeface="Calibri"/>
                <a:ea typeface="Calibri"/>
                <a:cs typeface="Calibri"/>
                <a:sym typeface="Calibri"/>
              </a:defRPr>
            </a:lvl8pPr>
            <a:lvl9pPr indent="0" lvl="8" marL="0" marR="0" algn="r">
              <a:spcBef>
                <a:spcPts val="0"/>
              </a:spcBef>
              <a:spcAft>
                <a:spcPts val="0"/>
              </a:spcAft>
              <a:buNone/>
              <a:defRPr sz="9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advClick="0" spd="slow" p14:dur="1500">
    <p:wipe dir="l"/>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仅标题">
  <p:cSld name="2_仅标题">
    <p:spTree>
      <p:nvGrpSpPr>
        <p:cNvPr id="34" name="Shape 34"/>
        <p:cNvGrpSpPr/>
        <p:nvPr/>
      </p:nvGrpSpPr>
      <p:grpSpPr>
        <a:xfrm>
          <a:off x="0" y="0"/>
          <a:ext cx="0" cy="0"/>
          <a:chOff x="0" y="0"/>
          <a:chExt cx="0" cy="0"/>
        </a:xfrm>
      </p:grpSpPr>
      <p:pic>
        <p:nvPicPr>
          <p:cNvPr id="35" name="Google Shape;35;p28"/>
          <p:cNvPicPr preferRelativeResize="0"/>
          <p:nvPr/>
        </p:nvPicPr>
        <p:blipFill rotWithShape="1">
          <a:blip r:embed="rId2">
            <a:alphaModFix/>
          </a:blip>
          <a:srcRect b="0" l="0" r="0" t="0"/>
          <a:stretch/>
        </p:blipFill>
        <p:spPr>
          <a:xfrm>
            <a:off x="3444" y="0"/>
            <a:ext cx="9138700" cy="5145088"/>
          </a:xfrm>
          <a:prstGeom prst="rect">
            <a:avLst/>
          </a:prstGeom>
          <a:noFill/>
          <a:ln>
            <a:noFill/>
          </a:ln>
        </p:spPr>
      </p:pic>
      <p:sp>
        <p:nvSpPr>
          <p:cNvPr id="36" name="Google Shape;36;p28"/>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8"/>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8"/>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marR="0" algn="r">
              <a:spcBef>
                <a:spcPts val="0"/>
              </a:spcBef>
              <a:spcAft>
                <a:spcPts val="0"/>
              </a:spcAft>
              <a:buNone/>
              <a:defRPr sz="900">
                <a:solidFill>
                  <a:srgbClr val="888888"/>
                </a:solidFill>
                <a:latin typeface="Calibri"/>
                <a:ea typeface="Calibri"/>
                <a:cs typeface="Calibri"/>
                <a:sym typeface="Calibri"/>
              </a:defRPr>
            </a:lvl1pPr>
            <a:lvl2pPr indent="0" lvl="1" marL="0" marR="0" algn="r">
              <a:spcBef>
                <a:spcPts val="0"/>
              </a:spcBef>
              <a:spcAft>
                <a:spcPts val="0"/>
              </a:spcAft>
              <a:buNone/>
              <a:defRPr sz="900">
                <a:solidFill>
                  <a:srgbClr val="888888"/>
                </a:solidFill>
                <a:latin typeface="Calibri"/>
                <a:ea typeface="Calibri"/>
                <a:cs typeface="Calibri"/>
                <a:sym typeface="Calibri"/>
              </a:defRPr>
            </a:lvl2pPr>
            <a:lvl3pPr indent="0" lvl="2" marL="0" marR="0" algn="r">
              <a:spcBef>
                <a:spcPts val="0"/>
              </a:spcBef>
              <a:spcAft>
                <a:spcPts val="0"/>
              </a:spcAft>
              <a:buNone/>
              <a:defRPr sz="900">
                <a:solidFill>
                  <a:srgbClr val="888888"/>
                </a:solidFill>
                <a:latin typeface="Calibri"/>
                <a:ea typeface="Calibri"/>
                <a:cs typeface="Calibri"/>
                <a:sym typeface="Calibri"/>
              </a:defRPr>
            </a:lvl3pPr>
            <a:lvl4pPr indent="0" lvl="3" marL="0" marR="0" algn="r">
              <a:spcBef>
                <a:spcPts val="0"/>
              </a:spcBef>
              <a:spcAft>
                <a:spcPts val="0"/>
              </a:spcAft>
              <a:buNone/>
              <a:defRPr sz="900">
                <a:solidFill>
                  <a:srgbClr val="888888"/>
                </a:solidFill>
                <a:latin typeface="Calibri"/>
                <a:ea typeface="Calibri"/>
                <a:cs typeface="Calibri"/>
                <a:sym typeface="Calibri"/>
              </a:defRPr>
            </a:lvl4pPr>
            <a:lvl5pPr indent="0" lvl="4" marL="0" marR="0" algn="r">
              <a:spcBef>
                <a:spcPts val="0"/>
              </a:spcBef>
              <a:spcAft>
                <a:spcPts val="0"/>
              </a:spcAft>
              <a:buNone/>
              <a:defRPr sz="900">
                <a:solidFill>
                  <a:srgbClr val="888888"/>
                </a:solidFill>
                <a:latin typeface="Calibri"/>
                <a:ea typeface="Calibri"/>
                <a:cs typeface="Calibri"/>
                <a:sym typeface="Calibri"/>
              </a:defRPr>
            </a:lvl5pPr>
            <a:lvl6pPr indent="0" lvl="5" marL="0" marR="0" algn="r">
              <a:spcBef>
                <a:spcPts val="0"/>
              </a:spcBef>
              <a:spcAft>
                <a:spcPts val="0"/>
              </a:spcAft>
              <a:buNone/>
              <a:defRPr sz="900">
                <a:solidFill>
                  <a:srgbClr val="888888"/>
                </a:solidFill>
                <a:latin typeface="Calibri"/>
                <a:ea typeface="Calibri"/>
                <a:cs typeface="Calibri"/>
                <a:sym typeface="Calibri"/>
              </a:defRPr>
            </a:lvl6pPr>
            <a:lvl7pPr indent="0" lvl="6" marL="0" marR="0" algn="r">
              <a:spcBef>
                <a:spcPts val="0"/>
              </a:spcBef>
              <a:spcAft>
                <a:spcPts val="0"/>
              </a:spcAft>
              <a:buNone/>
              <a:defRPr sz="900">
                <a:solidFill>
                  <a:srgbClr val="888888"/>
                </a:solidFill>
                <a:latin typeface="Calibri"/>
                <a:ea typeface="Calibri"/>
                <a:cs typeface="Calibri"/>
                <a:sym typeface="Calibri"/>
              </a:defRPr>
            </a:lvl7pPr>
            <a:lvl8pPr indent="0" lvl="7" marL="0" marR="0" algn="r">
              <a:spcBef>
                <a:spcPts val="0"/>
              </a:spcBef>
              <a:spcAft>
                <a:spcPts val="0"/>
              </a:spcAft>
              <a:buNone/>
              <a:defRPr sz="900">
                <a:solidFill>
                  <a:srgbClr val="888888"/>
                </a:solidFill>
                <a:latin typeface="Calibri"/>
                <a:ea typeface="Calibri"/>
                <a:cs typeface="Calibri"/>
                <a:sym typeface="Calibri"/>
              </a:defRPr>
            </a:lvl8pPr>
            <a:lvl9pPr indent="0" lvl="8" marL="0" marR="0" algn="r">
              <a:spcBef>
                <a:spcPts val="0"/>
              </a:spcBef>
              <a:spcAft>
                <a:spcPts val="0"/>
              </a:spcAft>
              <a:buNone/>
              <a:defRPr sz="9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advClick="0" spd="slow" p14:dur="1500">
    <p:wipe dir="l"/>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p:cSld name="仅标题">
    <p:spTree>
      <p:nvGrpSpPr>
        <p:cNvPr id="39" name="Shape 39"/>
        <p:cNvGrpSpPr/>
        <p:nvPr/>
      </p:nvGrpSpPr>
      <p:grpSpPr>
        <a:xfrm>
          <a:off x="0" y="0"/>
          <a:ext cx="0" cy="0"/>
          <a:chOff x="0" y="0"/>
          <a:chExt cx="0" cy="0"/>
        </a:xfrm>
      </p:grpSpPr>
      <p:pic>
        <p:nvPicPr>
          <p:cNvPr id="40" name="Google Shape;40;p29"/>
          <p:cNvPicPr preferRelativeResize="0"/>
          <p:nvPr/>
        </p:nvPicPr>
        <p:blipFill rotWithShape="1">
          <a:blip r:embed="rId2">
            <a:alphaModFix/>
          </a:blip>
          <a:srcRect b="0" l="0" r="0" t="0"/>
          <a:stretch/>
        </p:blipFill>
        <p:spPr>
          <a:xfrm>
            <a:off x="3444" y="0"/>
            <a:ext cx="9138700" cy="5145088"/>
          </a:xfrm>
          <a:prstGeom prst="rect">
            <a:avLst/>
          </a:prstGeom>
          <a:noFill/>
          <a:ln>
            <a:noFill/>
          </a:ln>
        </p:spPr>
      </p:pic>
      <p:sp>
        <p:nvSpPr>
          <p:cNvPr id="41" name="Google Shape;41;p29"/>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9"/>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9"/>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marR="0" algn="r">
              <a:spcBef>
                <a:spcPts val="0"/>
              </a:spcBef>
              <a:spcAft>
                <a:spcPts val="0"/>
              </a:spcAft>
              <a:buNone/>
              <a:defRPr sz="900">
                <a:solidFill>
                  <a:srgbClr val="888888"/>
                </a:solidFill>
                <a:latin typeface="Calibri"/>
                <a:ea typeface="Calibri"/>
                <a:cs typeface="Calibri"/>
                <a:sym typeface="Calibri"/>
              </a:defRPr>
            </a:lvl1pPr>
            <a:lvl2pPr indent="0" lvl="1" marL="0" marR="0" algn="r">
              <a:spcBef>
                <a:spcPts val="0"/>
              </a:spcBef>
              <a:spcAft>
                <a:spcPts val="0"/>
              </a:spcAft>
              <a:buNone/>
              <a:defRPr sz="900">
                <a:solidFill>
                  <a:srgbClr val="888888"/>
                </a:solidFill>
                <a:latin typeface="Calibri"/>
                <a:ea typeface="Calibri"/>
                <a:cs typeface="Calibri"/>
                <a:sym typeface="Calibri"/>
              </a:defRPr>
            </a:lvl2pPr>
            <a:lvl3pPr indent="0" lvl="2" marL="0" marR="0" algn="r">
              <a:spcBef>
                <a:spcPts val="0"/>
              </a:spcBef>
              <a:spcAft>
                <a:spcPts val="0"/>
              </a:spcAft>
              <a:buNone/>
              <a:defRPr sz="900">
                <a:solidFill>
                  <a:srgbClr val="888888"/>
                </a:solidFill>
                <a:latin typeface="Calibri"/>
                <a:ea typeface="Calibri"/>
                <a:cs typeface="Calibri"/>
                <a:sym typeface="Calibri"/>
              </a:defRPr>
            </a:lvl3pPr>
            <a:lvl4pPr indent="0" lvl="3" marL="0" marR="0" algn="r">
              <a:spcBef>
                <a:spcPts val="0"/>
              </a:spcBef>
              <a:spcAft>
                <a:spcPts val="0"/>
              </a:spcAft>
              <a:buNone/>
              <a:defRPr sz="900">
                <a:solidFill>
                  <a:srgbClr val="888888"/>
                </a:solidFill>
                <a:latin typeface="Calibri"/>
                <a:ea typeface="Calibri"/>
                <a:cs typeface="Calibri"/>
                <a:sym typeface="Calibri"/>
              </a:defRPr>
            </a:lvl4pPr>
            <a:lvl5pPr indent="0" lvl="4" marL="0" marR="0" algn="r">
              <a:spcBef>
                <a:spcPts val="0"/>
              </a:spcBef>
              <a:spcAft>
                <a:spcPts val="0"/>
              </a:spcAft>
              <a:buNone/>
              <a:defRPr sz="900">
                <a:solidFill>
                  <a:srgbClr val="888888"/>
                </a:solidFill>
                <a:latin typeface="Calibri"/>
                <a:ea typeface="Calibri"/>
                <a:cs typeface="Calibri"/>
                <a:sym typeface="Calibri"/>
              </a:defRPr>
            </a:lvl5pPr>
            <a:lvl6pPr indent="0" lvl="5" marL="0" marR="0" algn="r">
              <a:spcBef>
                <a:spcPts val="0"/>
              </a:spcBef>
              <a:spcAft>
                <a:spcPts val="0"/>
              </a:spcAft>
              <a:buNone/>
              <a:defRPr sz="900">
                <a:solidFill>
                  <a:srgbClr val="888888"/>
                </a:solidFill>
                <a:latin typeface="Calibri"/>
                <a:ea typeface="Calibri"/>
                <a:cs typeface="Calibri"/>
                <a:sym typeface="Calibri"/>
              </a:defRPr>
            </a:lvl6pPr>
            <a:lvl7pPr indent="0" lvl="6" marL="0" marR="0" algn="r">
              <a:spcBef>
                <a:spcPts val="0"/>
              </a:spcBef>
              <a:spcAft>
                <a:spcPts val="0"/>
              </a:spcAft>
              <a:buNone/>
              <a:defRPr sz="900">
                <a:solidFill>
                  <a:srgbClr val="888888"/>
                </a:solidFill>
                <a:latin typeface="Calibri"/>
                <a:ea typeface="Calibri"/>
                <a:cs typeface="Calibri"/>
                <a:sym typeface="Calibri"/>
              </a:defRPr>
            </a:lvl7pPr>
            <a:lvl8pPr indent="0" lvl="7" marL="0" marR="0" algn="r">
              <a:spcBef>
                <a:spcPts val="0"/>
              </a:spcBef>
              <a:spcAft>
                <a:spcPts val="0"/>
              </a:spcAft>
              <a:buNone/>
              <a:defRPr sz="900">
                <a:solidFill>
                  <a:srgbClr val="888888"/>
                </a:solidFill>
                <a:latin typeface="Calibri"/>
                <a:ea typeface="Calibri"/>
                <a:cs typeface="Calibri"/>
                <a:sym typeface="Calibri"/>
              </a:defRPr>
            </a:lvl8pPr>
            <a:lvl9pPr indent="0" lvl="8" marL="0" marR="0" algn="r">
              <a:spcBef>
                <a:spcPts val="0"/>
              </a:spcBef>
              <a:spcAft>
                <a:spcPts val="0"/>
              </a:spcAft>
              <a:buNone/>
              <a:defRPr sz="9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advClick="0" spd="slow" p14:dur="1500">
    <p:wipe dir="l"/>
  </p:transitio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628901" y="274420"/>
            <a:ext cx="7887787" cy="993783"/>
          </a:xfrm>
          <a:prstGeom prst="rect">
            <a:avLst/>
          </a:prstGeom>
          <a:noFill/>
          <a:ln>
            <a:noFill/>
          </a:ln>
        </p:spPr>
        <p:txBody>
          <a:bodyPr anchorCtr="0" anchor="ctr" bIns="32500" lIns="65025" spcFirstLastPara="1" rIns="65025" wrap="square" tIns="32500">
            <a:normAutofit/>
          </a:bodyPr>
          <a:lstStyle>
            <a:lvl1pPr lvl="0" marR="0" rtl="0" algn="l">
              <a:lnSpc>
                <a:spcPct val="90000"/>
              </a:lnSpc>
              <a:spcBef>
                <a:spcPts val="0"/>
              </a:spcBef>
              <a:spcAft>
                <a:spcPts val="0"/>
              </a:spcAft>
              <a:buClr>
                <a:schemeClr val="dk1"/>
              </a:buClr>
              <a:buSzPts val="3100"/>
              <a:buFont typeface="Calibri"/>
              <a:buNone/>
              <a:defRPr b="0" i="0" sz="31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628901" y="1369841"/>
            <a:ext cx="7887787" cy="3264804"/>
          </a:xfrm>
          <a:prstGeom prst="rect">
            <a:avLst/>
          </a:prstGeom>
          <a:noFill/>
          <a:ln>
            <a:noFill/>
          </a:ln>
        </p:spPr>
        <p:txBody>
          <a:bodyPr anchorCtr="0" anchor="t" bIns="32500" lIns="65025" spcFirstLastPara="1" rIns="65025" wrap="square" tIns="32500">
            <a:normAutofit/>
          </a:bodyPr>
          <a:lstStyle>
            <a:lvl1pPr indent="-355600" lvl="0" marL="457200" marR="0" rtl="0" algn="l">
              <a:lnSpc>
                <a:spcPct val="90000"/>
              </a:lnSpc>
              <a:spcBef>
                <a:spcPts val="711"/>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1pPr>
            <a:lvl2pPr indent="-336550" lvl="1" marL="914400" marR="0" rtl="0" algn="l">
              <a:lnSpc>
                <a:spcPct val="90000"/>
              </a:lnSpc>
              <a:spcBef>
                <a:spcPts val="356"/>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2pPr>
            <a:lvl3pPr indent="-317500" lvl="2" marL="1371600" marR="0" rtl="0" algn="l">
              <a:lnSpc>
                <a:spcPct val="90000"/>
              </a:lnSpc>
              <a:spcBef>
                <a:spcPts val="356"/>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3pPr>
            <a:lvl4pPr indent="-311150" lvl="3" marL="1828800" marR="0" rtl="0" algn="l">
              <a:lnSpc>
                <a:spcPct val="90000"/>
              </a:lnSpc>
              <a:spcBef>
                <a:spcPts val="356"/>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4pPr>
            <a:lvl5pPr indent="-311150" lvl="4" marL="2286000" marR="0" rtl="0" algn="l">
              <a:lnSpc>
                <a:spcPct val="90000"/>
              </a:lnSpc>
              <a:spcBef>
                <a:spcPts val="356"/>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5pPr>
            <a:lvl6pPr indent="-311150" lvl="5" marL="2743200" marR="0" rtl="0" algn="l">
              <a:lnSpc>
                <a:spcPct val="90000"/>
              </a:lnSpc>
              <a:spcBef>
                <a:spcPts val="356"/>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6pPr>
            <a:lvl7pPr indent="-311150" lvl="6" marL="3200400" marR="0" rtl="0" algn="l">
              <a:lnSpc>
                <a:spcPct val="90000"/>
              </a:lnSpc>
              <a:spcBef>
                <a:spcPts val="356"/>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7pPr>
            <a:lvl8pPr indent="-311150" lvl="7" marL="3657600" marR="0" rtl="0" algn="l">
              <a:lnSpc>
                <a:spcPct val="90000"/>
              </a:lnSpc>
              <a:spcBef>
                <a:spcPts val="356"/>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8pPr>
            <a:lvl9pPr indent="-311150" lvl="8" marL="4114800" marR="0" rtl="0" algn="l">
              <a:lnSpc>
                <a:spcPct val="90000"/>
              </a:lnSpc>
              <a:spcBef>
                <a:spcPts val="356"/>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628901" y="4769032"/>
            <a:ext cx="2057193" cy="273290"/>
          </a:xfrm>
          <a:prstGeom prst="rect">
            <a:avLst/>
          </a:prstGeom>
          <a:noFill/>
          <a:ln>
            <a:noFill/>
          </a:ln>
        </p:spPr>
        <p:txBody>
          <a:bodyPr anchorCtr="0" anchor="ctr" bIns="32500" lIns="65025" spcFirstLastPara="1" rIns="65025" wrap="square" tIns="325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3029336" y="4769032"/>
            <a:ext cx="3086918" cy="273290"/>
          </a:xfrm>
          <a:prstGeom prst="rect">
            <a:avLst/>
          </a:prstGeom>
          <a:noFill/>
          <a:ln>
            <a:noFill/>
          </a:ln>
        </p:spPr>
        <p:txBody>
          <a:bodyPr anchorCtr="0" anchor="ctr" bIns="32500" lIns="65025" spcFirstLastPara="1" rIns="65025" wrap="square" tIns="325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6459496" y="4769032"/>
            <a:ext cx="2057193" cy="273290"/>
          </a:xfrm>
          <a:prstGeom prst="rect">
            <a:avLst/>
          </a:prstGeom>
          <a:noFill/>
          <a:ln>
            <a:noFill/>
          </a:ln>
        </p:spPr>
        <p:txBody>
          <a:bodyPr anchorCtr="0" anchor="ctr" bIns="32500" lIns="65025" spcFirstLastPara="1" rIns="65025" wrap="square" tIns="32500">
            <a:noAutofit/>
          </a:bodyPr>
          <a:lstStyle>
            <a:lvl1pPr indent="0" lvl="0" marL="0" marR="0" rtl="0" algn="r">
              <a:spcBef>
                <a:spcPts val="0"/>
              </a:spcBef>
              <a:spcAft>
                <a:spcPts val="0"/>
              </a:spcAft>
              <a:buNone/>
              <a:defRPr b="0" i="0" sz="9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9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9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9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9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9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9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9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Lst>
  <p:transition advClick="0" spd="slow" p14:dur="1500">
    <p:wipe dir="l"/>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9.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7.jpg"/><Relationship Id="rId4"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pic>
        <p:nvPicPr>
          <p:cNvPr id="49" name="Google Shape;49;p1"/>
          <p:cNvPicPr preferRelativeResize="0"/>
          <p:nvPr/>
        </p:nvPicPr>
        <p:blipFill rotWithShape="1">
          <a:blip r:embed="rId3">
            <a:alphaModFix/>
          </a:blip>
          <a:srcRect b="0" l="0" r="0" t="0"/>
          <a:stretch/>
        </p:blipFill>
        <p:spPr>
          <a:xfrm>
            <a:off x="0" y="7494"/>
            <a:ext cx="9138700" cy="5145088"/>
          </a:xfrm>
          <a:prstGeom prst="rect">
            <a:avLst/>
          </a:prstGeom>
          <a:noFill/>
          <a:ln>
            <a:noFill/>
          </a:ln>
        </p:spPr>
      </p:pic>
      <p:sp>
        <p:nvSpPr>
          <p:cNvPr id="50" name="Google Shape;50;p1"/>
          <p:cNvSpPr/>
          <p:nvPr/>
        </p:nvSpPr>
        <p:spPr>
          <a:xfrm>
            <a:off x="1764482" y="1115771"/>
            <a:ext cx="5760639" cy="1939011"/>
          </a:xfrm>
          <a:prstGeom prst="rect">
            <a:avLst/>
          </a:prstGeom>
          <a:noFill/>
          <a:ln>
            <a:noFill/>
          </a:ln>
        </p:spPr>
        <p:txBody>
          <a:bodyPr anchorCtr="0" anchor="t" bIns="45725" lIns="91450" spcFirstLastPara="1" rIns="91450" wrap="square" tIns="45725">
            <a:spAutoFit/>
          </a:bodyPr>
          <a:lstStyle/>
          <a:p>
            <a:pPr indent="0" lvl="0" marL="0" marR="0" rtl="0" algn="ctr">
              <a:spcBef>
                <a:spcPts val="0"/>
              </a:spcBef>
              <a:spcAft>
                <a:spcPts val="0"/>
              </a:spcAft>
              <a:buNone/>
            </a:pPr>
            <a:r>
              <a:rPr b="1" i="0" lang="en-US" sz="4000" u="none" cap="none" strike="noStrike">
                <a:solidFill>
                  <a:srgbClr val="3F3F3F"/>
                </a:solidFill>
                <a:latin typeface="Calibri"/>
                <a:ea typeface="Calibri"/>
                <a:cs typeface="Calibri"/>
                <a:sym typeface="Calibri"/>
              </a:rPr>
              <a:t>QUYỀN BÌNH </a:t>
            </a:r>
            <a:endParaRPr/>
          </a:p>
          <a:p>
            <a:pPr indent="0" lvl="0" marL="0" marR="0" rtl="0" algn="ctr">
              <a:spcBef>
                <a:spcPts val="0"/>
              </a:spcBef>
              <a:spcAft>
                <a:spcPts val="0"/>
              </a:spcAft>
              <a:buNone/>
            </a:pPr>
            <a:r>
              <a:rPr b="1" i="0" lang="en-US" sz="4000" u="none" cap="none" strike="noStrike">
                <a:solidFill>
                  <a:srgbClr val="3F3F3F"/>
                </a:solidFill>
                <a:latin typeface="Calibri"/>
                <a:ea typeface="Calibri"/>
                <a:cs typeface="Calibri"/>
                <a:sym typeface="Calibri"/>
              </a:rPr>
              <a:t>ĐẲNG GIỮA CÁC </a:t>
            </a:r>
            <a:endParaRPr/>
          </a:p>
          <a:p>
            <a:pPr indent="0" lvl="0" marL="0" marR="0" rtl="0" algn="ctr">
              <a:spcBef>
                <a:spcPts val="0"/>
              </a:spcBef>
              <a:spcAft>
                <a:spcPts val="0"/>
              </a:spcAft>
              <a:buNone/>
            </a:pPr>
            <a:r>
              <a:rPr b="1" i="0" lang="en-US" sz="4000" u="none" cap="none" strike="noStrike">
                <a:solidFill>
                  <a:srgbClr val="3F3F3F"/>
                </a:solidFill>
                <a:latin typeface="Calibri"/>
                <a:ea typeface="Calibri"/>
                <a:cs typeface="Calibri"/>
                <a:sym typeface="Calibri"/>
              </a:rPr>
              <a:t>DÂN TỘC, TÔN GIÁO</a:t>
            </a:r>
            <a:endParaRPr b="1" i="0" sz="4000" u="none" cap="none" strike="noStrike">
              <a:solidFill>
                <a:srgbClr val="3F3F3F"/>
              </a:solidFill>
              <a:latin typeface="Calibri"/>
              <a:ea typeface="Calibri"/>
              <a:cs typeface="Calibri"/>
              <a:sym typeface="Calibri"/>
            </a:endParaRPr>
          </a:p>
        </p:txBody>
      </p:sp>
      <p:cxnSp>
        <p:nvCxnSpPr>
          <p:cNvPr id="51" name="Google Shape;51;p1"/>
          <p:cNvCxnSpPr/>
          <p:nvPr/>
        </p:nvCxnSpPr>
        <p:spPr>
          <a:xfrm>
            <a:off x="2700586" y="3152966"/>
            <a:ext cx="4141284" cy="0"/>
          </a:xfrm>
          <a:prstGeom prst="straightConnector1">
            <a:avLst/>
          </a:prstGeom>
          <a:noFill/>
          <a:ln cap="flat" cmpd="sng" w="38100">
            <a:solidFill>
              <a:srgbClr val="595959"/>
            </a:solidFill>
            <a:prstDash val="solid"/>
            <a:miter lim="800000"/>
            <a:headEnd len="sm" w="sm" type="none"/>
            <a:tailEnd len="sm" w="sm" type="none"/>
          </a:ln>
        </p:spPr>
      </p:cxnSp>
      <p:sp>
        <p:nvSpPr>
          <p:cNvPr id="52" name="Google Shape;52;p1"/>
          <p:cNvSpPr txBox="1"/>
          <p:nvPr/>
        </p:nvSpPr>
        <p:spPr>
          <a:xfrm>
            <a:off x="3420666" y="3173237"/>
            <a:ext cx="2520280"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800" u="none" cap="none" strike="noStrike">
                <a:solidFill>
                  <a:srgbClr val="595959"/>
                </a:solidFill>
                <a:latin typeface="Calibri"/>
                <a:ea typeface="Calibri"/>
                <a:cs typeface="Calibri"/>
                <a:sym typeface="Calibri"/>
              </a:rPr>
              <a:t>GVTH: TRẦN THỊ MỸ LỆ</a:t>
            </a:r>
            <a:endParaRPr b="1" i="0" sz="1800" u="none" cap="none" strike="noStrike">
              <a:solidFill>
                <a:srgbClr val="595959"/>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
                                        </p:tgtEl>
                                        <p:attrNameLst>
                                          <p:attrName>style.visibility</p:attrName>
                                        </p:attrNameLst>
                                      </p:cBhvr>
                                      <p:to>
                                        <p:strVal val="visible"/>
                                      </p:to>
                                    </p:set>
                                    <p:animEffect filter="fade" transition="in">
                                      <p:cBhvr>
                                        <p:cTn dur="1000"/>
                                        <p:tgtEl>
                                          <p:spTgt spid="4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0"/>
                                        </p:tgtEl>
                                        <p:attrNameLst>
                                          <p:attrName>style.visibility</p:attrName>
                                        </p:attrNameLst>
                                      </p:cBhvr>
                                      <p:to>
                                        <p:strVal val="visible"/>
                                      </p:to>
                                    </p:set>
                                    <p:animEffect filter="fade" transition="in">
                                      <p:cBhvr>
                                        <p:cTn dur="500"/>
                                        <p:tgtEl>
                                          <p:spTgt spid="50"/>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1"/>
                                        </p:tgtEl>
                                        <p:attrNameLst>
                                          <p:attrName>style.visibility</p:attrName>
                                        </p:attrNameLst>
                                      </p:cBhvr>
                                      <p:to>
                                        <p:strVal val="visible"/>
                                      </p:to>
                                    </p:set>
                                    <p:animEffect filter="fade" transition="in">
                                      <p:cBhvr>
                                        <p:cTn dur="500"/>
                                        <p:tgtEl>
                                          <p:spTgt spid="51"/>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2"/>
                                        </p:tgtEl>
                                        <p:attrNameLst>
                                          <p:attrName>style.visibility</p:attrName>
                                        </p:attrNameLst>
                                      </p:cBhvr>
                                      <p:to>
                                        <p:strVal val="visible"/>
                                      </p:to>
                                    </p:set>
                                    <p:animEffect filter="fade" transition="in">
                                      <p:cBhvr>
                                        <p:cTn dur="1000"/>
                                        <p:tgtEl>
                                          <p:spTgt spid="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0"/>
          <p:cNvSpPr txBox="1"/>
          <p:nvPr/>
        </p:nvSpPr>
        <p:spPr>
          <a:xfrm>
            <a:off x="161893"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
        <p:nvSpPr>
          <p:cNvPr id="164" name="Google Shape;164;p10"/>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165" name="Google Shape;165;p10"/>
          <p:cNvSpPr txBox="1"/>
          <p:nvPr/>
        </p:nvSpPr>
        <p:spPr>
          <a:xfrm>
            <a:off x="828378" y="1276400"/>
            <a:ext cx="3096344" cy="313932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1800">
                <a:solidFill>
                  <a:schemeClr val="dk1"/>
                </a:solidFill>
                <a:latin typeface="Calibri"/>
                <a:ea typeface="Calibri"/>
                <a:cs typeface="Calibri"/>
                <a:sym typeface="Calibri"/>
              </a:rPr>
              <a:t>- ĐỀ ÁN Chương trình </a:t>
            </a:r>
            <a:r>
              <a:rPr b="1" lang="en-US" sz="1800">
                <a:solidFill>
                  <a:schemeClr val="dk1"/>
                </a:solidFill>
                <a:latin typeface="Calibri"/>
                <a:ea typeface="Calibri"/>
                <a:cs typeface="Calibri"/>
                <a:sym typeface="Calibri"/>
              </a:rPr>
              <a:t>135</a:t>
            </a:r>
            <a:r>
              <a:rPr lang="en-US" sz="1800">
                <a:solidFill>
                  <a:schemeClr val="dk1"/>
                </a:solidFill>
                <a:latin typeface="Calibri"/>
                <a:ea typeface="Calibri"/>
                <a:cs typeface="Calibri"/>
                <a:sym typeface="Calibri"/>
              </a:rPr>
              <a:t> </a:t>
            </a:r>
            <a:endParaRPr/>
          </a:p>
          <a:p>
            <a:pPr indent="0" lvl="0" marL="0" marR="0" rtl="0" algn="just">
              <a:spcBef>
                <a:spcPts val="0"/>
              </a:spcBef>
              <a:spcAft>
                <a:spcPts val="0"/>
              </a:spcAft>
              <a:buNone/>
            </a:pPr>
            <a:r>
              <a:rPr lang="en-US" sz="1800">
                <a:solidFill>
                  <a:schemeClr val="dk1"/>
                </a:solidFill>
                <a:latin typeface="Calibri"/>
                <a:ea typeface="Calibri"/>
                <a:cs typeface="Calibri"/>
                <a:sym typeface="Calibri"/>
              </a:rPr>
              <a:t>- Bắt nguồn từ số quyết định </a:t>
            </a:r>
            <a:r>
              <a:rPr b="1" lang="en-US" sz="1800">
                <a:solidFill>
                  <a:schemeClr val="dk1"/>
                </a:solidFill>
                <a:latin typeface="Calibri"/>
                <a:ea typeface="Calibri"/>
                <a:cs typeface="Calibri"/>
                <a:sym typeface="Calibri"/>
              </a:rPr>
              <a:t>135</a:t>
            </a:r>
            <a:r>
              <a:rPr lang="en-US" sz="1800">
                <a:solidFill>
                  <a:schemeClr val="dk1"/>
                </a:solidFill>
                <a:latin typeface="Calibri"/>
                <a:ea typeface="Calibri"/>
                <a:cs typeface="Calibri"/>
                <a:sym typeface="Calibri"/>
              </a:rPr>
              <a:t>/1998/QĐ-TTg ngày 31 tháng 7 năm 1998 của Thủ tướng Việt Nam. </a:t>
            </a:r>
            <a:endParaRPr/>
          </a:p>
          <a:p>
            <a:pPr indent="0" lvl="0" marL="0" marR="0" rtl="0" algn="just">
              <a:spcBef>
                <a:spcPts val="0"/>
              </a:spcBef>
              <a:spcAft>
                <a:spcPts val="0"/>
              </a:spcAft>
              <a:buNone/>
            </a:pPr>
            <a:r>
              <a:rPr lang="en-US" sz="1800">
                <a:solidFill>
                  <a:schemeClr val="dk1"/>
                </a:solidFill>
                <a:latin typeface="Calibri"/>
                <a:ea typeface="Calibri"/>
                <a:cs typeface="Calibri"/>
                <a:sym typeface="Calibri"/>
              </a:rPr>
              <a:t>- Tên gọi của chương trình theo quyết định này </a:t>
            </a:r>
            <a:r>
              <a:rPr b="1" lang="en-US" sz="1800">
                <a:solidFill>
                  <a:schemeClr val="dk1"/>
                </a:solidFill>
                <a:latin typeface="Calibri"/>
                <a:ea typeface="Calibri"/>
                <a:cs typeface="Calibri"/>
                <a:sym typeface="Calibri"/>
              </a:rPr>
              <a:t>là</a:t>
            </a:r>
            <a:r>
              <a:rPr lang="en-US" sz="1800">
                <a:solidFill>
                  <a:schemeClr val="dk1"/>
                </a:solidFill>
                <a:latin typeface="Calibri"/>
                <a:ea typeface="Calibri"/>
                <a:cs typeface="Calibri"/>
                <a:sym typeface="Calibri"/>
              </a:rPr>
              <a:t> "Chương trình phát triển </a:t>
            </a:r>
            <a:r>
              <a:rPr b="1" lang="en-US" sz="1800">
                <a:solidFill>
                  <a:schemeClr val="dk1"/>
                </a:solidFill>
                <a:latin typeface="Calibri"/>
                <a:ea typeface="Calibri"/>
                <a:cs typeface="Calibri"/>
                <a:sym typeface="Calibri"/>
              </a:rPr>
              <a:t>kinh tế</a:t>
            </a:r>
            <a:r>
              <a:rPr lang="en-US" sz="1800">
                <a:solidFill>
                  <a:schemeClr val="dk1"/>
                </a:solidFill>
                <a:latin typeface="Calibri"/>
                <a:ea typeface="Calibri"/>
                <a:cs typeface="Calibri"/>
                <a:sym typeface="Calibri"/>
              </a:rPr>
              <a:t> xã hội các xã đặc biệt khó khăn vùng dân tộc thiểu số và miền núi".</a:t>
            </a:r>
            <a:endParaRPr/>
          </a:p>
        </p:txBody>
      </p:sp>
      <p:pic>
        <p:nvPicPr>
          <p:cNvPr id="166" name="Google Shape;166;p10"/>
          <p:cNvPicPr preferRelativeResize="0"/>
          <p:nvPr/>
        </p:nvPicPr>
        <p:blipFill rotWithShape="1">
          <a:blip r:embed="rId3">
            <a:alphaModFix/>
          </a:blip>
          <a:srcRect b="0" l="0" r="0" t="0"/>
          <a:stretch/>
        </p:blipFill>
        <p:spPr>
          <a:xfrm>
            <a:off x="4356770" y="1512312"/>
            <a:ext cx="3757037" cy="2667496"/>
          </a:xfrm>
          <a:prstGeom prst="rect">
            <a:avLst/>
          </a:prstGeom>
          <a:noFill/>
          <a:ln>
            <a:noFill/>
          </a:ln>
        </p:spPr>
      </p:pic>
      <p:sp>
        <p:nvSpPr>
          <p:cNvPr id="167" name="Google Shape;167;p10"/>
          <p:cNvSpPr txBox="1"/>
          <p:nvPr/>
        </p:nvSpPr>
        <p:spPr>
          <a:xfrm>
            <a:off x="160366" y="783524"/>
            <a:ext cx="2820165" cy="496749"/>
          </a:xfrm>
          <a:prstGeom prst="rect">
            <a:avLst/>
          </a:prstGeom>
          <a:noFill/>
          <a:ln>
            <a:noFill/>
          </a:ln>
        </p:spPr>
        <p:txBody>
          <a:bodyPr anchorCtr="0" anchor="t" bIns="34275" lIns="0" spcFirstLastPara="1" rIns="0" wrap="square" tIns="34275">
            <a:spAutoFit/>
          </a:bodyPr>
          <a:lstStyle/>
          <a:p>
            <a:pPr indent="0" lvl="0" marL="0" marR="0" rtl="0" algn="r">
              <a:lnSpc>
                <a:spcPct val="125000"/>
              </a:lnSpc>
              <a:spcBef>
                <a:spcPts val="0"/>
              </a:spcBef>
              <a:spcAft>
                <a:spcPts val="0"/>
              </a:spcAft>
              <a:buNone/>
            </a:pPr>
            <a:r>
              <a:rPr b="1" lang="en-US" sz="2400">
                <a:solidFill>
                  <a:srgbClr val="004236"/>
                </a:solidFill>
                <a:latin typeface="Calibri"/>
                <a:ea typeface="Calibri"/>
                <a:cs typeface="Calibri"/>
                <a:sym typeface="Calibri"/>
              </a:rPr>
              <a:t>B2. LĨNH VỰC KINH TẾ</a:t>
            </a:r>
            <a:endParaRPr b="1" sz="2400">
              <a:solidFill>
                <a:srgbClr val="004236"/>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750"/>
                                        <p:tgtEl>
                                          <p:spTgt spid="1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1"/>
          <p:cNvSpPr txBox="1"/>
          <p:nvPr/>
        </p:nvSpPr>
        <p:spPr>
          <a:xfrm>
            <a:off x="158095" y="225051"/>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
        <p:nvSpPr>
          <p:cNvPr id="173" name="Google Shape;173;p11"/>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174" name="Google Shape;174;p11"/>
          <p:cNvSpPr/>
          <p:nvPr/>
        </p:nvSpPr>
        <p:spPr>
          <a:xfrm>
            <a:off x="3096630" y="1276400"/>
            <a:ext cx="4932548" cy="1224136"/>
          </a:xfrm>
          <a:prstGeom prst="roundRect">
            <a:avLst>
              <a:gd fmla="val 16667" name="adj"/>
            </a:avLst>
          </a:prstGeom>
          <a:solidFill>
            <a:srgbClr val="FEEFC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000">
                <a:solidFill>
                  <a:srgbClr val="004236"/>
                </a:solidFill>
                <a:latin typeface="Calibri"/>
                <a:ea typeface="Calibri"/>
                <a:cs typeface="Calibri"/>
                <a:sym typeface="Calibri"/>
              </a:rPr>
              <a:t>Có quyền dùng tiếng nói, chữ viết riêng của mình. Những phong tục, tập quán, truyền thống tốt đẹp, được giữ gìn, khôi phục và phát huy.</a:t>
            </a:r>
            <a:endParaRPr sz="2000">
              <a:solidFill>
                <a:srgbClr val="004236"/>
              </a:solidFill>
              <a:latin typeface="Calibri"/>
              <a:ea typeface="Calibri"/>
              <a:cs typeface="Calibri"/>
              <a:sym typeface="Calibri"/>
            </a:endParaRPr>
          </a:p>
        </p:txBody>
      </p:sp>
      <p:sp>
        <p:nvSpPr>
          <p:cNvPr id="175" name="Google Shape;175;p11"/>
          <p:cNvSpPr/>
          <p:nvPr/>
        </p:nvSpPr>
        <p:spPr>
          <a:xfrm>
            <a:off x="3096630" y="2716560"/>
            <a:ext cx="4932548" cy="1080120"/>
          </a:xfrm>
          <a:prstGeom prst="roundRect">
            <a:avLst>
              <a:gd fmla="val 16667" name="adj"/>
            </a:avLst>
          </a:prstGeom>
          <a:solidFill>
            <a:srgbClr val="FEEFC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Bình đẳng về cơ hội học tập.</a:t>
            </a:r>
            <a:endParaRPr sz="2000">
              <a:solidFill>
                <a:srgbClr val="004236"/>
              </a:solidFill>
              <a:latin typeface="Calibri"/>
              <a:ea typeface="Calibri"/>
              <a:cs typeface="Calibri"/>
              <a:sym typeface="Calibri"/>
            </a:endParaRPr>
          </a:p>
        </p:txBody>
      </p:sp>
      <p:cxnSp>
        <p:nvCxnSpPr>
          <p:cNvPr id="176" name="Google Shape;176;p11"/>
          <p:cNvCxnSpPr>
            <a:endCxn id="174" idx="1"/>
          </p:cNvCxnSpPr>
          <p:nvPr/>
        </p:nvCxnSpPr>
        <p:spPr>
          <a:xfrm flipH="1" rot="10800000">
            <a:off x="2376630" y="1888468"/>
            <a:ext cx="720000" cy="576000"/>
          </a:xfrm>
          <a:prstGeom prst="straightConnector1">
            <a:avLst/>
          </a:prstGeom>
          <a:noFill/>
          <a:ln cap="flat" cmpd="sng" w="19050">
            <a:solidFill>
              <a:srgbClr val="004236"/>
            </a:solidFill>
            <a:prstDash val="solid"/>
            <a:miter lim="800000"/>
            <a:headEnd len="sm" w="sm" type="none"/>
            <a:tailEnd len="med" w="med" type="triangle"/>
          </a:ln>
        </p:spPr>
      </p:cxnSp>
      <p:cxnSp>
        <p:nvCxnSpPr>
          <p:cNvPr id="177" name="Google Shape;177;p11"/>
          <p:cNvCxnSpPr>
            <a:endCxn id="175" idx="1"/>
          </p:cNvCxnSpPr>
          <p:nvPr/>
        </p:nvCxnSpPr>
        <p:spPr>
          <a:xfrm>
            <a:off x="2376630" y="2680620"/>
            <a:ext cx="720000" cy="576000"/>
          </a:xfrm>
          <a:prstGeom prst="straightConnector1">
            <a:avLst/>
          </a:prstGeom>
          <a:noFill/>
          <a:ln cap="flat" cmpd="sng" w="19050">
            <a:solidFill>
              <a:srgbClr val="004236"/>
            </a:solidFill>
            <a:prstDash val="solid"/>
            <a:miter lim="800000"/>
            <a:headEnd len="sm" w="sm" type="none"/>
            <a:tailEnd len="med" w="med" type="triangle"/>
          </a:ln>
        </p:spPr>
      </p:cxnSp>
      <p:sp>
        <p:nvSpPr>
          <p:cNvPr id="178" name="Google Shape;178;p11"/>
          <p:cNvSpPr/>
          <p:nvPr/>
        </p:nvSpPr>
        <p:spPr>
          <a:xfrm>
            <a:off x="769215" y="1924999"/>
            <a:ext cx="1607335" cy="1008112"/>
          </a:xfrm>
          <a:prstGeom prst="roundRect">
            <a:avLst>
              <a:gd fmla="val 16667" name="adj"/>
            </a:avLst>
          </a:prstGeom>
          <a:solidFill>
            <a:srgbClr val="DEEFF4"/>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004236"/>
                </a:solidFill>
                <a:latin typeface="Calibri"/>
                <a:ea typeface="Calibri"/>
                <a:cs typeface="Calibri"/>
                <a:sym typeface="Calibri"/>
              </a:rPr>
              <a:t>LĨNH VỰC </a:t>
            </a:r>
            <a:endParaRPr/>
          </a:p>
          <a:p>
            <a:pPr indent="0" lvl="0" marL="0" marR="0" rtl="0" algn="ctr">
              <a:spcBef>
                <a:spcPts val="0"/>
              </a:spcBef>
              <a:spcAft>
                <a:spcPts val="0"/>
              </a:spcAft>
              <a:buNone/>
            </a:pPr>
            <a:r>
              <a:rPr b="1" lang="en-US" sz="1800">
                <a:solidFill>
                  <a:srgbClr val="004236"/>
                </a:solidFill>
                <a:latin typeface="Calibri"/>
                <a:ea typeface="Calibri"/>
                <a:cs typeface="Calibri"/>
                <a:sym typeface="Calibri"/>
              </a:rPr>
              <a:t>VĂN HÓA, GIÁO DỤC</a:t>
            </a:r>
            <a:endParaRPr b="1" sz="1800">
              <a:solidFill>
                <a:srgbClr val="004236"/>
              </a:solidFill>
              <a:latin typeface="Calibri"/>
              <a:ea typeface="Calibri"/>
              <a:cs typeface="Calibri"/>
              <a:sym typeface="Calibri"/>
            </a:endParaRPr>
          </a:p>
        </p:txBody>
      </p:sp>
      <p:sp>
        <p:nvSpPr>
          <p:cNvPr id="179" name="Google Shape;179;p11"/>
          <p:cNvSpPr txBox="1"/>
          <p:nvPr/>
        </p:nvSpPr>
        <p:spPr>
          <a:xfrm>
            <a:off x="197417" y="486588"/>
            <a:ext cx="4375377" cy="496749"/>
          </a:xfrm>
          <a:prstGeom prst="rect">
            <a:avLst/>
          </a:prstGeom>
          <a:noFill/>
          <a:ln>
            <a:noFill/>
          </a:ln>
        </p:spPr>
        <p:txBody>
          <a:bodyPr anchorCtr="0" anchor="t" bIns="34275" lIns="0" spcFirstLastPara="1" rIns="0" wrap="square" tIns="34275">
            <a:spAutoFit/>
          </a:bodyPr>
          <a:lstStyle/>
          <a:p>
            <a:pPr indent="0" lvl="0" marL="0" marR="0" rtl="0" algn="ctr">
              <a:lnSpc>
                <a:spcPct val="125000"/>
              </a:lnSpc>
              <a:spcBef>
                <a:spcPts val="0"/>
              </a:spcBef>
              <a:spcAft>
                <a:spcPts val="0"/>
              </a:spcAft>
              <a:buNone/>
            </a:pPr>
            <a:r>
              <a:rPr b="1" lang="en-US" sz="2400">
                <a:solidFill>
                  <a:srgbClr val="004236"/>
                </a:solidFill>
                <a:latin typeface="Calibri"/>
                <a:ea typeface="Calibri"/>
                <a:cs typeface="Calibri"/>
                <a:sym typeface="Calibri"/>
              </a:rPr>
              <a:t>B3. LĨNH VỰC VĂN HÓA, GIÁO DỤC</a:t>
            </a:r>
            <a:endParaRPr b="1" sz="2400">
              <a:solidFill>
                <a:srgbClr val="004236"/>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750"/>
                                        <p:tgtEl>
                                          <p:spTgt spid="1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2"/>
          <p:cNvSpPr txBox="1"/>
          <p:nvPr/>
        </p:nvSpPr>
        <p:spPr>
          <a:xfrm>
            <a:off x="160366"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
        <p:nvSpPr>
          <p:cNvPr id="185" name="Google Shape;185;p12"/>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pic>
        <p:nvPicPr>
          <p:cNvPr id="186" name="Google Shape;186;p12"/>
          <p:cNvPicPr preferRelativeResize="0"/>
          <p:nvPr/>
        </p:nvPicPr>
        <p:blipFill rotWithShape="1">
          <a:blip r:embed="rId3">
            <a:alphaModFix/>
          </a:blip>
          <a:srcRect b="0" l="0" r="0" t="0"/>
          <a:stretch/>
        </p:blipFill>
        <p:spPr>
          <a:xfrm>
            <a:off x="553191" y="1132384"/>
            <a:ext cx="4634880" cy="3089920"/>
          </a:xfrm>
          <a:prstGeom prst="rect">
            <a:avLst/>
          </a:prstGeom>
          <a:noFill/>
          <a:ln>
            <a:noFill/>
          </a:ln>
        </p:spPr>
      </p:pic>
      <p:sp>
        <p:nvSpPr>
          <p:cNvPr id="187" name="Google Shape;187;p12"/>
          <p:cNvSpPr txBox="1"/>
          <p:nvPr/>
        </p:nvSpPr>
        <p:spPr>
          <a:xfrm>
            <a:off x="5508898" y="1564432"/>
            <a:ext cx="3096344" cy="193899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400">
                <a:solidFill>
                  <a:schemeClr val="dk1"/>
                </a:solidFill>
                <a:latin typeface="Calibri"/>
                <a:ea typeface="Calibri"/>
                <a:cs typeface="Calibri"/>
                <a:sym typeface="Calibri"/>
              </a:rPr>
              <a:t>- Chính sách miễn giảm học phí cho đồng bào dân tộc thiểu số;</a:t>
            </a:r>
            <a:endParaRPr/>
          </a:p>
          <a:p>
            <a:pPr indent="0" lvl="0" marL="0" marR="0" rtl="0" algn="just">
              <a:spcBef>
                <a:spcPts val="0"/>
              </a:spcBef>
              <a:spcAft>
                <a:spcPts val="0"/>
              </a:spcAft>
              <a:buNone/>
            </a:pPr>
            <a:r>
              <a:rPr lang="en-US" sz="2400">
                <a:solidFill>
                  <a:schemeClr val="dk1"/>
                </a:solidFill>
                <a:latin typeface="Calibri"/>
                <a:ea typeface="Calibri"/>
                <a:cs typeface="Calibri"/>
                <a:sym typeface="Calibri"/>
              </a:rPr>
              <a:t>- Cộng điểm vùng miền, dân tộc thiểu số. </a:t>
            </a:r>
            <a:endParaRPr sz="2400">
              <a:solidFill>
                <a:schemeClr val="dk1"/>
              </a:solidFill>
              <a:latin typeface="Calibri"/>
              <a:ea typeface="Calibri"/>
              <a:cs typeface="Calibri"/>
              <a:sym typeface="Calibri"/>
            </a:endParaRPr>
          </a:p>
        </p:txBody>
      </p:sp>
      <p:sp>
        <p:nvSpPr>
          <p:cNvPr id="188" name="Google Shape;188;p12"/>
          <p:cNvSpPr txBox="1"/>
          <p:nvPr/>
        </p:nvSpPr>
        <p:spPr>
          <a:xfrm>
            <a:off x="197417" y="486588"/>
            <a:ext cx="4375377" cy="496749"/>
          </a:xfrm>
          <a:prstGeom prst="rect">
            <a:avLst/>
          </a:prstGeom>
          <a:noFill/>
          <a:ln>
            <a:noFill/>
          </a:ln>
        </p:spPr>
        <p:txBody>
          <a:bodyPr anchorCtr="0" anchor="t" bIns="34275" lIns="0" spcFirstLastPara="1" rIns="0" wrap="square" tIns="34275">
            <a:spAutoFit/>
          </a:bodyPr>
          <a:lstStyle/>
          <a:p>
            <a:pPr indent="0" lvl="0" marL="0" marR="0" rtl="0" algn="ctr">
              <a:lnSpc>
                <a:spcPct val="125000"/>
              </a:lnSpc>
              <a:spcBef>
                <a:spcPts val="0"/>
              </a:spcBef>
              <a:spcAft>
                <a:spcPts val="0"/>
              </a:spcAft>
              <a:buNone/>
            </a:pPr>
            <a:r>
              <a:rPr b="1" lang="en-US" sz="2400">
                <a:solidFill>
                  <a:srgbClr val="004236"/>
                </a:solidFill>
                <a:latin typeface="Calibri"/>
                <a:ea typeface="Calibri"/>
                <a:cs typeface="Calibri"/>
                <a:sym typeface="Calibri"/>
              </a:rPr>
              <a:t>B3. LĨNH VỰC VĂN HÓA, GIÁO DỤC</a:t>
            </a:r>
            <a:endParaRPr b="1" sz="2400">
              <a:solidFill>
                <a:srgbClr val="004236"/>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75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cxnSp>
        <p:nvCxnSpPr>
          <p:cNvPr id="194" name="Google Shape;194;p13"/>
          <p:cNvCxnSpPr/>
          <p:nvPr/>
        </p:nvCxnSpPr>
        <p:spPr>
          <a:xfrm>
            <a:off x="4575953" y="1793075"/>
            <a:ext cx="0" cy="866927"/>
          </a:xfrm>
          <a:prstGeom prst="straightConnector1">
            <a:avLst/>
          </a:prstGeom>
          <a:noFill/>
          <a:ln cap="flat" cmpd="sng" w="38100">
            <a:solidFill>
              <a:srgbClr val="004236"/>
            </a:solidFill>
            <a:prstDash val="solid"/>
            <a:miter lim="800000"/>
            <a:headEnd len="med" w="med" type="none"/>
            <a:tailEnd len="med" w="med" type="none"/>
          </a:ln>
        </p:spPr>
      </p:cxnSp>
      <p:sp>
        <p:nvSpPr>
          <p:cNvPr id="195" name="Google Shape;195;p13"/>
          <p:cNvSpPr/>
          <p:nvPr/>
        </p:nvSpPr>
        <p:spPr>
          <a:xfrm>
            <a:off x="4467132" y="2653303"/>
            <a:ext cx="213694" cy="213723"/>
          </a:xfrm>
          <a:prstGeom prst="ellipse">
            <a:avLst/>
          </a:prstGeom>
          <a:solidFill>
            <a:srgbClr val="004236"/>
          </a:solidFill>
          <a:ln cap="flat" cmpd="sng" w="9525">
            <a:solidFill>
              <a:srgbClr val="004236"/>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196" name="Google Shape;196;p13"/>
          <p:cNvSpPr/>
          <p:nvPr/>
        </p:nvSpPr>
        <p:spPr>
          <a:xfrm>
            <a:off x="7357230" y="2653303"/>
            <a:ext cx="212692" cy="213723"/>
          </a:xfrm>
          <a:prstGeom prst="ellipse">
            <a:avLst/>
          </a:prstGeom>
          <a:solidFill>
            <a:schemeClr val="accent2"/>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197" name="Google Shape;197;p13"/>
          <p:cNvSpPr/>
          <p:nvPr/>
        </p:nvSpPr>
        <p:spPr>
          <a:xfrm>
            <a:off x="1577034" y="2660000"/>
            <a:ext cx="213694" cy="213723"/>
          </a:xfrm>
          <a:prstGeom prst="ellipse">
            <a:avLst/>
          </a:prstGeom>
          <a:solidFill>
            <a:schemeClr val="accent2"/>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198" name="Google Shape;198;p13"/>
          <p:cNvSpPr/>
          <p:nvPr/>
        </p:nvSpPr>
        <p:spPr>
          <a:xfrm>
            <a:off x="1678588" y="1999785"/>
            <a:ext cx="2880745" cy="662432"/>
          </a:xfrm>
          <a:custGeom>
            <a:rect b="b" l="l" r="r" t="t"/>
            <a:pathLst>
              <a:path extrusionOk="0" h="355" w="1895">
                <a:moveTo>
                  <a:pt x="0" y="355"/>
                </a:moveTo>
                <a:cubicBezTo>
                  <a:pt x="0" y="119"/>
                  <a:pt x="0" y="119"/>
                  <a:pt x="0" y="119"/>
                </a:cubicBezTo>
                <a:cubicBezTo>
                  <a:pt x="0" y="119"/>
                  <a:pt x="1" y="55"/>
                  <a:pt x="67" y="54"/>
                </a:cubicBezTo>
                <a:cubicBezTo>
                  <a:pt x="1826" y="54"/>
                  <a:pt x="1826" y="54"/>
                  <a:pt x="1826" y="54"/>
                </a:cubicBezTo>
                <a:cubicBezTo>
                  <a:pt x="1856" y="54"/>
                  <a:pt x="1884" y="26"/>
                  <a:pt x="1895" y="0"/>
                </a:cubicBezTo>
              </a:path>
            </a:pathLst>
          </a:custGeom>
          <a:noFill/>
          <a:ln cap="flat" cmpd="sng" w="38100">
            <a:solidFill>
              <a:schemeClr val="accent2"/>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199" name="Google Shape;199;p13"/>
          <p:cNvSpPr/>
          <p:nvPr/>
        </p:nvSpPr>
        <p:spPr>
          <a:xfrm>
            <a:off x="4575954" y="1997568"/>
            <a:ext cx="2878814" cy="662432"/>
          </a:xfrm>
          <a:custGeom>
            <a:rect b="b" l="l" r="r" t="t"/>
            <a:pathLst>
              <a:path extrusionOk="0" h="355" w="1894">
                <a:moveTo>
                  <a:pt x="1894" y="355"/>
                </a:moveTo>
                <a:cubicBezTo>
                  <a:pt x="1894" y="119"/>
                  <a:pt x="1894" y="119"/>
                  <a:pt x="1894" y="119"/>
                </a:cubicBezTo>
                <a:cubicBezTo>
                  <a:pt x="1894" y="119"/>
                  <a:pt x="1893" y="55"/>
                  <a:pt x="1828" y="54"/>
                </a:cubicBezTo>
                <a:cubicBezTo>
                  <a:pt x="68" y="54"/>
                  <a:pt x="68" y="54"/>
                  <a:pt x="68" y="54"/>
                </a:cubicBezTo>
                <a:cubicBezTo>
                  <a:pt x="38" y="54"/>
                  <a:pt x="10" y="26"/>
                  <a:pt x="0" y="0"/>
                </a:cubicBezTo>
              </a:path>
            </a:pathLst>
          </a:custGeom>
          <a:noFill/>
          <a:ln cap="flat" cmpd="sng" w="38100">
            <a:solidFill>
              <a:schemeClr val="accent2"/>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200" name="Google Shape;200;p13"/>
          <p:cNvSpPr/>
          <p:nvPr/>
        </p:nvSpPr>
        <p:spPr>
          <a:xfrm>
            <a:off x="4079644" y="606229"/>
            <a:ext cx="986301" cy="1254305"/>
          </a:xfrm>
          <a:custGeom>
            <a:rect b="b" l="l" r="r" t="t"/>
            <a:pathLst>
              <a:path extrusionOk="0" h="543" w="427">
                <a:moveTo>
                  <a:pt x="214" y="0"/>
                </a:moveTo>
                <a:cubicBezTo>
                  <a:pt x="331" y="0"/>
                  <a:pt x="427" y="95"/>
                  <a:pt x="427" y="213"/>
                </a:cubicBezTo>
                <a:cubicBezTo>
                  <a:pt x="427" y="290"/>
                  <a:pt x="386" y="357"/>
                  <a:pt x="326" y="394"/>
                </a:cubicBezTo>
                <a:cubicBezTo>
                  <a:pt x="312" y="404"/>
                  <a:pt x="289" y="422"/>
                  <a:pt x="268" y="444"/>
                </a:cubicBezTo>
                <a:cubicBezTo>
                  <a:pt x="234" y="479"/>
                  <a:pt x="214" y="543"/>
                  <a:pt x="214" y="543"/>
                </a:cubicBezTo>
                <a:cubicBezTo>
                  <a:pt x="214" y="543"/>
                  <a:pt x="193" y="479"/>
                  <a:pt x="159" y="444"/>
                </a:cubicBezTo>
                <a:cubicBezTo>
                  <a:pt x="137" y="421"/>
                  <a:pt x="114" y="403"/>
                  <a:pt x="100" y="393"/>
                </a:cubicBezTo>
                <a:cubicBezTo>
                  <a:pt x="96" y="391"/>
                  <a:pt x="92" y="388"/>
                  <a:pt x="88" y="385"/>
                </a:cubicBezTo>
                <a:cubicBezTo>
                  <a:pt x="88" y="385"/>
                  <a:pt x="88" y="385"/>
                  <a:pt x="88" y="385"/>
                </a:cubicBezTo>
                <a:cubicBezTo>
                  <a:pt x="88" y="385"/>
                  <a:pt x="88" y="385"/>
                  <a:pt x="88" y="385"/>
                </a:cubicBezTo>
                <a:cubicBezTo>
                  <a:pt x="35" y="346"/>
                  <a:pt x="0" y="284"/>
                  <a:pt x="0" y="213"/>
                </a:cubicBezTo>
                <a:cubicBezTo>
                  <a:pt x="0" y="95"/>
                  <a:pt x="96" y="0"/>
                  <a:pt x="214" y="0"/>
                </a:cubicBezTo>
                <a:close/>
              </a:path>
            </a:pathLst>
          </a:custGeom>
          <a:solidFill>
            <a:srgbClr val="004236"/>
          </a:solidFill>
          <a:ln>
            <a:noFill/>
          </a:ln>
        </p:spPr>
        <p:txBody>
          <a:bodyPr anchorCtr="0" anchor="t" bIns="34275" lIns="68575" spcFirstLastPara="1" rIns="68575" wrap="square" tIns="216025">
            <a:noAutofit/>
          </a:bodyPr>
          <a:lstStyle/>
          <a:p>
            <a:pPr indent="0" lvl="0" marL="0" marR="0" rtl="0" algn="ctr">
              <a:spcBef>
                <a:spcPts val="0"/>
              </a:spcBef>
              <a:spcAft>
                <a:spcPts val="0"/>
              </a:spcAft>
              <a:buNone/>
            </a:pPr>
            <a:r>
              <a:rPr lang="en-US" sz="1800">
                <a:solidFill>
                  <a:srgbClr val="FFFFFF"/>
                </a:solidFill>
                <a:latin typeface="Questrial"/>
                <a:ea typeface="Questrial"/>
                <a:cs typeface="Questrial"/>
                <a:sym typeface="Questrial"/>
              </a:rPr>
              <a:t>Ý NGHĨA</a:t>
            </a:r>
            <a:endParaRPr sz="1800">
              <a:solidFill>
                <a:srgbClr val="FFFFFF"/>
              </a:solidFill>
              <a:latin typeface="Questrial"/>
              <a:ea typeface="Questrial"/>
              <a:cs typeface="Questrial"/>
              <a:sym typeface="Questrial"/>
            </a:endParaRPr>
          </a:p>
        </p:txBody>
      </p:sp>
      <p:sp>
        <p:nvSpPr>
          <p:cNvPr id="201" name="Google Shape;201;p13"/>
          <p:cNvSpPr/>
          <p:nvPr/>
        </p:nvSpPr>
        <p:spPr>
          <a:xfrm>
            <a:off x="1064910" y="2969675"/>
            <a:ext cx="1227356" cy="1754345"/>
          </a:xfrm>
          <a:prstGeom prst="rect">
            <a:avLst/>
          </a:prstGeom>
          <a:noFill/>
          <a:ln cap="flat" cmpd="sng" w="38100">
            <a:solidFill>
              <a:srgbClr val="004236"/>
            </a:solidFill>
            <a:prstDash val="solid"/>
            <a:round/>
            <a:headEnd len="sm" w="sm" type="none"/>
            <a:tailEnd len="sm" w="sm" type="none"/>
          </a:ln>
        </p:spPr>
        <p:txBody>
          <a:bodyPr anchorCtr="0" anchor="t" bIns="45725" lIns="91450" spcFirstLastPara="1" rIns="91450" wrap="square" tIns="45725">
            <a:spAutoFit/>
          </a:bodyPr>
          <a:lstStyle/>
          <a:p>
            <a:pPr indent="0" lvl="0" marL="0" marR="0" rtl="0" algn="just">
              <a:spcBef>
                <a:spcPts val="0"/>
              </a:spcBef>
              <a:spcAft>
                <a:spcPts val="0"/>
              </a:spcAft>
              <a:buNone/>
            </a:pPr>
            <a:r>
              <a:rPr b="1" lang="en-US" sz="1800">
                <a:solidFill>
                  <a:srgbClr val="004236"/>
                </a:solidFill>
                <a:latin typeface="Calibri"/>
                <a:ea typeface="Calibri"/>
                <a:cs typeface="Calibri"/>
                <a:sym typeface="Calibri"/>
              </a:rPr>
              <a:t>Là cơ sở đoàn kết các dân tộc và đại đoàn kết toàn dân tộc</a:t>
            </a:r>
            <a:endParaRPr b="1" sz="1800">
              <a:solidFill>
                <a:srgbClr val="004236"/>
              </a:solidFill>
              <a:latin typeface="Calibri"/>
              <a:ea typeface="Calibri"/>
              <a:cs typeface="Calibri"/>
              <a:sym typeface="Calibri"/>
            </a:endParaRPr>
          </a:p>
        </p:txBody>
      </p:sp>
      <p:sp>
        <p:nvSpPr>
          <p:cNvPr id="202" name="Google Shape;202;p13"/>
          <p:cNvSpPr/>
          <p:nvPr/>
        </p:nvSpPr>
        <p:spPr>
          <a:xfrm>
            <a:off x="3923585" y="2969675"/>
            <a:ext cx="1227356" cy="1200347"/>
          </a:xfrm>
          <a:prstGeom prst="rect">
            <a:avLst/>
          </a:prstGeom>
          <a:noFill/>
          <a:ln cap="flat" cmpd="sng" w="38100">
            <a:solidFill>
              <a:srgbClr val="004236"/>
            </a:solidFill>
            <a:prstDash val="solid"/>
            <a:round/>
            <a:headEnd len="sm" w="sm" type="none"/>
            <a:tailEnd len="sm" w="sm" type="none"/>
          </a:ln>
        </p:spPr>
        <p:txBody>
          <a:bodyPr anchorCtr="0" anchor="t" bIns="45725" lIns="91450" spcFirstLastPara="1" rIns="91450" wrap="square" tIns="45725">
            <a:spAutoFit/>
          </a:bodyPr>
          <a:lstStyle/>
          <a:p>
            <a:pPr indent="0" lvl="0" marL="0" marR="0" rtl="0" algn="just">
              <a:spcBef>
                <a:spcPts val="0"/>
              </a:spcBef>
              <a:spcAft>
                <a:spcPts val="0"/>
              </a:spcAft>
              <a:buNone/>
            </a:pPr>
            <a:r>
              <a:rPr b="1" lang="en-US" sz="1800">
                <a:solidFill>
                  <a:srgbClr val="004236"/>
                </a:solidFill>
                <a:latin typeface="Calibri"/>
                <a:ea typeface="Calibri"/>
                <a:cs typeface="Calibri"/>
                <a:sym typeface="Calibri"/>
              </a:rPr>
              <a:t>Xây dựng đất nước văn minh, giàu đẹp</a:t>
            </a:r>
            <a:endParaRPr b="1" sz="1800">
              <a:solidFill>
                <a:srgbClr val="004236"/>
              </a:solidFill>
              <a:latin typeface="Calibri"/>
              <a:ea typeface="Calibri"/>
              <a:cs typeface="Calibri"/>
              <a:sym typeface="Calibri"/>
            </a:endParaRPr>
          </a:p>
        </p:txBody>
      </p:sp>
      <p:sp>
        <p:nvSpPr>
          <p:cNvPr id="203" name="Google Shape;203;p13"/>
          <p:cNvSpPr/>
          <p:nvPr/>
        </p:nvSpPr>
        <p:spPr>
          <a:xfrm>
            <a:off x="6849898" y="2978439"/>
            <a:ext cx="1227356" cy="1754345"/>
          </a:xfrm>
          <a:prstGeom prst="rect">
            <a:avLst/>
          </a:prstGeom>
          <a:noFill/>
          <a:ln cap="flat" cmpd="sng" w="38100">
            <a:solidFill>
              <a:srgbClr val="004236"/>
            </a:solidFill>
            <a:prstDash val="solid"/>
            <a:round/>
            <a:headEnd len="sm" w="sm" type="none"/>
            <a:tailEnd len="sm" w="sm" type="none"/>
          </a:ln>
        </p:spPr>
        <p:txBody>
          <a:bodyPr anchorCtr="0" anchor="t" bIns="45725" lIns="91450" spcFirstLastPara="1" rIns="91450" wrap="square" tIns="45725">
            <a:spAutoFit/>
          </a:bodyPr>
          <a:lstStyle/>
          <a:p>
            <a:pPr indent="0" lvl="0" marL="0" marR="0" rtl="0" algn="just">
              <a:spcBef>
                <a:spcPts val="0"/>
              </a:spcBef>
              <a:spcAft>
                <a:spcPts val="0"/>
              </a:spcAft>
              <a:buNone/>
            </a:pPr>
            <a:r>
              <a:rPr b="1" lang="en-US" sz="1800">
                <a:solidFill>
                  <a:srgbClr val="004236"/>
                </a:solidFill>
                <a:latin typeface="Calibri"/>
                <a:ea typeface="Calibri"/>
                <a:cs typeface="Calibri"/>
                <a:sym typeface="Calibri"/>
              </a:rPr>
              <a:t>Không có bình đẳng thì không thể có đoàn kết thật sự</a:t>
            </a:r>
            <a:endParaRPr b="1" sz="1800">
              <a:solidFill>
                <a:srgbClr val="004236"/>
              </a:solidFill>
              <a:latin typeface="Calibri"/>
              <a:ea typeface="Calibri"/>
              <a:cs typeface="Calibri"/>
              <a:sym typeface="Calibri"/>
            </a:endParaRPr>
          </a:p>
        </p:txBody>
      </p:sp>
      <p:sp>
        <p:nvSpPr>
          <p:cNvPr id="204" name="Google Shape;204;p13"/>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205" name="Google Shape;205;p13"/>
          <p:cNvSpPr txBox="1"/>
          <p:nvPr/>
        </p:nvSpPr>
        <p:spPr>
          <a:xfrm>
            <a:off x="160366" y="236985"/>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c. Ý NGHĨA QUYỀN BÌNH ĐẲNG GIỮA CÁC DÂN TỘC</a:t>
            </a:r>
            <a:endParaRPr sz="1600">
              <a:solidFill>
                <a:srgbClr val="004236"/>
              </a:solidFill>
              <a:latin typeface="Arial"/>
              <a:ea typeface="Arial"/>
              <a:cs typeface="Arial"/>
              <a:sym typeface="Arial"/>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500"/>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par>
                                <p:cTn fill="hold" nodeType="with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500"/>
                                        <p:tgtEl>
                                          <p:spTgt spid="199"/>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195"/>
                                        </p:tgtEl>
                                        <p:attrNameLst>
                                          <p:attrName>style.visibility</p:attrName>
                                        </p:attrNameLst>
                                      </p:cBhvr>
                                      <p:to>
                                        <p:strVal val="visible"/>
                                      </p:to>
                                    </p:set>
                                    <p:anim calcmode="lin" valueType="num">
                                      <p:cBhvr additive="base">
                                        <p:cTn dur="500"/>
                                        <p:tgtEl>
                                          <p:spTgt spid="195"/>
                                        </p:tgtEl>
                                        <p:attrNameLst>
                                          <p:attrName>ppt_w</p:attrName>
                                        </p:attrNameLst>
                                      </p:cBhvr>
                                      <p:tavLst>
                                        <p:tav fmla="" tm="0">
                                          <p:val>
                                            <p:strVal val="0"/>
                                          </p:val>
                                        </p:tav>
                                        <p:tav fmla="" tm="100000">
                                          <p:val>
                                            <p:strVal val="#ppt_w"/>
                                          </p:val>
                                        </p:tav>
                                      </p:tavLst>
                                    </p:anim>
                                    <p:anim calcmode="lin" valueType="num">
                                      <p:cBhvr additive="base">
                                        <p:cTn dur="500"/>
                                        <p:tgtEl>
                                          <p:spTgt spid="19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197"/>
                                        </p:tgtEl>
                                        <p:attrNameLst>
                                          <p:attrName>style.visibility</p:attrName>
                                        </p:attrNameLst>
                                      </p:cBhvr>
                                      <p:to>
                                        <p:strVal val="visible"/>
                                      </p:to>
                                    </p:set>
                                    <p:anim calcmode="lin" valueType="num">
                                      <p:cBhvr additive="base">
                                        <p:cTn dur="500"/>
                                        <p:tgtEl>
                                          <p:spTgt spid="197"/>
                                        </p:tgtEl>
                                        <p:attrNameLst>
                                          <p:attrName>ppt_w</p:attrName>
                                        </p:attrNameLst>
                                      </p:cBhvr>
                                      <p:tavLst>
                                        <p:tav fmla="" tm="0">
                                          <p:val>
                                            <p:strVal val="0"/>
                                          </p:val>
                                        </p:tav>
                                        <p:tav fmla="" tm="100000">
                                          <p:val>
                                            <p:strVal val="#ppt_w"/>
                                          </p:val>
                                        </p:tav>
                                      </p:tavLst>
                                    </p:anim>
                                    <p:anim calcmode="lin" valueType="num">
                                      <p:cBhvr additive="base">
                                        <p:cTn dur="500"/>
                                        <p:tgtEl>
                                          <p:spTgt spid="19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500"/>
                                        <p:tgtEl>
                                          <p:spTgt spid="196"/>
                                        </p:tgtEl>
                                        <p:attrNameLst>
                                          <p:attrName>ppt_w</p:attrName>
                                        </p:attrNameLst>
                                      </p:cBhvr>
                                      <p:tavLst>
                                        <p:tav fmla="" tm="0">
                                          <p:val>
                                            <p:strVal val="0"/>
                                          </p:val>
                                        </p:tav>
                                        <p:tav fmla="" tm="100000">
                                          <p:val>
                                            <p:strVal val="#ppt_w"/>
                                          </p:val>
                                        </p:tav>
                                      </p:tavLst>
                                    </p:anim>
                                    <p:anim calcmode="lin" valueType="num">
                                      <p:cBhvr additive="base">
                                        <p:cTn dur="500"/>
                                        <p:tgtEl>
                                          <p:spTgt spid="196"/>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par>
                                <p:cTn fill="hold" nodeType="with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500"/>
                                        <p:tgtEl>
                                          <p:spTgt spid="202"/>
                                        </p:tgtEl>
                                      </p:cBhvr>
                                    </p:animEffect>
                                  </p:childTnLst>
                                </p:cTn>
                              </p:par>
                              <p:par>
                                <p:cTn fill="hold" nodeType="with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500"/>
                                        <p:tgtEl>
                                          <p:spTgt spid="2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pic>
        <p:nvPicPr>
          <p:cNvPr id="211" name="Google Shape;211;p14"/>
          <p:cNvPicPr preferRelativeResize="0"/>
          <p:nvPr/>
        </p:nvPicPr>
        <p:blipFill rotWithShape="1">
          <a:blip r:embed="rId3">
            <a:alphaModFix/>
          </a:blip>
          <a:srcRect b="0" l="0" r="0" t="0"/>
          <a:stretch/>
        </p:blipFill>
        <p:spPr>
          <a:xfrm>
            <a:off x="3444" y="0"/>
            <a:ext cx="9138700" cy="5145088"/>
          </a:xfrm>
          <a:prstGeom prst="rect">
            <a:avLst/>
          </a:prstGeom>
          <a:noFill/>
          <a:ln>
            <a:noFill/>
          </a:ln>
        </p:spPr>
      </p:pic>
      <p:sp>
        <p:nvSpPr>
          <p:cNvPr id="212" name="Google Shape;212;p14"/>
          <p:cNvSpPr txBox="1"/>
          <p:nvPr/>
        </p:nvSpPr>
        <p:spPr>
          <a:xfrm>
            <a:off x="1476450" y="2544342"/>
            <a:ext cx="6192688" cy="498598"/>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Clr>
                <a:srgbClr val="595959"/>
              </a:buClr>
              <a:buSzPts val="3600"/>
              <a:buFont typeface="Calibri"/>
              <a:buNone/>
            </a:pPr>
            <a:r>
              <a:rPr lang="en-US" sz="3600">
                <a:solidFill>
                  <a:srgbClr val="595959"/>
                </a:solidFill>
                <a:latin typeface="Calibri"/>
                <a:ea typeface="Calibri"/>
                <a:cs typeface="Calibri"/>
                <a:sym typeface="Calibri"/>
              </a:rPr>
              <a:t>BÌNH ĐẲNG GIỮA CÁC TÔN GIÁO</a:t>
            </a:r>
            <a:endParaRPr sz="3600">
              <a:solidFill>
                <a:srgbClr val="595959"/>
              </a:solidFill>
              <a:latin typeface="Calibri"/>
              <a:ea typeface="Calibri"/>
              <a:cs typeface="Calibri"/>
              <a:sym typeface="Calibri"/>
            </a:endParaRPr>
          </a:p>
        </p:txBody>
      </p:sp>
      <p:sp>
        <p:nvSpPr>
          <p:cNvPr id="213" name="Google Shape;213;p14"/>
          <p:cNvSpPr/>
          <p:nvPr/>
        </p:nvSpPr>
        <p:spPr>
          <a:xfrm>
            <a:off x="4085931" y="1348408"/>
            <a:ext cx="1080120" cy="10801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4400">
                <a:solidFill>
                  <a:schemeClr val="lt1"/>
                </a:solidFill>
                <a:latin typeface="Calibri"/>
                <a:ea typeface="Calibri"/>
                <a:cs typeface="Calibri"/>
                <a:sym typeface="Calibri"/>
              </a:rPr>
              <a:t>02</a:t>
            </a:r>
            <a:endParaRPr sz="4400">
              <a:solidFill>
                <a:schemeClr val="lt1"/>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13"/>
                                        </p:tgtEl>
                                        <p:attrNameLst>
                                          <p:attrName>style.visibility</p:attrName>
                                        </p:attrNameLst>
                                      </p:cBhvr>
                                      <p:to>
                                        <p:strVal val="visible"/>
                                      </p:to>
                                    </p:set>
                                    <p:anim calcmode="lin" valueType="num">
                                      <p:cBhvr additive="base">
                                        <p:cTn dur="500"/>
                                        <p:tgtEl>
                                          <p:spTgt spid="213"/>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12"/>
                                        </p:tgtEl>
                                        <p:attrNameLst>
                                          <p:attrName>style.visibility</p:attrName>
                                        </p:attrNameLst>
                                      </p:cBhvr>
                                      <p:to>
                                        <p:strVal val="visible"/>
                                      </p:to>
                                    </p:set>
                                    <p:anim calcmode="lin" valueType="num">
                                      <p:cBhvr additive="base">
                                        <p:cTn dur="500"/>
                                        <p:tgtEl>
                                          <p:spTgt spid="212"/>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5"/>
          <p:cNvSpPr txBox="1"/>
          <p:nvPr/>
        </p:nvSpPr>
        <p:spPr>
          <a:xfrm>
            <a:off x="160366" y="231951"/>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KHÁI NIỆM QUYỀN BÌNH ĐẲNG GIỮA CÁC TÔN GIÁO</a:t>
            </a:r>
            <a:endParaRPr sz="1600">
              <a:solidFill>
                <a:srgbClr val="004236"/>
              </a:solidFill>
              <a:latin typeface="Arial"/>
              <a:ea typeface="Arial"/>
              <a:cs typeface="Arial"/>
              <a:sym typeface="Arial"/>
            </a:endParaRPr>
          </a:p>
        </p:txBody>
      </p:sp>
      <p:sp>
        <p:nvSpPr>
          <p:cNvPr id="219" name="Google Shape;219;p15"/>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pic>
        <p:nvPicPr>
          <p:cNvPr id="220" name="Google Shape;220;p15"/>
          <p:cNvPicPr preferRelativeResize="0"/>
          <p:nvPr/>
        </p:nvPicPr>
        <p:blipFill rotWithShape="1">
          <a:blip r:embed="rId3">
            <a:alphaModFix/>
          </a:blip>
          <a:srcRect b="0" l="0" r="0" t="0"/>
          <a:stretch/>
        </p:blipFill>
        <p:spPr>
          <a:xfrm>
            <a:off x="544403" y="772344"/>
            <a:ext cx="2466975" cy="1847850"/>
          </a:xfrm>
          <a:prstGeom prst="rect">
            <a:avLst/>
          </a:prstGeom>
          <a:noFill/>
          <a:ln>
            <a:noFill/>
          </a:ln>
        </p:spPr>
      </p:pic>
      <p:pic>
        <p:nvPicPr>
          <p:cNvPr id="221" name="Google Shape;221;p15"/>
          <p:cNvPicPr preferRelativeResize="0"/>
          <p:nvPr/>
        </p:nvPicPr>
        <p:blipFill rotWithShape="1">
          <a:blip r:embed="rId4">
            <a:alphaModFix/>
          </a:blip>
          <a:srcRect b="0" l="0" r="0" t="0"/>
          <a:stretch/>
        </p:blipFill>
        <p:spPr>
          <a:xfrm>
            <a:off x="551399" y="2839553"/>
            <a:ext cx="2509227" cy="1814322"/>
          </a:xfrm>
          <a:prstGeom prst="rect">
            <a:avLst/>
          </a:prstGeom>
          <a:noFill/>
          <a:ln>
            <a:noFill/>
          </a:ln>
        </p:spPr>
      </p:pic>
      <p:sp>
        <p:nvSpPr>
          <p:cNvPr id="222" name="Google Shape;222;p15"/>
          <p:cNvSpPr txBox="1"/>
          <p:nvPr/>
        </p:nvSpPr>
        <p:spPr>
          <a:xfrm>
            <a:off x="3492674" y="808228"/>
            <a:ext cx="4968552" cy="1754326"/>
          </a:xfrm>
          <a:prstGeom prst="rect">
            <a:avLst/>
          </a:prstGeom>
          <a:noFill/>
          <a:ln cap="flat" cmpd="sng" w="28575">
            <a:solidFill>
              <a:srgbClr val="004236"/>
            </a:solidFill>
            <a:prstDash val="dashDot"/>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1800">
                <a:solidFill>
                  <a:srgbClr val="004236"/>
                </a:solidFill>
                <a:latin typeface="Calibri"/>
                <a:ea typeface="Calibri"/>
                <a:cs typeface="Calibri"/>
                <a:sym typeface="Calibri"/>
              </a:rPr>
              <a:t>- Tôn giáo là một hình thức tín ngưỡng có tổ chức, với nhưng quan niệm giáo lí thể hiện sự tín ngưỡng và những hình thức lễ nghi thể hiện sự sùng bái tín ngưỡng ấy.</a:t>
            </a:r>
            <a:endParaRPr/>
          </a:p>
          <a:p>
            <a:pPr indent="0" lvl="0" marL="0" marR="0" rtl="0" algn="just">
              <a:spcBef>
                <a:spcPts val="0"/>
              </a:spcBef>
              <a:spcAft>
                <a:spcPts val="0"/>
              </a:spcAft>
              <a:buNone/>
            </a:pPr>
            <a:r>
              <a:rPr lang="en-US" sz="1800">
                <a:solidFill>
                  <a:srgbClr val="004236"/>
                </a:solidFill>
                <a:latin typeface="Calibri"/>
                <a:ea typeface="Calibri"/>
                <a:cs typeface="Calibri"/>
                <a:sym typeface="Calibri"/>
              </a:rPr>
              <a:t>- Tín ngưỡng trở thành tôn giáo phải có giáo lí, giáo lễ, giáo luật, giáo đường và phải có giáo dân. </a:t>
            </a:r>
            <a:endParaRPr/>
          </a:p>
        </p:txBody>
      </p:sp>
      <p:sp>
        <p:nvSpPr>
          <p:cNvPr id="223" name="Google Shape;223;p15"/>
          <p:cNvSpPr/>
          <p:nvPr/>
        </p:nvSpPr>
        <p:spPr>
          <a:xfrm>
            <a:off x="3492674" y="3178200"/>
            <a:ext cx="4968552" cy="1137027"/>
          </a:xfrm>
          <a:prstGeom prst="roundRect">
            <a:avLst>
              <a:gd fmla="val 16667" name="adj"/>
            </a:avLst>
          </a:prstGeom>
          <a:solidFill>
            <a:srgbClr val="004236"/>
          </a:solid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1800">
                <a:solidFill>
                  <a:schemeClr val="lt1"/>
                </a:solidFill>
                <a:latin typeface="Calibri"/>
                <a:ea typeface="Calibri"/>
                <a:cs typeface="Calibri"/>
                <a:sym typeface="Calibri"/>
              </a:rPr>
              <a:t>Tôn giáo được hình thành, phát triển từ tín ngưỡng, tức tin vào một lực lượng siêu nhiên nào đó.</a:t>
            </a:r>
            <a:endParaRPr sz="1800">
              <a:solidFill>
                <a:schemeClr val="lt1"/>
              </a:solidFill>
              <a:latin typeface="Calibri"/>
              <a:ea typeface="Calibri"/>
              <a:cs typeface="Calibri"/>
              <a:sym typeface="Calibri"/>
            </a:endParaRPr>
          </a:p>
        </p:txBody>
      </p:sp>
    </p:spTree>
  </p:cSld>
  <p:clrMapOvr>
    <a:masterClrMapping/>
  </p:clrMapOvr>
  <p:transition spd="slow" p14:dur="1500">
    <p:wipe dir="l"/>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6"/>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229" name="Google Shape;229;p16"/>
          <p:cNvSpPr txBox="1"/>
          <p:nvPr/>
        </p:nvSpPr>
        <p:spPr>
          <a:xfrm>
            <a:off x="134725"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KHÁI NIỆM QUYỀN BÌNH ĐẲNG GIỮA CÁC TÔN GIÁO</a:t>
            </a:r>
            <a:endParaRPr sz="1600">
              <a:solidFill>
                <a:srgbClr val="004236"/>
              </a:solidFill>
              <a:latin typeface="Arial"/>
              <a:ea typeface="Arial"/>
              <a:cs typeface="Arial"/>
              <a:sym typeface="Arial"/>
            </a:endParaRPr>
          </a:p>
        </p:txBody>
      </p:sp>
      <p:pic>
        <p:nvPicPr>
          <p:cNvPr id="230" name="Google Shape;230;p16"/>
          <p:cNvPicPr preferRelativeResize="0"/>
          <p:nvPr/>
        </p:nvPicPr>
        <p:blipFill rotWithShape="1">
          <a:blip r:embed="rId3">
            <a:alphaModFix/>
          </a:blip>
          <a:srcRect b="0" l="0" r="0" t="0"/>
          <a:stretch/>
        </p:blipFill>
        <p:spPr>
          <a:xfrm>
            <a:off x="4932834" y="784417"/>
            <a:ext cx="3478938" cy="3454890"/>
          </a:xfrm>
          <a:prstGeom prst="rect">
            <a:avLst/>
          </a:prstGeom>
          <a:noFill/>
          <a:ln>
            <a:noFill/>
          </a:ln>
        </p:spPr>
      </p:pic>
      <p:sp>
        <p:nvSpPr>
          <p:cNvPr id="231" name="Google Shape;231;p16"/>
          <p:cNvSpPr txBox="1"/>
          <p:nvPr/>
        </p:nvSpPr>
        <p:spPr>
          <a:xfrm>
            <a:off x="612354" y="988368"/>
            <a:ext cx="3816424" cy="304698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400">
                <a:solidFill>
                  <a:schemeClr val="dk1"/>
                </a:solidFill>
                <a:latin typeface="Calibri"/>
                <a:ea typeface="Calibri"/>
                <a:cs typeface="Calibri"/>
                <a:sym typeface="Calibri"/>
              </a:rPr>
              <a:t>	Quyền bình đẳng giữa các tôn giáo: các tôn giáo ở Việt Nam đều có quyền hoạt động tôn giáo trong khuôn khổ của pháp luật, đều bình đẳng trước pháp luật, những nơi thờ tự tín ngưỡng, tôn giáo được pháp luật bảo hộ.</a:t>
            </a:r>
            <a:endParaRPr/>
          </a:p>
        </p:txBody>
      </p:sp>
    </p:spTree>
  </p:cSld>
  <p:clrMapOvr>
    <a:masterClrMapping/>
  </p:clrMapOvr>
  <p:transition spd="slow" p14:dur="1500">
    <p:wipe dir="l"/>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7"/>
          <p:cNvSpPr/>
          <p:nvPr/>
        </p:nvSpPr>
        <p:spPr>
          <a:xfrm>
            <a:off x="972394" y="844352"/>
            <a:ext cx="3600400" cy="3672408"/>
          </a:xfrm>
          <a:prstGeom prst="rect">
            <a:avLst/>
          </a:prstGeom>
          <a:solidFill>
            <a:srgbClr val="DEEFF4"/>
          </a:solidFill>
          <a:ln cap="flat" cmpd="sng" w="38100">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rgbClr val="004236"/>
                </a:solidFill>
                <a:latin typeface="Calibri"/>
                <a:ea typeface="Calibri"/>
                <a:cs typeface="Calibri"/>
                <a:sym typeface="Calibri"/>
              </a:rPr>
              <a:t>   ĐIỀU 24 – HP 2013</a:t>
            </a:r>
            <a:endParaRPr/>
          </a:p>
          <a:p>
            <a:pPr indent="0" lvl="0" marL="0" marR="0" rtl="0" algn="just">
              <a:spcBef>
                <a:spcPts val="0"/>
              </a:spcBef>
              <a:spcAft>
                <a:spcPts val="0"/>
              </a:spcAft>
              <a:buNone/>
            </a:pPr>
            <a:r>
              <a:rPr lang="en-US" sz="1600">
                <a:solidFill>
                  <a:srgbClr val="004236"/>
                </a:solidFill>
                <a:latin typeface="Calibri"/>
                <a:ea typeface="Calibri"/>
                <a:cs typeface="Calibri"/>
                <a:sym typeface="Calibri"/>
              </a:rPr>
              <a:t>1. Mọi người có quyền tự do tín ngưỡng, tôn giáo, theo hoặc không theo một tôn giáo nào. Các tôn giáo bình đẳng trước pháp luật.</a:t>
            </a:r>
            <a:endParaRPr/>
          </a:p>
          <a:p>
            <a:pPr indent="0" lvl="0" marL="0" marR="0" rtl="0" algn="just">
              <a:spcBef>
                <a:spcPts val="0"/>
              </a:spcBef>
              <a:spcAft>
                <a:spcPts val="0"/>
              </a:spcAft>
              <a:buNone/>
            </a:pPr>
            <a:r>
              <a:rPr lang="en-US" sz="1600">
                <a:solidFill>
                  <a:srgbClr val="004236"/>
                </a:solidFill>
                <a:latin typeface="Calibri"/>
                <a:ea typeface="Calibri"/>
                <a:cs typeface="Calibri"/>
                <a:sym typeface="Calibri"/>
              </a:rPr>
              <a:t>2. Nhà nước tôn trọng và bảo hộ quyền tự do tín ngưỡng, tôn giáo. </a:t>
            </a:r>
            <a:endParaRPr/>
          </a:p>
          <a:p>
            <a:pPr indent="0" lvl="0" marL="0" marR="0" rtl="0" algn="just">
              <a:spcBef>
                <a:spcPts val="0"/>
              </a:spcBef>
              <a:spcAft>
                <a:spcPts val="0"/>
              </a:spcAft>
              <a:buNone/>
            </a:pPr>
            <a:r>
              <a:rPr lang="en-US" sz="1600">
                <a:solidFill>
                  <a:srgbClr val="004236"/>
                </a:solidFill>
                <a:latin typeface="Calibri"/>
                <a:ea typeface="Calibri"/>
                <a:cs typeface="Calibri"/>
                <a:sym typeface="Calibri"/>
              </a:rPr>
              <a:t>3. Không ai được xâm phạm tự do tín ngưỡng, tôn giáo hoặc lợi dụng tín ngưỡng, tôn giáo để vi phạm pháp luật.</a:t>
            </a:r>
            <a:endParaRPr/>
          </a:p>
        </p:txBody>
      </p:sp>
      <p:pic>
        <p:nvPicPr>
          <p:cNvPr id="237" name="Google Shape;237;p17"/>
          <p:cNvPicPr preferRelativeResize="0"/>
          <p:nvPr/>
        </p:nvPicPr>
        <p:blipFill rotWithShape="1">
          <a:blip r:embed="rId3">
            <a:alphaModFix/>
          </a:blip>
          <a:srcRect b="5113" l="27216" r="27425" t="5113"/>
          <a:stretch/>
        </p:blipFill>
        <p:spPr>
          <a:xfrm>
            <a:off x="5004842" y="700336"/>
            <a:ext cx="3240360" cy="4104456"/>
          </a:xfrm>
          <a:prstGeom prst="rect">
            <a:avLst/>
          </a:prstGeom>
          <a:noFill/>
          <a:ln>
            <a:noFill/>
          </a:ln>
        </p:spPr>
      </p:pic>
      <p:sp>
        <p:nvSpPr>
          <p:cNvPr id="238" name="Google Shape;238;p17"/>
          <p:cNvSpPr txBox="1"/>
          <p:nvPr/>
        </p:nvSpPr>
        <p:spPr>
          <a:xfrm>
            <a:off x="160366" y="201921"/>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KHÁI NIỆM QUYỀN BÌNH ĐẲNG GIỮA CÁC TÔN GIÁO</a:t>
            </a:r>
            <a:endParaRPr sz="1600">
              <a:solidFill>
                <a:srgbClr val="004236"/>
              </a:solidFill>
              <a:latin typeface="Arial"/>
              <a:ea typeface="Arial"/>
              <a:cs typeface="Arial"/>
              <a:sym typeface="Arial"/>
            </a:endParaRPr>
          </a:p>
        </p:txBody>
      </p:sp>
      <p:sp>
        <p:nvSpPr>
          <p:cNvPr id="239" name="Google Shape;239;p17"/>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Tree>
  </p:cSld>
  <p:clrMapOvr>
    <a:masterClrMapping/>
  </p:clrMapOvr>
  <p:transition spd="slow" p14:dur="1500">
    <p:wipe dir="l"/>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8"/>
          <p:cNvSpPr/>
          <p:nvPr/>
        </p:nvSpPr>
        <p:spPr>
          <a:xfrm>
            <a:off x="3053659" y="916360"/>
            <a:ext cx="3295031" cy="238199"/>
          </a:xfrm>
          <a:custGeom>
            <a:rect b="b" l="l" r="r" t="t"/>
            <a:pathLst>
              <a:path extrusionOk="0" h="336" w="2347">
                <a:moveTo>
                  <a:pt x="0" y="188"/>
                </a:moveTo>
                <a:lnTo>
                  <a:pt x="0" y="336"/>
                </a:lnTo>
                <a:lnTo>
                  <a:pt x="2347" y="336"/>
                </a:lnTo>
                <a:lnTo>
                  <a:pt x="2005" y="0"/>
                </a:lnTo>
                <a:lnTo>
                  <a:pt x="2005" y="189"/>
                </a:lnTo>
                <a:lnTo>
                  <a:pt x="0" y="188"/>
                </a:lnTo>
                <a:close/>
              </a:path>
            </a:pathLst>
          </a:custGeom>
          <a:solidFill>
            <a:schemeClr val="accent1"/>
          </a:solidFill>
          <a:ln>
            <a:noFill/>
          </a:ln>
        </p:spPr>
        <p:txBody>
          <a:bodyPr anchorCtr="0" anchor="ctr" bIns="45725" lIns="91450" spcFirstLastPara="1" rIns="91450" wrap="square" tIns="45725">
            <a:noAutofit/>
          </a:bodyPr>
          <a:lstStyle/>
          <a:p>
            <a:pPr indent="0" lvl="0" marL="0" marR="0" rtl="0" algn="l">
              <a:spcBef>
                <a:spcPts val="0"/>
              </a:spcBef>
              <a:spcAft>
                <a:spcPts val="0"/>
              </a:spcAft>
              <a:buNone/>
            </a:pPr>
            <a:r>
              <a:t/>
            </a:r>
            <a:endParaRPr sz="1000">
              <a:solidFill>
                <a:srgbClr val="0070C0"/>
              </a:solidFill>
              <a:latin typeface="Calibri"/>
              <a:ea typeface="Calibri"/>
              <a:cs typeface="Calibri"/>
              <a:sym typeface="Calibri"/>
            </a:endParaRPr>
          </a:p>
        </p:txBody>
      </p:sp>
      <p:sp>
        <p:nvSpPr>
          <p:cNvPr id="246" name="Google Shape;246;p18"/>
          <p:cNvSpPr txBox="1"/>
          <p:nvPr/>
        </p:nvSpPr>
        <p:spPr>
          <a:xfrm>
            <a:off x="468338" y="3652064"/>
            <a:ext cx="3845335" cy="1323457"/>
          </a:xfrm>
          <a:prstGeom prst="rect">
            <a:avLst/>
          </a:prstGeom>
          <a:solidFill>
            <a:srgbClr val="FADFE3"/>
          </a:solidFill>
          <a:ln cap="flat" cmpd="sng" w="38100">
            <a:solidFill>
              <a:srgbClr val="004236"/>
            </a:solidFill>
            <a:prstDash val="solid"/>
            <a:round/>
            <a:headEnd len="sm" w="sm" type="none"/>
            <a:tailEnd len="sm" w="sm" type="none"/>
          </a:ln>
        </p:spPr>
        <p:txBody>
          <a:bodyPr anchorCtr="0" anchor="b" bIns="45725" lIns="91450" spcFirstLastPara="1" rIns="91450" wrap="square" tIns="45725">
            <a:spAutoFit/>
          </a:bodyPr>
          <a:lstStyle/>
          <a:p>
            <a:pPr indent="0" lvl="0" marL="0" marR="0" rtl="0" algn="just">
              <a:spcBef>
                <a:spcPts val="0"/>
              </a:spcBef>
              <a:spcAft>
                <a:spcPts val="0"/>
              </a:spcAft>
              <a:buNone/>
            </a:pPr>
            <a:r>
              <a:rPr b="1" lang="en-US" sz="2000">
                <a:solidFill>
                  <a:srgbClr val="004236"/>
                </a:solidFill>
                <a:latin typeface="Calibri"/>
                <a:ea typeface="Calibri"/>
                <a:cs typeface="Calibri"/>
                <a:sym typeface="Calibri"/>
              </a:rPr>
              <a:t>CD thuộc các tôn giáo khác nhau, </a:t>
            </a:r>
            <a:endParaRPr/>
          </a:p>
          <a:p>
            <a:pPr indent="0" lvl="0" marL="0" marR="0" rtl="0" algn="just">
              <a:spcBef>
                <a:spcPts val="0"/>
              </a:spcBef>
              <a:spcAft>
                <a:spcPts val="0"/>
              </a:spcAft>
              <a:buNone/>
            </a:pPr>
            <a:r>
              <a:rPr b="1" lang="en-US" sz="2000">
                <a:solidFill>
                  <a:srgbClr val="004236"/>
                </a:solidFill>
                <a:latin typeface="Calibri"/>
                <a:ea typeface="Calibri"/>
                <a:cs typeface="Calibri"/>
                <a:sym typeface="Calibri"/>
              </a:rPr>
              <a:t>người có TG hoặc không có TG đều bình đẳng về quyền và nghĩa vụ CD, không phân biệt đối xử vì lí do TG.</a:t>
            </a:r>
            <a:endParaRPr b="1" sz="2000">
              <a:solidFill>
                <a:srgbClr val="004236"/>
              </a:solidFill>
              <a:latin typeface="Calibri"/>
              <a:ea typeface="Calibri"/>
              <a:cs typeface="Calibri"/>
              <a:sym typeface="Calibri"/>
            </a:endParaRPr>
          </a:p>
        </p:txBody>
      </p:sp>
      <p:sp>
        <p:nvSpPr>
          <p:cNvPr id="247" name="Google Shape;247;p18"/>
          <p:cNvSpPr txBox="1"/>
          <p:nvPr/>
        </p:nvSpPr>
        <p:spPr>
          <a:xfrm>
            <a:off x="2687348" y="1258413"/>
            <a:ext cx="4104456" cy="584794"/>
          </a:xfrm>
          <a:prstGeom prst="rect">
            <a:avLst/>
          </a:prstGeom>
          <a:noFill/>
          <a:ln>
            <a:noFill/>
          </a:ln>
        </p:spPr>
        <p:txBody>
          <a:bodyPr anchorCtr="0" anchor="t" bIns="45725" lIns="91450" spcFirstLastPara="1" rIns="91450" wrap="square" tIns="45725">
            <a:spAutoFit/>
          </a:bodyPr>
          <a:lstStyle/>
          <a:p>
            <a:pPr indent="0" lvl="0" marL="0" marR="0" rtl="0" algn="ctr">
              <a:spcBef>
                <a:spcPts val="0"/>
              </a:spcBef>
              <a:spcAft>
                <a:spcPts val="0"/>
              </a:spcAft>
              <a:buNone/>
            </a:pPr>
            <a:r>
              <a:rPr b="1" lang="en-US" sz="1600">
                <a:solidFill>
                  <a:srgbClr val="004236"/>
                </a:solidFill>
                <a:latin typeface="Microsoft Yahei"/>
                <a:ea typeface="Microsoft Yahei"/>
                <a:cs typeface="Microsoft Yahei"/>
                <a:sym typeface="Microsoft Yahei"/>
              </a:rPr>
              <a:t>NỘI DUNG QUYỀN </a:t>
            </a:r>
            <a:endParaRPr/>
          </a:p>
          <a:p>
            <a:pPr indent="0" lvl="0" marL="0" marR="0" rtl="0" algn="ctr">
              <a:spcBef>
                <a:spcPts val="0"/>
              </a:spcBef>
              <a:spcAft>
                <a:spcPts val="0"/>
              </a:spcAft>
              <a:buNone/>
            </a:pPr>
            <a:r>
              <a:rPr b="1" lang="en-US" sz="1600">
                <a:solidFill>
                  <a:srgbClr val="004236"/>
                </a:solidFill>
                <a:latin typeface="Microsoft Yahei"/>
                <a:ea typeface="Microsoft Yahei"/>
                <a:cs typeface="Microsoft Yahei"/>
                <a:sym typeface="Microsoft Yahei"/>
              </a:rPr>
              <a:t>BÌNH ĐẲNG TÔN GIÁO</a:t>
            </a:r>
            <a:endParaRPr b="1" sz="1600">
              <a:solidFill>
                <a:srgbClr val="004236"/>
              </a:solidFill>
              <a:latin typeface="Microsoft Yahei"/>
              <a:ea typeface="Microsoft Yahei"/>
              <a:cs typeface="Microsoft Yahei"/>
              <a:sym typeface="Microsoft Yahei"/>
            </a:endParaRPr>
          </a:p>
        </p:txBody>
      </p:sp>
      <p:cxnSp>
        <p:nvCxnSpPr>
          <p:cNvPr id="248" name="Google Shape;248;p18"/>
          <p:cNvCxnSpPr/>
          <p:nvPr/>
        </p:nvCxnSpPr>
        <p:spPr>
          <a:xfrm>
            <a:off x="4541269" y="2076621"/>
            <a:ext cx="0" cy="1216003"/>
          </a:xfrm>
          <a:prstGeom prst="straightConnector1">
            <a:avLst/>
          </a:prstGeom>
          <a:noFill/>
          <a:ln cap="flat" cmpd="sng" w="28575">
            <a:solidFill>
              <a:srgbClr val="FFD05D"/>
            </a:solidFill>
            <a:prstDash val="dash"/>
            <a:miter lim="800000"/>
            <a:headEnd len="sm" w="sm" type="none"/>
            <a:tailEnd len="sm" w="sm" type="none"/>
          </a:ln>
        </p:spPr>
      </p:cxnSp>
      <p:sp>
        <p:nvSpPr>
          <p:cNvPr id="249" name="Google Shape;249;p18"/>
          <p:cNvSpPr/>
          <p:nvPr/>
        </p:nvSpPr>
        <p:spPr>
          <a:xfrm rot="10800000">
            <a:off x="3053660" y="1873781"/>
            <a:ext cx="3295031" cy="238199"/>
          </a:xfrm>
          <a:custGeom>
            <a:rect b="b" l="l" r="r" t="t"/>
            <a:pathLst>
              <a:path extrusionOk="0" h="336" w="2347">
                <a:moveTo>
                  <a:pt x="0" y="188"/>
                </a:moveTo>
                <a:lnTo>
                  <a:pt x="0" y="336"/>
                </a:lnTo>
                <a:lnTo>
                  <a:pt x="2347" y="336"/>
                </a:lnTo>
                <a:lnTo>
                  <a:pt x="2005" y="0"/>
                </a:lnTo>
                <a:lnTo>
                  <a:pt x="2005" y="189"/>
                </a:lnTo>
                <a:lnTo>
                  <a:pt x="0" y="188"/>
                </a:lnTo>
                <a:close/>
              </a:path>
            </a:pathLst>
          </a:custGeom>
          <a:solidFill>
            <a:schemeClr val="accent2"/>
          </a:solidFill>
          <a:ln>
            <a:noFill/>
          </a:ln>
        </p:spPr>
        <p:txBody>
          <a:bodyPr anchorCtr="0" anchor="ctr" bIns="45725" lIns="91450" spcFirstLastPara="1" rIns="91450" wrap="square" tIns="45725">
            <a:noAutofit/>
          </a:bodyPr>
          <a:lstStyle/>
          <a:p>
            <a:pPr indent="0" lvl="0" marL="0" marR="0" rtl="0" algn="l">
              <a:spcBef>
                <a:spcPts val="0"/>
              </a:spcBef>
              <a:spcAft>
                <a:spcPts val="0"/>
              </a:spcAft>
              <a:buNone/>
            </a:pPr>
            <a:r>
              <a:t/>
            </a:r>
            <a:endParaRPr sz="1000">
              <a:solidFill>
                <a:srgbClr val="0070C0"/>
              </a:solidFill>
              <a:latin typeface="Calibri"/>
              <a:ea typeface="Calibri"/>
              <a:cs typeface="Calibri"/>
              <a:sym typeface="Calibri"/>
            </a:endParaRPr>
          </a:p>
        </p:txBody>
      </p:sp>
      <p:sp>
        <p:nvSpPr>
          <p:cNvPr id="250" name="Google Shape;250;p18"/>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251" name="Google Shape;251;p18"/>
          <p:cNvSpPr/>
          <p:nvPr/>
        </p:nvSpPr>
        <p:spPr>
          <a:xfrm>
            <a:off x="468338" y="792448"/>
            <a:ext cx="2459686" cy="2476547"/>
          </a:xfrm>
          <a:prstGeom prst="roundRect">
            <a:avLst>
              <a:gd fmla="val 16667" name="adj"/>
            </a:avLst>
          </a:prstGeom>
          <a:solidFill>
            <a:schemeClr val="accent1"/>
          </a:solid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1800">
                <a:solidFill>
                  <a:srgbClr val="004236"/>
                </a:solidFill>
                <a:latin typeface="Calibri"/>
                <a:ea typeface="Calibri"/>
                <a:cs typeface="Calibri"/>
                <a:sym typeface="Calibri"/>
              </a:rPr>
              <a:t>- Các tôn giáo được nhà nước công nhận đều bình đẳng trước PL, có quyền hoạt động tôn giáo theo quy định của PL.</a:t>
            </a:r>
            <a:endParaRPr/>
          </a:p>
        </p:txBody>
      </p:sp>
      <p:sp>
        <p:nvSpPr>
          <p:cNvPr id="252" name="Google Shape;252;p18"/>
          <p:cNvSpPr/>
          <p:nvPr/>
        </p:nvSpPr>
        <p:spPr>
          <a:xfrm>
            <a:off x="6528437" y="792447"/>
            <a:ext cx="2459684" cy="2476547"/>
          </a:xfrm>
          <a:prstGeom prst="roundRect">
            <a:avLst>
              <a:gd fmla="val 16667" name="adj"/>
            </a:avLst>
          </a:prstGeom>
          <a:solidFill>
            <a:srgbClr val="E08095"/>
          </a:solidFill>
          <a:ln>
            <a:noFill/>
          </a:ln>
        </p:spPr>
        <p:txBody>
          <a:bodyPr anchorCtr="0" anchor="ctr" bIns="45700" lIns="91425" spcFirstLastPara="1" rIns="91425" wrap="square" tIns="45700">
            <a:noAutofit/>
          </a:bodyPr>
          <a:lstStyle/>
          <a:p>
            <a:pPr indent="0" lvl="0" marL="9525" marR="0" rtl="0" algn="just">
              <a:spcBef>
                <a:spcPts val="0"/>
              </a:spcBef>
              <a:spcAft>
                <a:spcPts val="0"/>
              </a:spcAft>
              <a:buNone/>
            </a:pPr>
            <a:r>
              <a:rPr lang="en-US" sz="1800">
                <a:solidFill>
                  <a:srgbClr val="004236"/>
                </a:solidFill>
                <a:latin typeface="Calibri"/>
                <a:ea typeface="Calibri"/>
                <a:cs typeface="Calibri"/>
                <a:sym typeface="Calibri"/>
              </a:rPr>
              <a:t>- Hoạt động tín ngưỡng tôn giáo theo quy định của PL được Nhà nước bảo đảm, các cơ sở tôn giáo hợp pháp được PL bảo hộ.</a:t>
            </a:r>
            <a:endParaRPr/>
          </a:p>
        </p:txBody>
      </p:sp>
      <p:sp>
        <p:nvSpPr>
          <p:cNvPr id="253" name="Google Shape;253;p18"/>
          <p:cNvSpPr txBox="1"/>
          <p:nvPr/>
        </p:nvSpPr>
        <p:spPr>
          <a:xfrm>
            <a:off x="160366" y="217816"/>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NỘI DUNG QUYỀN BÌNH ĐẲNG GIỮA CÁC TÔN GIÁO</a:t>
            </a:r>
            <a:endParaRPr sz="1600">
              <a:solidFill>
                <a:srgbClr val="004236"/>
              </a:solidFill>
              <a:latin typeface="Arial"/>
              <a:ea typeface="Arial"/>
              <a:cs typeface="Arial"/>
              <a:sym typeface="Arial"/>
            </a:endParaRPr>
          </a:p>
        </p:txBody>
      </p:sp>
      <p:sp>
        <p:nvSpPr>
          <p:cNvPr id="254" name="Google Shape;254;p18"/>
          <p:cNvSpPr txBox="1"/>
          <p:nvPr/>
        </p:nvSpPr>
        <p:spPr>
          <a:xfrm>
            <a:off x="4749015" y="3652063"/>
            <a:ext cx="4095099" cy="1323457"/>
          </a:xfrm>
          <a:prstGeom prst="rect">
            <a:avLst/>
          </a:prstGeom>
          <a:solidFill>
            <a:srgbClr val="FADFE3"/>
          </a:solidFill>
          <a:ln cap="flat" cmpd="sng" w="38100">
            <a:solidFill>
              <a:srgbClr val="004236"/>
            </a:solidFill>
            <a:prstDash val="solid"/>
            <a:round/>
            <a:headEnd len="sm" w="sm" type="none"/>
            <a:tailEnd len="sm" w="sm" type="none"/>
          </a:ln>
        </p:spPr>
        <p:txBody>
          <a:bodyPr anchorCtr="0" anchor="b" bIns="45725" lIns="91450" spcFirstLastPara="1" rIns="91450" wrap="square" tIns="45725">
            <a:spAutoFit/>
          </a:bodyPr>
          <a:lstStyle/>
          <a:p>
            <a:pPr indent="0" lvl="0" marL="0" marR="0" rtl="0" algn="just">
              <a:spcBef>
                <a:spcPts val="0"/>
              </a:spcBef>
              <a:spcAft>
                <a:spcPts val="0"/>
              </a:spcAft>
              <a:buNone/>
            </a:pPr>
            <a:r>
              <a:rPr b="1" lang="en-US" sz="2000">
                <a:solidFill>
                  <a:srgbClr val="004236"/>
                </a:solidFill>
                <a:latin typeface="Calibri"/>
                <a:ea typeface="Calibri"/>
                <a:cs typeface="Calibri"/>
                <a:sym typeface="Calibri"/>
              </a:rPr>
              <a:t>Các tôn giáo ở VN dù lớn hay nhỏ đều được NN đối xử bình đẳng như nhau và được tự do hoạt động trong khuôn khổ quy định của PL.</a:t>
            </a:r>
            <a:endParaRPr b="1" sz="2000">
              <a:solidFill>
                <a:srgbClr val="004236"/>
              </a:solidFill>
              <a:latin typeface="Calibri"/>
              <a:ea typeface="Calibri"/>
              <a:cs typeface="Calibri"/>
              <a:sym typeface="Calibri"/>
            </a:endParaRPr>
          </a:p>
        </p:txBody>
      </p:sp>
      <p:sp>
        <p:nvSpPr>
          <p:cNvPr id="255" name="Google Shape;255;p18"/>
          <p:cNvSpPr/>
          <p:nvPr/>
        </p:nvSpPr>
        <p:spPr>
          <a:xfrm>
            <a:off x="3663044" y="3090359"/>
            <a:ext cx="1880606" cy="429950"/>
          </a:xfrm>
          <a:prstGeom prst="roundRect">
            <a:avLst>
              <a:gd fmla="val 34483" name="adj"/>
            </a:avLst>
          </a:prstGeom>
          <a:solidFill>
            <a:srgbClr val="B48100"/>
          </a:solidFill>
          <a:ln>
            <a:noFill/>
          </a:ln>
        </p:spPr>
        <p:txBody>
          <a:bodyPr anchorCtr="0" anchor="ctr" bIns="45725" lIns="91450" spcFirstLastPara="1" rIns="91450" wrap="square" tIns="45725">
            <a:noAutofit/>
          </a:bodyPr>
          <a:lstStyle/>
          <a:p>
            <a:pPr indent="0" lvl="0" marL="0" marR="0" rtl="0" algn="ctr">
              <a:spcBef>
                <a:spcPts val="0"/>
              </a:spcBef>
              <a:spcAft>
                <a:spcPts val="0"/>
              </a:spcAft>
              <a:buNone/>
            </a:pPr>
            <a:r>
              <a:rPr lang="en-US" sz="1600">
                <a:solidFill>
                  <a:schemeClr val="lt1"/>
                </a:solidFill>
                <a:latin typeface="Microsoft Yahei"/>
                <a:ea typeface="Microsoft Yahei"/>
                <a:cs typeface="Microsoft Yahei"/>
                <a:sym typeface="Microsoft Yahei"/>
              </a:rPr>
              <a:t>NỘI DUNG</a:t>
            </a:r>
            <a:endParaRPr sz="1600">
              <a:solidFill>
                <a:schemeClr val="lt1"/>
              </a:solidFill>
              <a:latin typeface="Microsoft Yahei"/>
              <a:ea typeface="Microsoft Yahei"/>
              <a:cs typeface="Microsoft Yahei"/>
              <a:sym typeface="Microsoft Yahe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par>
                                <p:cTn fill="hold" nodeType="with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500"/>
                                        <p:tgtEl>
                                          <p:spTgt spid="24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par>
                                <p:cTn fill="hold" nodeType="with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par>
                                <p:cTn fill="hold" nodeType="with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500"/>
                                        <p:tgtEl>
                                          <p:spTgt spid="2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9"/>
          <p:cNvSpPr txBox="1"/>
          <p:nvPr/>
        </p:nvSpPr>
        <p:spPr>
          <a:xfrm>
            <a:off x="388782" y="1669026"/>
            <a:ext cx="3845335" cy="1323457"/>
          </a:xfrm>
          <a:prstGeom prst="rect">
            <a:avLst/>
          </a:prstGeom>
          <a:solidFill>
            <a:srgbClr val="DEEFF4"/>
          </a:solidFill>
          <a:ln cap="flat" cmpd="sng" w="28575">
            <a:solidFill>
              <a:srgbClr val="004236"/>
            </a:solidFill>
            <a:prstDash val="solid"/>
            <a:round/>
            <a:headEnd len="sm" w="sm" type="none"/>
            <a:tailEnd len="sm" w="sm" type="none"/>
          </a:ln>
        </p:spPr>
        <p:txBody>
          <a:bodyPr anchorCtr="0" anchor="b" bIns="45725" lIns="91450" spcFirstLastPara="1" rIns="91450" wrap="square" tIns="45725">
            <a:spAutoFit/>
          </a:bodyPr>
          <a:lstStyle/>
          <a:p>
            <a:pPr indent="0" lvl="0" marL="0" marR="0" rtl="0" algn="just">
              <a:spcBef>
                <a:spcPts val="0"/>
              </a:spcBef>
              <a:spcAft>
                <a:spcPts val="0"/>
              </a:spcAft>
              <a:buNone/>
            </a:pPr>
            <a:r>
              <a:rPr b="1" lang="en-US" sz="2000">
                <a:solidFill>
                  <a:srgbClr val="004236"/>
                </a:solidFill>
                <a:latin typeface="Calibri"/>
                <a:ea typeface="Calibri"/>
                <a:cs typeface="Calibri"/>
                <a:sym typeface="Calibri"/>
              </a:rPr>
              <a:t>CD thuộc các tôn giáo khác nhau, </a:t>
            </a:r>
            <a:endParaRPr/>
          </a:p>
          <a:p>
            <a:pPr indent="0" lvl="0" marL="0" marR="0" rtl="0" algn="just">
              <a:spcBef>
                <a:spcPts val="0"/>
              </a:spcBef>
              <a:spcAft>
                <a:spcPts val="0"/>
              </a:spcAft>
              <a:buNone/>
            </a:pPr>
            <a:r>
              <a:rPr b="1" lang="en-US" sz="2000">
                <a:solidFill>
                  <a:srgbClr val="004236"/>
                </a:solidFill>
                <a:latin typeface="Calibri"/>
                <a:ea typeface="Calibri"/>
                <a:cs typeface="Calibri"/>
                <a:sym typeface="Calibri"/>
              </a:rPr>
              <a:t>người có TG hoặc không có TG đều bình đẳng về quyền và nghĩa vụ CD, không phân biệt đối xử vì lí do TG.</a:t>
            </a:r>
            <a:endParaRPr b="1" sz="2000">
              <a:solidFill>
                <a:srgbClr val="004236"/>
              </a:solidFill>
              <a:latin typeface="Calibri"/>
              <a:ea typeface="Calibri"/>
              <a:cs typeface="Calibri"/>
              <a:sym typeface="Calibri"/>
            </a:endParaRPr>
          </a:p>
        </p:txBody>
      </p:sp>
      <p:sp>
        <p:nvSpPr>
          <p:cNvPr id="261" name="Google Shape;261;p19"/>
          <p:cNvSpPr/>
          <p:nvPr/>
        </p:nvSpPr>
        <p:spPr>
          <a:xfrm>
            <a:off x="5292874" y="1261808"/>
            <a:ext cx="3096344" cy="2137892"/>
          </a:xfrm>
          <a:prstGeom prst="rect">
            <a:avLst/>
          </a:prstGeom>
          <a:solidFill>
            <a:srgbClr val="DEEFF4"/>
          </a:solidFill>
          <a:ln cap="flat" cmpd="sng" w="28575">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400">
                <a:solidFill>
                  <a:srgbClr val="004236"/>
                </a:solidFill>
                <a:latin typeface="Calibri"/>
                <a:ea typeface="Calibri"/>
                <a:cs typeface="Calibri"/>
                <a:sym typeface="Calibri"/>
              </a:rPr>
              <a:t>VD: Mọi công dân thuộc các tôn giáo khác nhau đều được bình đẳng về hôn nhân và kết hôn tự nguyện.</a:t>
            </a:r>
            <a:endParaRPr/>
          </a:p>
        </p:txBody>
      </p:sp>
      <p:sp>
        <p:nvSpPr>
          <p:cNvPr id="262" name="Google Shape;262;p19"/>
          <p:cNvSpPr/>
          <p:nvPr/>
        </p:nvSpPr>
        <p:spPr>
          <a:xfrm>
            <a:off x="4546350" y="2140496"/>
            <a:ext cx="484632" cy="484632"/>
          </a:xfrm>
          <a:prstGeom prst="chevron">
            <a:avLst>
              <a:gd fmla="val 50000" name="adj"/>
            </a:avLst>
          </a:prstGeom>
          <a:solidFill>
            <a:srgbClr val="DEEFF4"/>
          </a:solidFill>
          <a:ln cap="flat" cmpd="sng" w="28575">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p19"/>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264" name="Google Shape;264;p19"/>
          <p:cNvSpPr txBox="1"/>
          <p:nvPr/>
        </p:nvSpPr>
        <p:spPr>
          <a:xfrm>
            <a:off x="160366" y="217816"/>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NỘI DUNG QUYỀN BÌNH ĐẲNG GIỮA CÁC TÔN GIÁO</a:t>
            </a:r>
            <a:endParaRPr sz="1600">
              <a:solidFill>
                <a:srgbClr val="004236"/>
              </a:solidFill>
              <a:latin typeface="Arial"/>
              <a:ea typeface="Arial"/>
              <a:cs typeface="Arial"/>
              <a:sym typeface="Arial"/>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pic>
        <p:nvPicPr>
          <p:cNvPr id="58" name="Google Shape;58;p2"/>
          <p:cNvPicPr preferRelativeResize="0"/>
          <p:nvPr/>
        </p:nvPicPr>
        <p:blipFill rotWithShape="1">
          <a:blip r:embed="rId3">
            <a:alphaModFix/>
          </a:blip>
          <a:srcRect b="0" l="0" r="0" t="0"/>
          <a:stretch/>
        </p:blipFill>
        <p:spPr>
          <a:xfrm>
            <a:off x="3444" y="0"/>
            <a:ext cx="9138700" cy="5145088"/>
          </a:xfrm>
          <a:prstGeom prst="rect">
            <a:avLst/>
          </a:prstGeom>
          <a:noFill/>
          <a:ln>
            <a:noFill/>
          </a:ln>
        </p:spPr>
      </p:pic>
      <p:sp>
        <p:nvSpPr>
          <p:cNvPr id="59" name="Google Shape;59;p2"/>
          <p:cNvSpPr txBox="1"/>
          <p:nvPr/>
        </p:nvSpPr>
        <p:spPr>
          <a:xfrm>
            <a:off x="1260426" y="2544342"/>
            <a:ext cx="6912768" cy="553998"/>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Clr>
                <a:srgbClr val="595959"/>
              </a:buClr>
              <a:buSzPts val="4000"/>
              <a:buFont typeface="Calibri"/>
              <a:buNone/>
            </a:pPr>
            <a:r>
              <a:rPr b="1" i="0" lang="en-US" sz="4000" u="none" cap="none" strike="noStrike">
                <a:solidFill>
                  <a:srgbClr val="595959"/>
                </a:solidFill>
                <a:latin typeface="Calibri"/>
                <a:ea typeface="Calibri"/>
                <a:cs typeface="Calibri"/>
                <a:sym typeface="Calibri"/>
              </a:rPr>
              <a:t>BÌNH ĐẲNG GIỮA CÁC DÂN TỘC</a:t>
            </a:r>
            <a:endParaRPr b="1" i="0" sz="4000" u="none" cap="none" strike="noStrike">
              <a:solidFill>
                <a:srgbClr val="595959"/>
              </a:solidFill>
              <a:latin typeface="Calibri"/>
              <a:ea typeface="Calibri"/>
              <a:cs typeface="Calibri"/>
              <a:sym typeface="Calibri"/>
            </a:endParaRPr>
          </a:p>
        </p:txBody>
      </p:sp>
      <p:sp>
        <p:nvSpPr>
          <p:cNvPr id="60" name="Google Shape;60;p2"/>
          <p:cNvSpPr/>
          <p:nvPr/>
        </p:nvSpPr>
        <p:spPr>
          <a:xfrm>
            <a:off x="4085931" y="1348408"/>
            <a:ext cx="1080120" cy="10801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1"/>
                </a:solidFill>
                <a:latin typeface="Calibri"/>
                <a:ea typeface="Calibri"/>
                <a:cs typeface="Calibri"/>
                <a:sym typeface="Calibri"/>
              </a:rPr>
              <a:t>01</a:t>
            </a:r>
            <a:endParaRPr b="0" i="0" sz="4400" u="none" cap="none" strike="noStrike">
              <a:solidFill>
                <a:schemeClr val="lt1"/>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500"/>
                                        <p:tgtEl>
                                          <p:spTgt spid="6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p:tgtEl>
                                          <p:spTgt spid="59"/>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0"/>
          <p:cNvSpPr txBox="1"/>
          <p:nvPr/>
        </p:nvSpPr>
        <p:spPr>
          <a:xfrm>
            <a:off x="477695" y="1996480"/>
            <a:ext cx="4095099" cy="1323457"/>
          </a:xfrm>
          <a:prstGeom prst="rect">
            <a:avLst/>
          </a:prstGeom>
          <a:solidFill>
            <a:srgbClr val="FADFE3"/>
          </a:solidFill>
          <a:ln cap="flat" cmpd="sng" w="38100">
            <a:solidFill>
              <a:srgbClr val="004236"/>
            </a:solidFill>
            <a:prstDash val="solid"/>
            <a:round/>
            <a:headEnd len="sm" w="sm" type="none"/>
            <a:tailEnd len="sm" w="sm" type="none"/>
          </a:ln>
        </p:spPr>
        <p:txBody>
          <a:bodyPr anchorCtr="0" anchor="b" bIns="45725" lIns="91450" spcFirstLastPara="1" rIns="91450" wrap="square" tIns="45725">
            <a:spAutoFit/>
          </a:bodyPr>
          <a:lstStyle/>
          <a:p>
            <a:pPr indent="0" lvl="0" marL="0" marR="0" rtl="0" algn="just">
              <a:spcBef>
                <a:spcPts val="0"/>
              </a:spcBef>
              <a:spcAft>
                <a:spcPts val="0"/>
              </a:spcAft>
              <a:buNone/>
            </a:pPr>
            <a:r>
              <a:rPr b="1" lang="en-US" sz="2000">
                <a:solidFill>
                  <a:srgbClr val="004236"/>
                </a:solidFill>
                <a:latin typeface="Calibri"/>
                <a:ea typeface="Calibri"/>
                <a:cs typeface="Calibri"/>
                <a:sym typeface="Calibri"/>
              </a:rPr>
              <a:t>Các tôn giáo ở VN dù lớn hay nhỏ đều được NN đối xử bình đẳng như nhau và được tự do hoạt động trong khuôn khổ quy định của PL.</a:t>
            </a:r>
            <a:endParaRPr b="1" sz="2000">
              <a:solidFill>
                <a:srgbClr val="004236"/>
              </a:solidFill>
              <a:latin typeface="Calibri"/>
              <a:ea typeface="Calibri"/>
              <a:cs typeface="Calibri"/>
              <a:sym typeface="Calibri"/>
            </a:endParaRPr>
          </a:p>
        </p:txBody>
      </p:sp>
      <p:sp>
        <p:nvSpPr>
          <p:cNvPr id="270" name="Google Shape;270;p20"/>
          <p:cNvSpPr/>
          <p:nvPr/>
        </p:nvSpPr>
        <p:spPr>
          <a:xfrm>
            <a:off x="5545758" y="1503598"/>
            <a:ext cx="3096344" cy="2137892"/>
          </a:xfrm>
          <a:prstGeom prst="rect">
            <a:avLst/>
          </a:prstGeom>
          <a:solidFill>
            <a:srgbClr val="DEEFF4"/>
          </a:solidFill>
          <a:ln cap="flat" cmpd="sng" w="28575">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400">
                <a:solidFill>
                  <a:srgbClr val="004236"/>
                </a:solidFill>
                <a:latin typeface="Calibri"/>
                <a:ea typeface="Calibri"/>
                <a:cs typeface="Calibri"/>
                <a:sym typeface="Calibri"/>
              </a:rPr>
              <a:t>VD: PL nghiêm cấm việc xâm phạm trái phép tới các cơ sở thợ tự tín ngưỡng, tôn giáo: nhà thờ, chùa, thánh đường</a:t>
            </a:r>
            <a:endParaRPr/>
          </a:p>
        </p:txBody>
      </p:sp>
      <p:sp>
        <p:nvSpPr>
          <p:cNvPr id="271" name="Google Shape;271;p20"/>
          <p:cNvSpPr/>
          <p:nvPr/>
        </p:nvSpPr>
        <p:spPr>
          <a:xfrm>
            <a:off x="4799234" y="2382286"/>
            <a:ext cx="484632" cy="484632"/>
          </a:xfrm>
          <a:prstGeom prst="chevron">
            <a:avLst>
              <a:gd fmla="val 50000" name="adj"/>
            </a:avLst>
          </a:prstGeom>
          <a:solidFill>
            <a:srgbClr val="DEEFF4"/>
          </a:solidFill>
          <a:ln cap="flat" cmpd="sng" w="28575">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72" name="Google Shape;272;p20"/>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273" name="Google Shape;273;p20"/>
          <p:cNvSpPr txBox="1"/>
          <p:nvPr/>
        </p:nvSpPr>
        <p:spPr>
          <a:xfrm>
            <a:off x="160366" y="217816"/>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NỘI DUNG QUYỀN BÌNH ĐẲNG GIỮA CÁC TÔN GIÁO</a:t>
            </a:r>
            <a:endParaRPr sz="1600">
              <a:solidFill>
                <a:srgbClr val="004236"/>
              </a:solidFill>
              <a:latin typeface="Arial"/>
              <a:ea typeface="Arial"/>
              <a:cs typeface="Arial"/>
              <a:sym typeface="Arial"/>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500"/>
                                        <p:tgtEl>
                                          <p:spTgt spid="2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cxnSp>
        <p:nvCxnSpPr>
          <p:cNvPr id="279" name="Google Shape;279;p21"/>
          <p:cNvCxnSpPr/>
          <p:nvPr/>
        </p:nvCxnSpPr>
        <p:spPr>
          <a:xfrm>
            <a:off x="4575953" y="1793075"/>
            <a:ext cx="0" cy="866927"/>
          </a:xfrm>
          <a:prstGeom prst="straightConnector1">
            <a:avLst/>
          </a:prstGeom>
          <a:noFill/>
          <a:ln cap="flat" cmpd="sng" w="38100">
            <a:solidFill>
              <a:srgbClr val="004236"/>
            </a:solidFill>
            <a:prstDash val="solid"/>
            <a:miter lim="800000"/>
            <a:headEnd len="med" w="med" type="none"/>
            <a:tailEnd len="med" w="med" type="none"/>
          </a:ln>
        </p:spPr>
      </p:cxnSp>
      <p:sp>
        <p:nvSpPr>
          <p:cNvPr id="280" name="Google Shape;280;p21"/>
          <p:cNvSpPr/>
          <p:nvPr/>
        </p:nvSpPr>
        <p:spPr>
          <a:xfrm>
            <a:off x="4467132" y="2653303"/>
            <a:ext cx="213694" cy="213723"/>
          </a:xfrm>
          <a:prstGeom prst="ellipse">
            <a:avLst/>
          </a:prstGeom>
          <a:solidFill>
            <a:srgbClr val="004236"/>
          </a:solidFill>
          <a:ln cap="flat" cmpd="sng" w="9525">
            <a:solidFill>
              <a:srgbClr val="004236"/>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281" name="Google Shape;281;p21"/>
          <p:cNvSpPr/>
          <p:nvPr/>
        </p:nvSpPr>
        <p:spPr>
          <a:xfrm>
            <a:off x="7340416" y="2644551"/>
            <a:ext cx="212692" cy="213723"/>
          </a:xfrm>
          <a:prstGeom prst="ellipse">
            <a:avLst/>
          </a:prstGeom>
          <a:solidFill>
            <a:schemeClr val="accent2"/>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282" name="Google Shape;282;p21"/>
          <p:cNvSpPr/>
          <p:nvPr/>
        </p:nvSpPr>
        <p:spPr>
          <a:xfrm>
            <a:off x="1591478" y="2644551"/>
            <a:ext cx="213694" cy="213723"/>
          </a:xfrm>
          <a:prstGeom prst="ellipse">
            <a:avLst/>
          </a:prstGeom>
          <a:solidFill>
            <a:schemeClr val="accent2"/>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283" name="Google Shape;283;p21"/>
          <p:cNvSpPr/>
          <p:nvPr/>
        </p:nvSpPr>
        <p:spPr>
          <a:xfrm>
            <a:off x="1692049" y="1999785"/>
            <a:ext cx="2880745" cy="662432"/>
          </a:xfrm>
          <a:custGeom>
            <a:rect b="b" l="l" r="r" t="t"/>
            <a:pathLst>
              <a:path extrusionOk="0" h="355" w="1895">
                <a:moveTo>
                  <a:pt x="0" y="355"/>
                </a:moveTo>
                <a:cubicBezTo>
                  <a:pt x="0" y="119"/>
                  <a:pt x="0" y="119"/>
                  <a:pt x="0" y="119"/>
                </a:cubicBezTo>
                <a:cubicBezTo>
                  <a:pt x="0" y="119"/>
                  <a:pt x="1" y="55"/>
                  <a:pt x="67" y="54"/>
                </a:cubicBezTo>
                <a:cubicBezTo>
                  <a:pt x="1826" y="54"/>
                  <a:pt x="1826" y="54"/>
                  <a:pt x="1826" y="54"/>
                </a:cubicBezTo>
                <a:cubicBezTo>
                  <a:pt x="1856" y="54"/>
                  <a:pt x="1884" y="26"/>
                  <a:pt x="1895" y="0"/>
                </a:cubicBezTo>
              </a:path>
            </a:pathLst>
          </a:custGeom>
          <a:noFill/>
          <a:ln cap="flat" cmpd="sng" w="38100">
            <a:solidFill>
              <a:schemeClr val="accent2"/>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284" name="Google Shape;284;p21"/>
          <p:cNvSpPr/>
          <p:nvPr/>
        </p:nvSpPr>
        <p:spPr>
          <a:xfrm>
            <a:off x="4572794" y="1997568"/>
            <a:ext cx="2878814" cy="662432"/>
          </a:xfrm>
          <a:custGeom>
            <a:rect b="b" l="l" r="r" t="t"/>
            <a:pathLst>
              <a:path extrusionOk="0" h="355" w="1894">
                <a:moveTo>
                  <a:pt x="1894" y="355"/>
                </a:moveTo>
                <a:cubicBezTo>
                  <a:pt x="1894" y="119"/>
                  <a:pt x="1894" y="119"/>
                  <a:pt x="1894" y="119"/>
                </a:cubicBezTo>
                <a:cubicBezTo>
                  <a:pt x="1894" y="119"/>
                  <a:pt x="1893" y="55"/>
                  <a:pt x="1828" y="54"/>
                </a:cubicBezTo>
                <a:cubicBezTo>
                  <a:pt x="68" y="54"/>
                  <a:pt x="68" y="54"/>
                  <a:pt x="68" y="54"/>
                </a:cubicBezTo>
                <a:cubicBezTo>
                  <a:pt x="38" y="54"/>
                  <a:pt x="10" y="26"/>
                  <a:pt x="0" y="0"/>
                </a:cubicBezTo>
              </a:path>
            </a:pathLst>
          </a:custGeom>
          <a:noFill/>
          <a:ln cap="flat" cmpd="sng" w="38100">
            <a:solidFill>
              <a:schemeClr val="accent2"/>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285" name="Google Shape;285;p21"/>
          <p:cNvSpPr/>
          <p:nvPr/>
        </p:nvSpPr>
        <p:spPr>
          <a:xfrm>
            <a:off x="4079644" y="606229"/>
            <a:ext cx="986301" cy="1254305"/>
          </a:xfrm>
          <a:custGeom>
            <a:rect b="b" l="l" r="r" t="t"/>
            <a:pathLst>
              <a:path extrusionOk="0" h="543" w="427">
                <a:moveTo>
                  <a:pt x="214" y="0"/>
                </a:moveTo>
                <a:cubicBezTo>
                  <a:pt x="331" y="0"/>
                  <a:pt x="427" y="95"/>
                  <a:pt x="427" y="213"/>
                </a:cubicBezTo>
                <a:cubicBezTo>
                  <a:pt x="427" y="290"/>
                  <a:pt x="386" y="357"/>
                  <a:pt x="326" y="394"/>
                </a:cubicBezTo>
                <a:cubicBezTo>
                  <a:pt x="312" y="404"/>
                  <a:pt x="289" y="422"/>
                  <a:pt x="268" y="444"/>
                </a:cubicBezTo>
                <a:cubicBezTo>
                  <a:pt x="234" y="479"/>
                  <a:pt x="214" y="543"/>
                  <a:pt x="214" y="543"/>
                </a:cubicBezTo>
                <a:cubicBezTo>
                  <a:pt x="214" y="543"/>
                  <a:pt x="193" y="479"/>
                  <a:pt x="159" y="444"/>
                </a:cubicBezTo>
                <a:cubicBezTo>
                  <a:pt x="137" y="421"/>
                  <a:pt x="114" y="403"/>
                  <a:pt x="100" y="393"/>
                </a:cubicBezTo>
                <a:cubicBezTo>
                  <a:pt x="96" y="391"/>
                  <a:pt x="92" y="388"/>
                  <a:pt x="88" y="385"/>
                </a:cubicBezTo>
                <a:cubicBezTo>
                  <a:pt x="88" y="385"/>
                  <a:pt x="88" y="385"/>
                  <a:pt x="88" y="385"/>
                </a:cubicBezTo>
                <a:cubicBezTo>
                  <a:pt x="88" y="385"/>
                  <a:pt x="88" y="385"/>
                  <a:pt x="88" y="385"/>
                </a:cubicBezTo>
                <a:cubicBezTo>
                  <a:pt x="35" y="346"/>
                  <a:pt x="0" y="284"/>
                  <a:pt x="0" y="213"/>
                </a:cubicBezTo>
                <a:cubicBezTo>
                  <a:pt x="0" y="95"/>
                  <a:pt x="96" y="0"/>
                  <a:pt x="214" y="0"/>
                </a:cubicBezTo>
                <a:close/>
              </a:path>
            </a:pathLst>
          </a:custGeom>
          <a:solidFill>
            <a:srgbClr val="004236"/>
          </a:solidFill>
          <a:ln>
            <a:noFill/>
          </a:ln>
        </p:spPr>
        <p:txBody>
          <a:bodyPr anchorCtr="0" anchor="t" bIns="34275" lIns="68575" spcFirstLastPara="1" rIns="68575" wrap="square" tIns="216025">
            <a:noAutofit/>
          </a:bodyPr>
          <a:lstStyle/>
          <a:p>
            <a:pPr indent="0" lvl="0" marL="0" marR="0" rtl="0" algn="ctr">
              <a:spcBef>
                <a:spcPts val="0"/>
              </a:spcBef>
              <a:spcAft>
                <a:spcPts val="0"/>
              </a:spcAft>
              <a:buNone/>
            </a:pPr>
            <a:r>
              <a:rPr lang="en-US" sz="1800">
                <a:solidFill>
                  <a:srgbClr val="FFFFFF"/>
                </a:solidFill>
                <a:latin typeface="Questrial"/>
                <a:ea typeface="Questrial"/>
                <a:cs typeface="Questrial"/>
                <a:sym typeface="Questrial"/>
              </a:rPr>
              <a:t>Ý </a:t>
            </a:r>
            <a:br>
              <a:rPr lang="en-US" sz="1800">
                <a:solidFill>
                  <a:srgbClr val="FFFFFF"/>
                </a:solidFill>
                <a:latin typeface="Questrial"/>
                <a:ea typeface="Questrial"/>
                <a:cs typeface="Questrial"/>
                <a:sym typeface="Questrial"/>
              </a:rPr>
            </a:br>
            <a:r>
              <a:rPr lang="en-US" sz="1800">
                <a:solidFill>
                  <a:srgbClr val="FFFFFF"/>
                </a:solidFill>
                <a:latin typeface="Questrial"/>
                <a:ea typeface="Questrial"/>
                <a:cs typeface="Questrial"/>
                <a:sym typeface="Questrial"/>
              </a:rPr>
              <a:t>NGHĨA</a:t>
            </a:r>
            <a:endParaRPr sz="1800">
              <a:solidFill>
                <a:srgbClr val="FFFFFF"/>
              </a:solidFill>
              <a:latin typeface="Questrial"/>
              <a:ea typeface="Questrial"/>
              <a:cs typeface="Questrial"/>
              <a:sym typeface="Questrial"/>
            </a:endParaRPr>
          </a:p>
        </p:txBody>
      </p:sp>
      <p:sp>
        <p:nvSpPr>
          <p:cNvPr id="286" name="Google Shape;286;p21"/>
          <p:cNvSpPr/>
          <p:nvPr/>
        </p:nvSpPr>
        <p:spPr>
          <a:xfrm>
            <a:off x="1004766" y="2961074"/>
            <a:ext cx="1347644" cy="1754345"/>
          </a:xfrm>
          <a:prstGeom prst="rect">
            <a:avLst/>
          </a:prstGeom>
          <a:noFill/>
          <a:ln cap="flat" cmpd="sng" w="38100">
            <a:solidFill>
              <a:srgbClr val="004236"/>
            </a:solidFill>
            <a:prstDash val="solid"/>
            <a:round/>
            <a:headEnd len="sm" w="sm" type="none"/>
            <a:tailEnd len="sm" w="sm" type="none"/>
          </a:ln>
        </p:spPr>
        <p:txBody>
          <a:bodyPr anchorCtr="0" anchor="t" bIns="45725" lIns="91450" spcFirstLastPara="1" rIns="91450" wrap="square" tIns="45725">
            <a:spAutoFit/>
          </a:bodyPr>
          <a:lstStyle/>
          <a:p>
            <a:pPr indent="0" lvl="0" marL="0" marR="0" rtl="0" algn="just">
              <a:spcBef>
                <a:spcPts val="0"/>
              </a:spcBef>
              <a:spcAft>
                <a:spcPts val="0"/>
              </a:spcAft>
              <a:buNone/>
            </a:pPr>
            <a:r>
              <a:rPr b="1" lang="en-US" sz="1800">
                <a:solidFill>
                  <a:srgbClr val="004236"/>
                </a:solidFill>
                <a:latin typeface="Calibri"/>
                <a:ea typeface="Calibri"/>
                <a:cs typeface="Calibri"/>
                <a:sym typeface="Calibri"/>
              </a:rPr>
              <a:t>Là cơ sở tiền đề quan trọng của khối đại đoàn kết dân tộc</a:t>
            </a:r>
            <a:endParaRPr b="1" sz="1800">
              <a:solidFill>
                <a:srgbClr val="004236"/>
              </a:solidFill>
              <a:latin typeface="Calibri"/>
              <a:ea typeface="Calibri"/>
              <a:cs typeface="Calibri"/>
              <a:sym typeface="Calibri"/>
            </a:endParaRPr>
          </a:p>
        </p:txBody>
      </p:sp>
      <p:sp>
        <p:nvSpPr>
          <p:cNvPr id="287" name="Google Shape;287;p21"/>
          <p:cNvSpPr/>
          <p:nvPr/>
        </p:nvSpPr>
        <p:spPr>
          <a:xfrm>
            <a:off x="3888149" y="2969675"/>
            <a:ext cx="1369289" cy="1754345"/>
          </a:xfrm>
          <a:prstGeom prst="rect">
            <a:avLst/>
          </a:prstGeom>
          <a:noFill/>
          <a:ln cap="flat" cmpd="sng" w="38100">
            <a:solidFill>
              <a:srgbClr val="004236"/>
            </a:solidFill>
            <a:prstDash val="solid"/>
            <a:round/>
            <a:headEnd len="sm" w="sm" type="none"/>
            <a:tailEnd len="sm" w="sm" type="none"/>
          </a:ln>
        </p:spPr>
        <p:txBody>
          <a:bodyPr anchorCtr="0" anchor="t" bIns="45725" lIns="91450" spcFirstLastPara="1" rIns="91450" wrap="square" tIns="45725">
            <a:spAutoFit/>
          </a:bodyPr>
          <a:lstStyle/>
          <a:p>
            <a:pPr indent="0" lvl="0" marL="0" marR="0" rtl="0" algn="just">
              <a:spcBef>
                <a:spcPts val="0"/>
              </a:spcBef>
              <a:spcAft>
                <a:spcPts val="0"/>
              </a:spcAft>
              <a:buNone/>
            </a:pPr>
            <a:r>
              <a:rPr b="1" lang="en-US" sz="1800">
                <a:solidFill>
                  <a:srgbClr val="004236"/>
                </a:solidFill>
                <a:latin typeface="Calibri"/>
                <a:ea typeface="Calibri"/>
                <a:cs typeface="Calibri"/>
                <a:sym typeface="Calibri"/>
              </a:rPr>
              <a:t>Thúc đẩy tình đoàn kết keo sơn gắn bó nhân dân Việt Nam</a:t>
            </a:r>
            <a:endParaRPr b="1" sz="1800">
              <a:solidFill>
                <a:srgbClr val="004236"/>
              </a:solidFill>
              <a:latin typeface="Calibri"/>
              <a:ea typeface="Calibri"/>
              <a:cs typeface="Calibri"/>
              <a:sym typeface="Calibri"/>
            </a:endParaRPr>
          </a:p>
        </p:txBody>
      </p:sp>
      <p:sp>
        <p:nvSpPr>
          <p:cNvPr id="288" name="Google Shape;288;p21"/>
          <p:cNvSpPr/>
          <p:nvPr/>
        </p:nvSpPr>
        <p:spPr>
          <a:xfrm>
            <a:off x="6793177" y="2969675"/>
            <a:ext cx="1395304" cy="1754345"/>
          </a:xfrm>
          <a:prstGeom prst="rect">
            <a:avLst/>
          </a:prstGeom>
          <a:noFill/>
          <a:ln cap="flat" cmpd="sng" w="38100">
            <a:solidFill>
              <a:srgbClr val="004236"/>
            </a:solidFill>
            <a:prstDash val="solid"/>
            <a:round/>
            <a:headEnd len="sm" w="sm" type="none"/>
            <a:tailEnd len="sm" w="sm" type="none"/>
          </a:ln>
        </p:spPr>
        <p:txBody>
          <a:bodyPr anchorCtr="0" anchor="t" bIns="45725" lIns="91450" spcFirstLastPara="1" rIns="91450" wrap="square" tIns="45725">
            <a:spAutoFit/>
          </a:bodyPr>
          <a:lstStyle/>
          <a:p>
            <a:pPr indent="0" lvl="0" marL="0" marR="0" rtl="0" algn="just">
              <a:spcBef>
                <a:spcPts val="0"/>
              </a:spcBef>
              <a:spcAft>
                <a:spcPts val="0"/>
              </a:spcAft>
              <a:buNone/>
            </a:pPr>
            <a:r>
              <a:rPr b="1" lang="en-US" sz="1800">
                <a:solidFill>
                  <a:srgbClr val="004236"/>
                </a:solidFill>
                <a:latin typeface="Calibri"/>
                <a:ea typeface="Calibri"/>
                <a:cs typeface="Calibri"/>
                <a:sym typeface="Calibri"/>
              </a:rPr>
              <a:t>Tạo sức mạnh tổng hộ trong việc xây dựng đất nước phồn thịnh</a:t>
            </a:r>
            <a:endParaRPr b="1" sz="1800">
              <a:solidFill>
                <a:srgbClr val="004236"/>
              </a:solidFill>
              <a:latin typeface="Calibri"/>
              <a:ea typeface="Calibri"/>
              <a:cs typeface="Calibri"/>
              <a:sym typeface="Calibri"/>
            </a:endParaRPr>
          </a:p>
        </p:txBody>
      </p:sp>
      <p:sp>
        <p:nvSpPr>
          <p:cNvPr id="289" name="Google Shape;289;p21"/>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290" name="Google Shape;290;p21"/>
          <p:cNvSpPr txBox="1"/>
          <p:nvPr/>
        </p:nvSpPr>
        <p:spPr>
          <a:xfrm>
            <a:off x="160366" y="236985"/>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c. Ý NGHĨA QUYỀN BÌNH ĐẲNG GIỮA CÁC TÔN GIÁO</a:t>
            </a:r>
            <a:endParaRPr sz="1600">
              <a:solidFill>
                <a:srgbClr val="004236"/>
              </a:solidFill>
              <a:latin typeface="Arial"/>
              <a:ea typeface="Arial"/>
              <a:cs typeface="Arial"/>
              <a:sym typeface="Arial"/>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1000"/>
                                        <p:tgtEl>
                                          <p:spTgt spid="285"/>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500"/>
                                        <p:tgtEl>
                                          <p:spTgt spid="279"/>
                                        </p:tgtEl>
                                      </p:cBhvr>
                                    </p:animEffect>
                                  </p:childTnLst>
                                </p:cTn>
                              </p:par>
                              <p:par>
                                <p:cTn fill="hold" nodeType="with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500"/>
                                        <p:tgtEl>
                                          <p:spTgt spid="283"/>
                                        </p:tgtEl>
                                      </p:cBhvr>
                                    </p:animEffect>
                                  </p:childTnLst>
                                </p:cTn>
                              </p:par>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500"/>
                                        <p:tgtEl>
                                          <p:spTgt spid="284"/>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280"/>
                                        </p:tgtEl>
                                        <p:attrNameLst>
                                          <p:attrName>style.visibility</p:attrName>
                                        </p:attrNameLst>
                                      </p:cBhvr>
                                      <p:to>
                                        <p:strVal val="visible"/>
                                      </p:to>
                                    </p:set>
                                    <p:anim calcmode="lin" valueType="num">
                                      <p:cBhvr additive="base">
                                        <p:cTn dur="500"/>
                                        <p:tgtEl>
                                          <p:spTgt spid="280"/>
                                        </p:tgtEl>
                                        <p:attrNameLst>
                                          <p:attrName>ppt_w</p:attrName>
                                        </p:attrNameLst>
                                      </p:cBhvr>
                                      <p:tavLst>
                                        <p:tav fmla="" tm="0">
                                          <p:val>
                                            <p:strVal val="0"/>
                                          </p:val>
                                        </p:tav>
                                        <p:tav fmla="" tm="100000">
                                          <p:val>
                                            <p:strVal val="#ppt_w"/>
                                          </p:val>
                                        </p:tav>
                                      </p:tavLst>
                                    </p:anim>
                                    <p:anim calcmode="lin" valueType="num">
                                      <p:cBhvr additive="base">
                                        <p:cTn dur="500"/>
                                        <p:tgtEl>
                                          <p:spTgt spid="28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282"/>
                                        </p:tgtEl>
                                        <p:attrNameLst>
                                          <p:attrName>style.visibility</p:attrName>
                                        </p:attrNameLst>
                                      </p:cBhvr>
                                      <p:to>
                                        <p:strVal val="visible"/>
                                      </p:to>
                                    </p:set>
                                    <p:anim calcmode="lin" valueType="num">
                                      <p:cBhvr additive="base">
                                        <p:cTn dur="500"/>
                                        <p:tgtEl>
                                          <p:spTgt spid="282"/>
                                        </p:tgtEl>
                                        <p:attrNameLst>
                                          <p:attrName>ppt_w</p:attrName>
                                        </p:attrNameLst>
                                      </p:cBhvr>
                                      <p:tavLst>
                                        <p:tav fmla="" tm="0">
                                          <p:val>
                                            <p:strVal val="0"/>
                                          </p:val>
                                        </p:tav>
                                        <p:tav fmla="" tm="100000">
                                          <p:val>
                                            <p:strVal val="#ppt_w"/>
                                          </p:val>
                                        </p:tav>
                                      </p:tavLst>
                                    </p:anim>
                                    <p:anim calcmode="lin" valueType="num">
                                      <p:cBhvr additive="base">
                                        <p:cTn dur="500"/>
                                        <p:tgtEl>
                                          <p:spTgt spid="28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281"/>
                                        </p:tgtEl>
                                        <p:attrNameLst>
                                          <p:attrName>style.visibility</p:attrName>
                                        </p:attrNameLst>
                                      </p:cBhvr>
                                      <p:to>
                                        <p:strVal val="visible"/>
                                      </p:to>
                                    </p:set>
                                    <p:anim calcmode="lin" valueType="num">
                                      <p:cBhvr additive="base">
                                        <p:cTn dur="500"/>
                                        <p:tgtEl>
                                          <p:spTgt spid="281"/>
                                        </p:tgtEl>
                                        <p:attrNameLst>
                                          <p:attrName>ppt_w</p:attrName>
                                        </p:attrNameLst>
                                      </p:cBhvr>
                                      <p:tavLst>
                                        <p:tav fmla="" tm="0">
                                          <p:val>
                                            <p:strVal val="0"/>
                                          </p:val>
                                        </p:tav>
                                        <p:tav fmla="" tm="100000">
                                          <p:val>
                                            <p:strVal val="#ppt_w"/>
                                          </p:val>
                                        </p:tav>
                                      </p:tavLst>
                                    </p:anim>
                                    <p:anim calcmode="lin" valueType="num">
                                      <p:cBhvr additive="base">
                                        <p:cTn dur="500"/>
                                        <p:tgtEl>
                                          <p:spTgt spid="281"/>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500"/>
                                        <p:tgtEl>
                                          <p:spTgt spid="286"/>
                                        </p:tgtEl>
                                      </p:cBhvr>
                                    </p:animEffect>
                                  </p:childTnLst>
                                </p:cTn>
                              </p:par>
                              <p:par>
                                <p:cTn fill="hold" nodeType="with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500"/>
                                        <p:tgtEl>
                                          <p:spTgt spid="287"/>
                                        </p:tgtEl>
                                      </p:cBhvr>
                                    </p:animEffect>
                                  </p:childTnLst>
                                </p:cTn>
                              </p:par>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500"/>
                                        <p:tgtEl>
                                          <p:spTgt spid="2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pic>
        <p:nvPicPr>
          <p:cNvPr id="296" name="Google Shape;296;p22"/>
          <p:cNvPicPr preferRelativeResize="0"/>
          <p:nvPr/>
        </p:nvPicPr>
        <p:blipFill rotWithShape="1">
          <a:blip r:embed="rId3">
            <a:alphaModFix/>
          </a:blip>
          <a:srcRect b="0" l="0" r="0" t="0"/>
          <a:stretch/>
        </p:blipFill>
        <p:spPr>
          <a:xfrm>
            <a:off x="3444" y="0"/>
            <a:ext cx="9138700" cy="5145088"/>
          </a:xfrm>
          <a:prstGeom prst="rect">
            <a:avLst/>
          </a:prstGeom>
          <a:noFill/>
          <a:ln>
            <a:noFill/>
          </a:ln>
        </p:spPr>
      </p:pic>
      <p:sp>
        <p:nvSpPr>
          <p:cNvPr id="297" name="Google Shape;297;p22"/>
          <p:cNvSpPr/>
          <p:nvPr/>
        </p:nvSpPr>
        <p:spPr>
          <a:xfrm>
            <a:off x="2106508" y="1911209"/>
            <a:ext cx="5185476" cy="707904"/>
          </a:xfrm>
          <a:prstGeom prst="rect">
            <a:avLst/>
          </a:prstGeom>
          <a:noFill/>
          <a:ln>
            <a:noFill/>
          </a:ln>
        </p:spPr>
        <p:txBody>
          <a:bodyPr anchorCtr="0" anchor="t" bIns="45725" lIns="91450" spcFirstLastPara="1" rIns="91450" wrap="square" tIns="45725">
            <a:spAutoFit/>
          </a:bodyPr>
          <a:lstStyle/>
          <a:p>
            <a:pPr indent="0" lvl="0" marL="0" marR="0" rtl="0" algn="ctr">
              <a:spcBef>
                <a:spcPts val="0"/>
              </a:spcBef>
              <a:spcAft>
                <a:spcPts val="0"/>
              </a:spcAft>
              <a:buNone/>
            </a:pPr>
            <a:r>
              <a:rPr b="1" lang="en-US" sz="4000">
                <a:solidFill>
                  <a:srgbClr val="3F3F3F"/>
                </a:solidFill>
                <a:latin typeface="Microsoft Yahei"/>
                <a:ea typeface="Microsoft Yahei"/>
                <a:cs typeface="Microsoft Yahei"/>
                <a:sym typeface="Microsoft Yahei"/>
              </a:rPr>
              <a:t>THANKYOU!</a:t>
            </a:r>
            <a:endParaRPr b="1" sz="4000">
              <a:solidFill>
                <a:srgbClr val="3F3F3F"/>
              </a:solidFill>
              <a:latin typeface="Microsoft Yahei"/>
              <a:ea typeface="Microsoft Yahei"/>
              <a:cs typeface="Microsoft Yahei"/>
              <a:sym typeface="Microsoft Yahei"/>
            </a:endParaRPr>
          </a:p>
        </p:txBody>
      </p:sp>
      <p:cxnSp>
        <p:nvCxnSpPr>
          <p:cNvPr id="298" name="Google Shape;298;p22"/>
          <p:cNvCxnSpPr/>
          <p:nvPr/>
        </p:nvCxnSpPr>
        <p:spPr>
          <a:xfrm>
            <a:off x="2628604" y="2619113"/>
            <a:ext cx="4141284" cy="0"/>
          </a:xfrm>
          <a:prstGeom prst="straightConnector1">
            <a:avLst/>
          </a:prstGeom>
          <a:noFill/>
          <a:ln cap="flat" cmpd="sng" w="9525">
            <a:solidFill>
              <a:srgbClr val="595959"/>
            </a:solidFill>
            <a:prstDash val="solid"/>
            <a:miter lim="800000"/>
            <a:headEnd len="sm" w="sm" type="none"/>
            <a:tailEnd len="sm" w="sm" type="none"/>
          </a:ln>
        </p:spPr>
      </p:cxn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gtEl>
                                        <p:attrNameLst>
                                          <p:attrName>style.visibility</p:attrName>
                                        </p:attrNameLst>
                                      </p:cBhvr>
                                      <p:to>
                                        <p:strVal val="visible"/>
                                      </p:to>
                                    </p:set>
                                    <p:animEffect filter="fade" transition="in">
                                      <p:cBhvr>
                                        <p:cTn dur="1000"/>
                                        <p:tgtEl>
                                          <p:spTgt spid="29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97"/>
                                        </p:tgtEl>
                                        <p:attrNameLst>
                                          <p:attrName>style.visibility</p:attrName>
                                        </p:attrNameLst>
                                      </p:cBhvr>
                                      <p:to>
                                        <p:strVal val="visible"/>
                                      </p:to>
                                    </p:set>
                                    <p:animEffect filter="fade" transition="in">
                                      <p:cBhvr>
                                        <p:cTn dur="500"/>
                                        <p:tgtEl>
                                          <p:spTgt spid="297"/>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3"/>
          <p:cNvSpPr txBox="1"/>
          <p:nvPr/>
        </p:nvSpPr>
        <p:spPr>
          <a:xfrm>
            <a:off x="459271" y="1789816"/>
            <a:ext cx="1952620" cy="1509650"/>
          </a:xfrm>
          <a:prstGeom prst="rect">
            <a:avLst/>
          </a:prstGeom>
          <a:noFill/>
          <a:ln>
            <a:noFill/>
          </a:ln>
        </p:spPr>
        <p:txBody>
          <a:bodyPr anchorCtr="0" anchor="t" bIns="34275" lIns="68575" spcFirstLastPara="1" rIns="68575" wrap="square" tIns="34275">
            <a:spAutoFit/>
          </a:bodyPr>
          <a:lstStyle/>
          <a:p>
            <a:pPr indent="0" lvl="0" marL="0" marR="0" rtl="0" algn="ctr">
              <a:lnSpc>
                <a:spcPct val="130000"/>
              </a:lnSpc>
              <a:spcBef>
                <a:spcPts val="0"/>
              </a:spcBef>
              <a:spcAft>
                <a:spcPts val="0"/>
              </a:spcAft>
              <a:buNone/>
            </a:pPr>
            <a:r>
              <a:rPr b="0" i="0" lang="en-US" sz="2400" u="none" cap="none" strike="noStrike">
                <a:solidFill>
                  <a:srgbClr val="004236"/>
                </a:solidFill>
                <a:latin typeface="Calibri"/>
                <a:ea typeface="Calibri"/>
                <a:cs typeface="Calibri"/>
                <a:sym typeface="Calibri"/>
              </a:rPr>
              <a:t>CÁC DÂN TỘC KHÔNG </a:t>
            </a:r>
            <a:endParaRPr/>
          </a:p>
          <a:p>
            <a:pPr indent="0" lvl="0" marL="0" marR="0" rtl="0" algn="ctr">
              <a:lnSpc>
                <a:spcPct val="130000"/>
              </a:lnSpc>
              <a:spcBef>
                <a:spcPts val="0"/>
              </a:spcBef>
              <a:spcAft>
                <a:spcPts val="0"/>
              </a:spcAft>
              <a:buNone/>
            </a:pPr>
            <a:r>
              <a:rPr b="0" i="0" lang="en-US" sz="2400" u="none" cap="none" strike="noStrike">
                <a:solidFill>
                  <a:srgbClr val="004236"/>
                </a:solidFill>
                <a:latin typeface="Calibri"/>
                <a:ea typeface="Calibri"/>
                <a:cs typeface="Calibri"/>
                <a:sym typeface="Calibri"/>
              </a:rPr>
              <a:t>PHÂN BIỆT</a:t>
            </a:r>
            <a:endParaRPr b="0" i="0" sz="2400" u="none" cap="none" strike="noStrike">
              <a:solidFill>
                <a:srgbClr val="004236"/>
              </a:solidFill>
              <a:latin typeface="Calibri"/>
              <a:ea typeface="Calibri"/>
              <a:cs typeface="Calibri"/>
              <a:sym typeface="Calibri"/>
            </a:endParaRPr>
          </a:p>
        </p:txBody>
      </p:sp>
      <p:sp>
        <p:nvSpPr>
          <p:cNvPr id="67" name="Google Shape;67;p3"/>
          <p:cNvSpPr/>
          <p:nvPr/>
        </p:nvSpPr>
        <p:spPr>
          <a:xfrm>
            <a:off x="535683" y="1345590"/>
            <a:ext cx="1820140" cy="2312865"/>
          </a:xfrm>
          <a:prstGeom prst="roundRect">
            <a:avLst>
              <a:gd fmla="val 16667" name="adj"/>
            </a:avLst>
          </a:prstGeom>
          <a:noFill/>
          <a:ln cap="flat" cmpd="sng" w="38100">
            <a:solidFill>
              <a:srgbClr val="004236"/>
            </a:solidFill>
            <a:prstDash val="solid"/>
            <a:miter lim="800000"/>
            <a:headEnd len="sm" w="sm" type="none"/>
            <a:tailEnd len="sm" w="sm" type="none"/>
          </a:ln>
        </p:spPr>
        <p:txBody>
          <a:bodyPr anchorCtr="0" anchor="ctr" bIns="45725" lIns="91450" spcFirstLastPara="1" rIns="91450" wrap="square" tIns="45725">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nvGrpSpPr>
          <p:cNvPr id="68" name="Google Shape;68;p3"/>
          <p:cNvGrpSpPr/>
          <p:nvPr/>
        </p:nvGrpSpPr>
        <p:grpSpPr>
          <a:xfrm>
            <a:off x="2349363" y="1914377"/>
            <a:ext cx="2128544" cy="1305534"/>
            <a:chOff x="4367014" y="2573236"/>
            <a:chExt cx="688142" cy="1740174"/>
          </a:xfrm>
        </p:grpSpPr>
        <p:cxnSp>
          <p:nvCxnSpPr>
            <p:cNvPr id="69" name="Google Shape;69;p3"/>
            <p:cNvCxnSpPr/>
            <p:nvPr/>
          </p:nvCxnSpPr>
          <p:spPr>
            <a:xfrm>
              <a:off x="4373444" y="2573236"/>
              <a:ext cx="681712" cy="1"/>
            </a:xfrm>
            <a:prstGeom prst="straightConnector1">
              <a:avLst/>
            </a:prstGeom>
            <a:noFill/>
            <a:ln cap="flat" cmpd="sng" w="38100">
              <a:solidFill>
                <a:srgbClr val="004236"/>
              </a:solidFill>
              <a:prstDash val="solid"/>
              <a:miter lim="800000"/>
              <a:headEnd len="sm" w="sm" type="none"/>
              <a:tailEnd len="sm" w="sm" type="none"/>
            </a:ln>
          </p:spPr>
        </p:cxnSp>
        <p:cxnSp>
          <p:nvCxnSpPr>
            <p:cNvPr id="70" name="Google Shape;70;p3"/>
            <p:cNvCxnSpPr/>
            <p:nvPr/>
          </p:nvCxnSpPr>
          <p:spPr>
            <a:xfrm>
              <a:off x="4367014" y="3449940"/>
              <a:ext cx="681712" cy="1"/>
            </a:xfrm>
            <a:prstGeom prst="straightConnector1">
              <a:avLst/>
            </a:prstGeom>
            <a:noFill/>
            <a:ln cap="flat" cmpd="sng" w="38100">
              <a:solidFill>
                <a:srgbClr val="004236"/>
              </a:solidFill>
              <a:prstDash val="solid"/>
              <a:miter lim="800000"/>
              <a:headEnd len="sm" w="sm" type="none"/>
              <a:tailEnd len="sm" w="sm" type="none"/>
            </a:ln>
          </p:spPr>
        </p:cxnSp>
        <p:cxnSp>
          <p:nvCxnSpPr>
            <p:cNvPr id="71" name="Google Shape;71;p3"/>
            <p:cNvCxnSpPr/>
            <p:nvPr/>
          </p:nvCxnSpPr>
          <p:spPr>
            <a:xfrm>
              <a:off x="4367014" y="4313409"/>
              <a:ext cx="681712" cy="1"/>
            </a:xfrm>
            <a:prstGeom prst="straightConnector1">
              <a:avLst/>
            </a:prstGeom>
            <a:noFill/>
            <a:ln cap="flat" cmpd="sng" w="38100">
              <a:solidFill>
                <a:srgbClr val="004236"/>
              </a:solidFill>
              <a:prstDash val="solid"/>
              <a:miter lim="800000"/>
              <a:headEnd len="sm" w="sm" type="none"/>
              <a:tailEnd len="sm" w="sm" type="none"/>
            </a:ln>
          </p:spPr>
        </p:cxnSp>
      </p:grpSp>
      <p:grpSp>
        <p:nvGrpSpPr>
          <p:cNvPr id="72" name="Google Shape;72;p3"/>
          <p:cNvGrpSpPr/>
          <p:nvPr/>
        </p:nvGrpSpPr>
        <p:grpSpPr>
          <a:xfrm>
            <a:off x="3308958" y="1566516"/>
            <a:ext cx="1639152" cy="641863"/>
            <a:chOff x="5048726" y="2265039"/>
            <a:chExt cx="1531822" cy="455180"/>
          </a:xfrm>
        </p:grpSpPr>
        <p:sp>
          <p:nvSpPr>
            <p:cNvPr id="73" name="Google Shape;73;p3"/>
            <p:cNvSpPr/>
            <p:nvPr/>
          </p:nvSpPr>
          <p:spPr>
            <a:xfrm>
              <a:off x="5048726" y="2265039"/>
              <a:ext cx="1531822" cy="447017"/>
            </a:xfrm>
            <a:prstGeom prst="roundRect">
              <a:avLst>
                <a:gd fmla="val 16667" name="adj"/>
              </a:avLst>
            </a:prstGeom>
            <a:solidFill>
              <a:srgbClr val="BEE1E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2400" u="none" cap="none" strike="noStrike">
                <a:solidFill>
                  <a:srgbClr val="002060"/>
                </a:solidFill>
                <a:latin typeface="Calibri"/>
                <a:ea typeface="Calibri"/>
                <a:cs typeface="Calibri"/>
                <a:sym typeface="Calibri"/>
              </a:endParaRPr>
            </a:p>
          </p:txBody>
        </p:sp>
        <p:sp>
          <p:nvSpPr>
            <p:cNvPr id="74" name="Google Shape;74;p3"/>
            <p:cNvSpPr txBox="1"/>
            <p:nvPr/>
          </p:nvSpPr>
          <p:spPr>
            <a:xfrm>
              <a:off x="5061277" y="2321898"/>
              <a:ext cx="1519271" cy="398321"/>
            </a:xfrm>
            <a:prstGeom prst="rect">
              <a:avLst/>
            </a:prstGeom>
            <a:solidFill>
              <a:srgbClr val="BEE1EA"/>
            </a:solidFill>
            <a:ln>
              <a:noFill/>
            </a:ln>
          </p:spPr>
          <p:txBody>
            <a:bodyPr anchorCtr="0" anchor="t" bIns="34275" lIns="68550" spcFirstLastPara="1" rIns="68550" wrap="square" tIns="34275">
              <a:spAutoFit/>
            </a:bodyPr>
            <a:lstStyle/>
            <a:p>
              <a:pPr indent="0" lvl="0" marL="0" marR="0" rtl="0" algn="ctr">
                <a:spcBef>
                  <a:spcPts val="0"/>
                </a:spcBef>
                <a:spcAft>
                  <a:spcPts val="0"/>
                </a:spcAft>
                <a:buNone/>
              </a:pPr>
              <a:r>
                <a:rPr b="1" i="0" lang="en-US" sz="1600" u="none" cap="none" strike="noStrike">
                  <a:solidFill>
                    <a:srgbClr val="002060"/>
                  </a:solidFill>
                  <a:latin typeface="Calibri"/>
                  <a:ea typeface="Calibri"/>
                  <a:cs typeface="Calibri"/>
                  <a:sym typeface="Calibri"/>
                </a:rPr>
                <a:t>ĐA SỐ HAY </a:t>
              </a:r>
              <a:endParaRPr/>
            </a:p>
            <a:p>
              <a:pPr indent="0" lvl="0" marL="0" marR="0" rtl="0" algn="ctr">
                <a:spcBef>
                  <a:spcPts val="0"/>
                </a:spcBef>
                <a:spcAft>
                  <a:spcPts val="0"/>
                </a:spcAft>
                <a:buNone/>
              </a:pPr>
              <a:r>
                <a:rPr b="1" i="0" lang="en-US" sz="1600" u="none" cap="none" strike="noStrike">
                  <a:solidFill>
                    <a:srgbClr val="002060"/>
                  </a:solidFill>
                  <a:latin typeface="Calibri"/>
                  <a:ea typeface="Calibri"/>
                  <a:cs typeface="Calibri"/>
                  <a:sym typeface="Calibri"/>
                </a:rPr>
                <a:t>THIỂU SỐ</a:t>
              </a:r>
              <a:endParaRPr b="1" i="0" sz="2000" u="none" cap="none" strike="noStrike">
                <a:solidFill>
                  <a:srgbClr val="002060"/>
                </a:solidFill>
                <a:latin typeface="Calibri"/>
                <a:ea typeface="Calibri"/>
                <a:cs typeface="Calibri"/>
                <a:sym typeface="Calibri"/>
              </a:endParaRPr>
            </a:p>
          </p:txBody>
        </p:sp>
      </p:grpSp>
      <p:grpSp>
        <p:nvGrpSpPr>
          <p:cNvPr id="75" name="Google Shape;75;p3"/>
          <p:cNvGrpSpPr/>
          <p:nvPr/>
        </p:nvGrpSpPr>
        <p:grpSpPr>
          <a:xfrm>
            <a:off x="3308957" y="2300293"/>
            <a:ext cx="1639153" cy="610039"/>
            <a:chOff x="5048726" y="3230247"/>
            <a:chExt cx="1531822" cy="447017"/>
          </a:xfrm>
        </p:grpSpPr>
        <p:sp>
          <p:nvSpPr>
            <p:cNvPr id="76" name="Google Shape;76;p3"/>
            <p:cNvSpPr/>
            <p:nvPr/>
          </p:nvSpPr>
          <p:spPr>
            <a:xfrm>
              <a:off x="5048726" y="3230247"/>
              <a:ext cx="1531822" cy="447017"/>
            </a:xfrm>
            <a:prstGeom prst="roundRect">
              <a:avLst>
                <a:gd fmla="val 16667" name="adj"/>
              </a:avLst>
            </a:prstGeom>
            <a:solidFill>
              <a:srgbClr val="FADFE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2400" u="none" cap="none" strike="noStrike">
                <a:solidFill>
                  <a:srgbClr val="002060"/>
                </a:solidFill>
                <a:latin typeface="Calibri"/>
                <a:ea typeface="Calibri"/>
                <a:cs typeface="Calibri"/>
                <a:sym typeface="Calibri"/>
              </a:endParaRPr>
            </a:p>
          </p:txBody>
        </p:sp>
        <p:sp>
          <p:nvSpPr>
            <p:cNvPr id="77" name="Google Shape;77;p3"/>
            <p:cNvSpPr txBox="1"/>
            <p:nvPr/>
          </p:nvSpPr>
          <p:spPr>
            <a:xfrm>
              <a:off x="5061278" y="3257581"/>
              <a:ext cx="1519270" cy="411584"/>
            </a:xfrm>
            <a:prstGeom prst="rect">
              <a:avLst/>
            </a:prstGeom>
            <a:solidFill>
              <a:srgbClr val="FADFE3"/>
            </a:solidFill>
            <a:ln>
              <a:noFill/>
            </a:ln>
          </p:spPr>
          <p:txBody>
            <a:bodyPr anchorCtr="0" anchor="t" bIns="34275" lIns="68550" spcFirstLastPara="1" rIns="68550" wrap="square" tIns="34275">
              <a:spAutoFit/>
            </a:bodyPr>
            <a:lstStyle/>
            <a:p>
              <a:pPr indent="0" lvl="0" marL="0" marR="0" rtl="0" algn="ctr">
                <a:spcBef>
                  <a:spcPts val="0"/>
                </a:spcBef>
                <a:spcAft>
                  <a:spcPts val="0"/>
                </a:spcAft>
                <a:buNone/>
              </a:pPr>
              <a:r>
                <a:rPr b="1" i="0" lang="en-US" sz="1600" u="none" cap="none" strike="noStrike">
                  <a:solidFill>
                    <a:srgbClr val="002060"/>
                  </a:solidFill>
                  <a:latin typeface="Calibri"/>
                  <a:ea typeface="Calibri"/>
                  <a:cs typeface="Calibri"/>
                  <a:sym typeface="Calibri"/>
                </a:rPr>
                <a:t>TRÌNH ĐỘ </a:t>
              </a:r>
              <a:endParaRPr/>
            </a:p>
            <a:p>
              <a:pPr indent="0" lvl="0" marL="0" marR="0" rtl="0" algn="ctr">
                <a:spcBef>
                  <a:spcPts val="0"/>
                </a:spcBef>
                <a:spcAft>
                  <a:spcPts val="0"/>
                </a:spcAft>
                <a:buNone/>
              </a:pPr>
              <a:r>
                <a:rPr b="1" i="0" lang="en-US" sz="1600" u="none" cap="none" strike="noStrike">
                  <a:solidFill>
                    <a:srgbClr val="002060"/>
                  </a:solidFill>
                  <a:latin typeface="Calibri"/>
                  <a:ea typeface="Calibri"/>
                  <a:cs typeface="Calibri"/>
                  <a:sym typeface="Calibri"/>
                </a:rPr>
                <a:t>VĂN HÓA</a:t>
              </a:r>
              <a:endParaRPr b="1" i="0" sz="1600" u="none" cap="none" strike="noStrike">
                <a:solidFill>
                  <a:srgbClr val="002060"/>
                </a:solidFill>
                <a:latin typeface="Calibri"/>
                <a:ea typeface="Calibri"/>
                <a:cs typeface="Calibri"/>
                <a:sym typeface="Calibri"/>
              </a:endParaRPr>
            </a:p>
          </p:txBody>
        </p:sp>
      </p:grpSp>
      <p:grpSp>
        <p:nvGrpSpPr>
          <p:cNvPr id="78" name="Google Shape;78;p3"/>
          <p:cNvGrpSpPr/>
          <p:nvPr/>
        </p:nvGrpSpPr>
        <p:grpSpPr>
          <a:xfrm>
            <a:off x="3301775" y="2978280"/>
            <a:ext cx="1641151" cy="676846"/>
            <a:chOff x="5027859" y="4067885"/>
            <a:chExt cx="1546359" cy="455083"/>
          </a:xfrm>
        </p:grpSpPr>
        <p:sp>
          <p:nvSpPr>
            <p:cNvPr id="79" name="Google Shape;79;p3"/>
            <p:cNvSpPr/>
            <p:nvPr/>
          </p:nvSpPr>
          <p:spPr>
            <a:xfrm>
              <a:off x="5027859" y="4067885"/>
              <a:ext cx="1531822" cy="447017"/>
            </a:xfrm>
            <a:prstGeom prst="roundRect">
              <a:avLst>
                <a:gd fmla="val 16667" name="adj"/>
              </a:avLst>
            </a:prstGeom>
            <a:solidFill>
              <a:srgbClr val="E0F0E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2400" u="none" cap="none" strike="noStrike">
                <a:solidFill>
                  <a:srgbClr val="002060"/>
                </a:solidFill>
                <a:latin typeface="Calibri"/>
                <a:ea typeface="Calibri"/>
                <a:cs typeface="Calibri"/>
                <a:sym typeface="Calibri"/>
              </a:endParaRPr>
            </a:p>
          </p:txBody>
        </p:sp>
        <p:sp>
          <p:nvSpPr>
            <p:cNvPr id="80" name="Google Shape;80;p3"/>
            <p:cNvSpPr txBox="1"/>
            <p:nvPr/>
          </p:nvSpPr>
          <p:spPr>
            <a:xfrm>
              <a:off x="5042395" y="4145315"/>
              <a:ext cx="1531823" cy="377653"/>
            </a:xfrm>
            <a:prstGeom prst="rect">
              <a:avLst/>
            </a:prstGeom>
            <a:solidFill>
              <a:srgbClr val="E0F0E1"/>
            </a:solidFill>
            <a:ln>
              <a:noFill/>
            </a:ln>
          </p:spPr>
          <p:txBody>
            <a:bodyPr anchorCtr="0" anchor="t" bIns="34275" lIns="68550" spcFirstLastPara="1" rIns="68550" wrap="square" tIns="34275">
              <a:spAutoFit/>
            </a:bodyPr>
            <a:lstStyle/>
            <a:p>
              <a:pPr indent="0" lvl="0" marL="0" marR="0" rtl="0" algn="ctr">
                <a:spcBef>
                  <a:spcPts val="0"/>
                </a:spcBef>
                <a:spcAft>
                  <a:spcPts val="0"/>
                </a:spcAft>
                <a:buNone/>
              </a:pPr>
              <a:r>
                <a:rPr b="1" i="0" lang="en-US" sz="1600" u="none" cap="none" strike="noStrike">
                  <a:solidFill>
                    <a:srgbClr val="002060"/>
                  </a:solidFill>
                  <a:latin typeface="Calibri"/>
                  <a:ea typeface="Calibri"/>
                  <a:cs typeface="Calibri"/>
                  <a:sym typeface="Calibri"/>
                </a:rPr>
                <a:t>CHỦNG TỘC </a:t>
              </a:r>
              <a:endParaRPr/>
            </a:p>
            <a:p>
              <a:pPr indent="0" lvl="0" marL="0" marR="0" rtl="0" algn="ctr">
                <a:spcBef>
                  <a:spcPts val="0"/>
                </a:spcBef>
                <a:spcAft>
                  <a:spcPts val="0"/>
                </a:spcAft>
                <a:buNone/>
              </a:pPr>
              <a:r>
                <a:rPr b="1" i="0" lang="en-US" sz="1600" u="none" cap="none" strike="noStrike">
                  <a:solidFill>
                    <a:srgbClr val="002060"/>
                  </a:solidFill>
                  <a:latin typeface="Calibri"/>
                  <a:ea typeface="Calibri"/>
                  <a:cs typeface="Calibri"/>
                  <a:sym typeface="Calibri"/>
                </a:rPr>
                <a:t>MÀU DA</a:t>
              </a:r>
              <a:endParaRPr b="1" i="0" sz="1600" u="none" cap="none" strike="noStrike">
                <a:solidFill>
                  <a:srgbClr val="002060"/>
                </a:solidFill>
                <a:latin typeface="Calibri"/>
                <a:ea typeface="Calibri"/>
                <a:cs typeface="Calibri"/>
                <a:sym typeface="Calibri"/>
              </a:endParaRPr>
            </a:p>
          </p:txBody>
        </p:sp>
      </p:grpSp>
      <p:sp>
        <p:nvSpPr>
          <p:cNvPr id="81" name="Google Shape;81;p3"/>
          <p:cNvSpPr/>
          <p:nvPr/>
        </p:nvSpPr>
        <p:spPr>
          <a:xfrm>
            <a:off x="3102246" y="1768103"/>
            <a:ext cx="206711" cy="252036"/>
          </a:xfrm>
          <a:prstGeom prst="chevron">
            <a:avLst>
              <a:gd fmla="val 50000" name="adj"/>
            </a:avLst>
          </a:prstGeom>
          <a:solidFill>
            <a:srgbClr val="004236"/>
          </a:solidFill>
          <a:ln cap="flat" cmpd="sng" w="12700">
            <a:solidFill>
              <a:srgbClr val="004236"/>
            </a:solidFill>
            <a:prstDash val="solid"/>
            <a:miter lim="800000"/>
            <a:headEnd len="sm" w="sm" type="none"/>
            <a:tailEnd len="sm" w="sm" type="none"/>
          </a:ln>
        </p:spPr>
        <p:txBody>
          <a:bodyPr anchorCtr="0" anchor="ctr" bIns="45725" lIns="91450" spcFirstLastPara="1" rIns="91450" wrap="square" tIns="45725">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82" name="Google Shape;82;p3"/>
          <p:cNvSpPr txBox="1"/>
          <p:nvPr/>
        </p:nvSpPr>
        <p:spPr>
          <a:xfrm>
            <a:off x="147027" y="217630"/>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US" sz="1600" u="none" cap="none" strike="noStrike">
                <a:solidFill>
                  <a:srgbClr val="004236"/>
                </a:solidFill>
                <a:latin typeface="Arial"/>
                <a:ea typeface="Arial"/>
                <a:cs typeface="Arial"/>
                <a:sym typeface="Arial"/>
              </a:rPr>
              <a:t>a. THẾ  NÀO LÀ BÌNH ĐẲNG GIỮA CÁC DÂN TỘC</a:t>
            </a:r>
            <a:endParaRPr sz="1600">
              <a:solidFill>
                <a:srgbClr val="004236"/>
              </a:solidFill>
              <a:latin typeface="Arial"/>
              <a:ea typeface="Arial"/>
              <a:cs typeface="Arial"/>
              <a:sym typeface="Arial"/>
            </a:endParaRPr>
          </a:p>
        </p:txBody>
      </p:sp>
      <p:sp>
        <p:nvSpPr>
          <p:cNvPr id="83" name="Google Shape;83;p3"/>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84" name="Google Shape;84;p3"/>
          <p:cNvSpPr/>
          <p:nvPr/>
        </p:nvSpPr>
        <p:spPr>
          <a:xfrm>
            <a:off x="6713094" y="1462004"/>
            <a:ext cx="1820140" cy="2312865"/>
          </a:xfrm>
          <a:prstGeom prst="roundRect">
            <a:avLst>
              <a:gd fmla="val 16667" name="adj"/>
            </a:avLst>
          </a:prstGeom>
          <a:noFill/>
          <a:ln cap="flat" cmpd="sng" w="38100">
            <a:solidFill>
              <a:srgbClr val="004236"/>
            </a:solidFill>
            <a:prstDash val="solid"/>
            <a:miter lim="800000"/>
            <a:headEnd len="sm" w="sm" type="none"/>
            <a:tailEnd len="sm" w="sm" type="none"/>
          </a:ln>
        </p:spPr>
        <p:txBody>
          <a:bodyPr anchorCtr="0" anchor="ctr" bIns="45725" lIns="91450" spcFirstLastPara="1" rIns="91450" wrap="square" tIns="4572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3"/>
          <p:cNvSpPr txBox="1"/>
          <p:nvPr/>
        </p:nvSpPr>
        <p:spPr>
          <a:xfrm>
            <a:off x="6769162" y="1729033"/>
            <a:ext cx="1729768" cy="163121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NHÀ NƯỚC </a:t>
            </a:r>
            <a:r>
              <a:rPr lang="en-US" sz="2000">
                <a:solidFill>
                  <a:srgbClr val="901829"/>
                </a:solidFill>
                <a:latin typeface="Calibri"/>
                <a:ea typeface="Calibri"/>
                <a:cs typeface="Calibri"/>
                <a:sym typeface="Calibri"/>
              </a:rPr>
              <a:t>TÔN TRỌNG BẢO VỆ </a:t>
            </a:r>
            <a:r>
              <a:rPr lang="en-US" sz="2000">
                <a:solidFill>
                  <a:srgbClr val="004236"/>
                </a:solidFill>
                <a:latin typeface="Calibri"/>
                <a:ea typeface="Calibri"/>
                <a:cs typeface="Calibri"/>
                <a:sym typeface="Calibri"/>
              </a:rPr>
              <a:t>VÀ </a:t>
            </a:r>
            <a:r>
              <a:rPr lang="en-US" sz="2000">
                <a:solidFill>
                  <a:srgbClr val="901829"/>
                </a:solidFill>
                <a:latin typeface="Calibri"/>
                <a:ea typeface="Calibri"/>
                <a:cs typeface="Calibri"/>
                <a:sym typeface="Calibri"/>
              </a:rPr>
              <a:t>TẠO ĐIỀU KIỆN </a:t>
            </a:r>
            <a:r>
              <a:rPr lang="en-US" sz="2000">
                <a:solidFill>
                  <a:srgbClr val="004236"/>
                </a:solidFill>
                <a:latin typeface="Calibri"/>
                <a:ea typeface="Calibri"/>
                <a:cs typeface="Calibri"/>
                <a:sym typeface="Calibri"/>
              </a:rPr>
              <a:t>PHÁT TRIỂN</a:t>
            </a:r>
            <a:endParaRPr sz="2000">
              <a:solidFill>
                <a:srgbClr val="004236"/>
              </a:solidFill>
              <a:latin typeface="Calibri"/>
              <a:ea typeface="Calibri"/>
              <a:cs typeface="Calibri"/>
              <a:sym typeface="Calibri"/>
            </a:endParaRPr>
          </a:p>
        </p:txBody>
      </p:sp>
      <p:sp>
        <p:nvSpPr>
          <p:cNvPr id="86" name="Google Shape;86;p3"/>
          <p:cNvSpPr/>
          <p:nvPr/>
        </p:nvSpPr>
        <p:spPr>
          <a:xfrm>
            <a:off x="3108961" y="2446088"/>
            <a:ext cx="206711" cy="252036"/>
          </a:xfrm>
          <a:prstGeom prst="chevron">
            <a:avLst>
              <a:gd fmla="val 50000" name="adj"/>
            </a:avLst>
          </a:prstGeom>
          <a:solidFill>
            <a:srgbClr val="004236"/>
          </a:solidFill>
          <a:ln cap="flat" cmpd="sng" w="12700">
            <a:solidFill>
              <a:srgbClr val="004236"/>
            </a:solidFill>
            <a:prstDash val="solid"/>
            <a:miter lim="800000"/>
            <a:headEnd len="sm" w="sm" type="none"/>
            <a:tailEnd len="sm" w="sm" type="none"/>
          </a:ln>
        </p:spPr>
        <p:txBody>
          <a:bodyPr anchorCtr="0" anchor="ctr" bIns="45725" lIns="91450" spcFirstLastPara="1" rIns="91450" wrap="square" tIns="45725">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7" name="Google Shape;87;p3"/>
          <p:cNvSpPr/>
          <p:nvPr/>
        </p:nvSpPr>
        <p:spPr>
          <a:xfrm>
            <a:off x="3100191" y="3093442"/>
            <a:ext cx="206711" cy="252036"/>
          </a:xfrm>
          <a:prstGeom prst="chevron">
            <a:avLst>
              <a:gd fmla="val 50000" name="adj"/>
            </a:avLst>
          </a:prstGeom>
          <a:solidFill>
            <a:srgbClr val="004236"/>
          </a:solidFill>
          <a:ln cap="flat" cmpd="sng" w="12700">
            <a:solidFill>
              <a:srgbClr val="004236"/>
            </a:solidFill>
            <a:prstDash val="solid"/>
            <a:miter lim="800000"/>
            <a:headEnd len="sm" w="sm" type="none"/>
            <a:tailEnd len="sm" w="sm" type="none"/>
          </a:ln>
        </p:spPr>
        <p:txBody>
          <a:bodyPr anchorCtr="0" anchor="ctr" bIns="45725" lIns="91450" spcFirstLastPara="1" rIns="91450" wrap="square" tIns="45725">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88" name="Google Shape;88;p3"/>
          <p:cNvCxnSpPr/>
          <p:nvPr/>
        </p:nvCxnSpPr>
        <p:spPr>
          <a:xfrm>
            <a:off x="4948110" y="1896358"/>
            <a:ext cx="1764984" cy="690900"/>
          </a:xfrm>
          <a:prstGeom prst="straightConnector1">
            <a:avLst/>
          </a:prstGeom>
          <a:noFill/>
          <a:ln cap="flat" cmpd="sng" w="38100">
            <a:solidFill>
              <a:srgbClr val="004236"/>
            </a:solidFill>
            <a:prstDash val="solid"/>
            <a:miter lim="800000"/>
            <a:headEnd len="sm" w="sm" type="none"/>
            <a:tailEnd len="med" w="med" type="triangle"/>
          </a:ln>
        </p:spPr>
      </p:cxnSp>
      <p:cxnSp>
        <p:nvCxnSpPr>
          <p:cNvPr id="89" name="Google Shape;89;p3"/>
          <p:cNvCxnSpPr>
            <a:stCxn id="77" idx="3"/>
            <a:endCxn id="84" idx="1"/>
          </p:cNvCxnSpPr>
          <p:nvPr/>
        </p:nvCxnSpPr>
        <p:spPr>
          <a:xfrm>
            <a:off x="4948110" y="2618438"/>
            <a:ext cx="1764900" cy="0"/>
          </a:xfrm>
          <a:prstGeom prst="straightConnector1">
            <a:avLst/>
          </a:prstGeom>
          <a:noFill/>
          <a:ln cap="flat" cmpd="sng" w="38100">
            <a:solidFill>
              <a:srgbClr val="004236"/>
            </a:solidFill>
            <a:prstDash val="solid"/>
            <a:miter lim="800000"/>
            <a:headEnd len="sm" w="sm" type="none"/>
            <a:tailEnd len="med" w="med" type="triangle"/>
          </a:ln>
        </p:spPr>
      </p:cxnSp>
      <p:cxnSp>
        <p:nvCxnSpPr>
          <p:cNvPr id="90" name="Google Shape;90;p3"/>
          <p:cNvCxnSpPr>
            <a:stCxn id="80" idx="3"/>
            <a:endCxn id="84" idx="1"/>
          </p:cNvCxnSpPr>
          <p:nvPr/>
        </p:nvCxnSpPr>
        <p:spPr>
          <a:xfrm flipH="1" rot="10800000">
            <a:off x="4942926" y="2618584"/>
            <a:ext cx="1770300" cy="755700"/>
          </a:xfrm>
          <a:prstGeom prst="straightConnector1">
            <a:avLst/>
          </a:prstGeom>
          <a:noFill/>
          <a:ln cap="flat" cmpd="sng" w="38100">
            <a:solidFill>
              <a:srgbClr val="004236"/>
            </a:solidFill>
            <a:prstDash val="solid"/>
            <a:miter lim="800000"/>
            <a:headEnd len="sm" w="sm" type="none"/>
            <a:tailEnd len="med" w="med" type="triangle"/>
          </a:ln>
        </p:spPr>
      </p:cxn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7"/>
                                        </p:tgtEl>
                                        <p:attrNameLst>
                                          <p:attrName>style.visibility</p:attrName>
                                        </p:attrNameLst>
                                      </p:cBhvr>
                                      <p:to>
                                        <p:strVal val="visible"/>
                                      </p:to>
                                    </p:set>
                                    <p:animEffect filter="fade" transition="in">
                                      <p:cBhvr>
                                        <p:cTn dur="500"/>
                                        <p:tgtEl>
                                          <p:spTgt spid="6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6"/>
                                        </p:tgtEl>
                                        <p:attrNameLst>
                                          <p:attrName>style.visibility</p:attrName>
                                        </p:attrNameLst>
                                      </p:cBhvr>
                                      <p:to>
                                        <p:strVal val="visible"/>
                                      </p:to>
                                    </p:set>
                                    <p:animEffect filter="fade" transition="in">
                                      <p:cBhvr>
                                        <p:cTn dur="500"/>
                                        <p:tgtEl>
                                          <p:spTgt spid="6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8"/>
                                        </p:tgtEl>
                                        <p:attrNameLst>
                                          <p:attrName>style.visibility</p:attrName>
                                        </p:attrNameLst>
                                      </p:cBhvr>
                                      <p:to>
                                        <p:strVal val="visible"/>
                                      </p:to>
                                    </p:set>
                                    <p:animEffect filter="fade" transition="in">
                                      <p:cBhvr>
                                        <p:cTn dur="500"/>
                                        <p:tgtEl>
                                          <p:spTgt spid="68"/>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500"/>
                                        <p:tgtEl>
                                          <p:spTgt spid="81"/>
                                        </p:tgtEl>
                                      </p:cBhvr>
                                    </p:animEffect>
                                  </p:childTnLst>
                                </p:cTn>
                              </p:par>
                              <p:par>
                                <p:cTn fill="hold" nodeType="withEffect" presetClass="entr" presetID="2" presetSubtype="4">
                                  <p:stCondLst>
                                    <p:cond delay="0"/>
                                  </p:stCondLst>
                                  <p:childTnLst>
                                    <p:set>
                                      <p:cBhvr>
                                        <p:cTn dur="1" fill="hold">
                                          <p:stCondLst>
                                            <p:cond delay="0"/>
                                          </p:stCondLst>
                                        </p:cTn>
                                        <p:tgtEl>
                                          <p:spTgt spid="72"/>
                                        </p:tgtEl>
                                        <p:attrNameLst>
                                          <p:attrName>style.visibility</p:attrName>
                                        </p:attrNameLst>
                                      </p:cBhvr>
                                      <p:to>
                                        <p:strVal val="visible"/>
                                      </p:to>
                                    </p:set>
                                    <p:anim calcmode="lin" valueType="num">
                                      <p:cBhvr additive="base">
                                        <p:cTn dur="500"/>
                                        <p:tgtEl>
                                          <p:spTgt spid="7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75"/>
                                        </p:tgtEl>
                                        <p:attrNameLst>
                                          <p:attrName>style.visibility</p:attrName>
                                        </p:attrNameLst>
                                      </p:cBhvr>
                                      <p:to>
                                        <p:strVal val="visible"/>
                                      </p:to>
                                    </p:set>
                                    <p:anim calcmode="lin" valueType="num">
                                      <p:cBhvr additive="base">
                                        <p:cTn dur="500"/>
                                        <p:tgtEl>
                                          <p:spTgt spid="7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78"/>
                                        </p:tgtEl>
                                        <p:attrNameLst>
                                          <p:attrName>style.visibility</p:attrName>
                                        </p:attrNameLst>
                                      </p:cBhvr>
                                      <p:to>
                                        <p:strVal val="visible"/>
                                      </p:to>
                                    </p:set>
                                    <p:anim calcmode="lin" valueType="num">
                                      <p:cBhvr additive="base">
                                        <p:cTn dur="500"/>
                                        <p:tgtEl>
                                          <p:spTgt spid="78"/>
                                        </p:tgtEl>
                                        <p:attrNameLst>
                                          <p:attrName>ppt_y</p:attrName>
                                        </p:attrNameLst>
                                      </p:cBhvr>
                                      <p:tavLst>
                                        <p:tav fmla="" tm="0">
                                          <p:val>
                                            <p:strVal val="#ppt_y+1"/>
                                          </p:val>
                                        </p:tav>
                                        <p:tav fmla="" tm="100000">
                                          <p:val>
                                            <p:strVal val="#ppt_y"/>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500"/>
                                        <p:tgtEl>
                                          <p:spTgt spid="86"/>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500"/>
                                        <p:tgtEl>
                                          <p:spTgt spid="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500"/>
                                        <p:tgtEl>
                                          <p:spTgt spid="88"/>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500"/>
                                        <p:tgtEl>
                                          <p:spTgt spid="89"/>
                                        </p:tgtEl>
                                      </p:cBhvr>
                                    </p:animEffect>
                                  </p:childTnLst>
                                </p:cTn>
                              </p:par>
                              <p:par>
                                <p:cTn fill="hold" nodeType="with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5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500"/>
                                        <p:tgtEl>
                                          <p:spTgt spid="84"/>
                                        </p:tgtEl>
                                      </p:cBhvr>
                                    </p:animEffect>
                                  </p:childTnLst>
                                </p:cTn>
                              </p:par>
                              <p:par>
                                <p:cTn fill="hold" nodeType="with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5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4"/>
          <p:cNvSpPr/>
          <p:nvPr/>
        </p:nvSpPr>
        <p:spPr>
          <a:xfrm>
            <a:off x="828378" y="805623"/>
            <a:ext cx="3240360" cy="4006837"/>
          </a:xfrm>
          <a:prstGeom prst="rect">
            <a:avLst/>
          </a:prstGeom>
          <a:solidFill>
            <a:srgbClr val="DEEFF4"/>
          </a:solidFill>
          <a:ln cap="flat" cmpd="sng" w="38100">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   ĐIỀU 5 – HP 2013</a:t>
            </a:r>
            <a:endParaRPr/>
          </a:p>
          <a:p>
            <a:pPr indent="0" lvl="0" marL="0" marR="0" rtl="0" algn="just">
              <a:spcBef>
                <a:spcPts val="0"/>
              </a:spcBef>
              <a:spcAft>
                <a:spcPts val="0"/>
              </a:spcAft>
              <a:buNone/>
            </a:pPr>
            <a:r>
              <a:rPr lang="en-US" sz="2000">
                <a:solidFill>
                  <a:srgbClr val="004236"/>
                </a:solidFill>
                <a:latin typeface="Calibri"/>
                <a:ea typeface="Calibri"/>
                <a:cs typeface="Calibri"/>
                <a:sym typeface="Calibri"/>
              </a:rPr>
              <a:t>	1. Nước Cộng hòa xã hội chủ nghĩa Việt Nam là quốc gia thống nhất của các dân tộc cùng sinh sống trên đất nước Việt Nam.</a:t>
            </a:r>
            <a:endParaRPr/>
          </a:p>
          <a:p>
            <a:pPr indent="0" lvl="0" marL="0" marR="0" rtl="0" algn="just">
              <a:spcBef>
                <a:spcPts val="0"/>
              </a:spcBef>
              <a:spcAft>
                <a:spcPts val="0"/>
              </a:spcAft>
              <a:buNone/>
            </a:pPr>
            <a:r>
              <a:rPr lang="en-US" sz="2000">
                <a:solidFill>
                  <a:srgbClr val="004236"/>
                </a:solidFill>
                <a:latin typeface="Calibri"/>
                <a:ea typeface="Calibri"/>
                <a:cs typeface="Calibri"/>
                <a:sym typeface="Calibri"/>
              </a:rPr>
              <a:t>	2. Các dân tộc bình đẳng, đoàn kết, tôn trọng và giúp nhau cùng phát triển; nghiêm cấm mọi hành vi kỳ thị, chia rẽ dân tộc.</a:t>
            </a:r>
            <a:endParaRPr/>
          </a:p>
        </p:txBody>
      </p:sp>
      <p:pic>
        <p:nvPicPr>
          <p:cNvPr id="96" name="Google Shape;96;p4"/>
          <p:cNvPicPr preferRelativeResize="0"/>
          <p:nvPr/>
        </p:nvPicPr>
        <p:blipFill rotWithShape="1">
          <a:blip r:embed="rId3">
            <a:alphaModFix/>
          </a:blip>
          <a:srcRect b="5113" l="27216" r="27425" t="5113"/>
          <a:stretch/>
        </p:blipFill>
        <p:spPr>
          <a:xfrm>
            <a:off x="5076850" y="772344"/>
            <a:ext cx="3240360" cy="4104456"/>
          </a:xfrm>
          <a:prstGeom prst="rect">
            <a:avLst/>
          </a:prstGeom>
          <a:noFill/>
          <a:ln>
            <a:noFill/>
          </a:ln>
        </p:spPr>
      </p:pic>
      <p:sp>
        <p:nvSpPr>
          <p:cNvPr id="97" name="Google Shape;97;p4"/>
          <p:cNvSpPr txBox="1"/>
          <p:nvPr/>
        </p:nvSpPr>
        <p:spPr>
          <a:xfrm>
            <a:off x="160366"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a. THẾ  NÀO LÀ BÌNH ĐẲNG GIỮA CÁC DÂN TỘC</a:t>
            </a:r>
            <a:endParaRPr sz="1600">
              <a:solidFill>
                <a:srgbClr val="004236"/>
              </a:solidFill>
              <a:latin typeface="Arial"/>
              <a:ea typeface="Arial"/>
              <a:cs typeface="Arial"/>
              <a:sym typeface="Arial"/>
            </a:endParaRPr>
          </a:p>
        </p:txBody>
      </p:sp>
      <p:sp>
        <p:nvSpPr>
          <p:cNvPr id="98" name="Google Shape;98;p4"/>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Tree>
  </p:cSld>
  <p:clrMapOvr>
    <a:masterClrMapping/>
  </p:clrMapOvr>
  <p:transition spd="slow" p14:dur="1500">
    <p:wipe dir="l"/>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5"/>
          <p:cNvSpPr/>
          <p:nvPr/>
        </p:nvSpPr>
        <p:spPr>
          <a:xfrm rot="-5400000">
            <a:off x="4286035" y="2424474"/>
            <a:ext cx="612123" cy="1297970"/>
          </a:xfrm>
          <a:prstGeom prst="chevron">
            <a:avLst>
              <a:gd fmla="val 63197"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5" name="Google Shape;105;p5"/>
          <p:cNvSpPr/>
          <p:nvPr/>
        </p:nvSpPr>
        <p:spPr>
          <a:xfrm rot="1812939">
            <a:off x="3959575" y="1855728"/>
            <a:ext cx="612040" cy="1298145"/>
          </a:xfrm>
          <a:prstGeom prst="chevron">
            <a:avLst>
              <a:gd fmla="val 63197" name="adj"/>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6" name="Google Shape;106;p5"/>
          <p:cNvSpPr/>
          <p:nvPr/>
        </p:nvSpPr>
        <p:spPr>
          <a:xfrm flipH="1" rot="-1812939">
            <a:off x="4612578" y="1855728"/>
            <a:ext cx="612040" cy="1298145"/>
          </a:xfrm>
          <a:prstGeom prst="chevron">
            <a:avLst>
              <a:gd fmla="val 63197"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7" name="Google Shape;107;p5"/>
          <p:cNvSpPr txBox="1"/>
          <p:nvPr/>
        </p:nvSpPr>
        <p:spPr>
          <a:xfrm>
            <a:off x="1260426" y="2068488"/>
            <a:ext cx="2820165" cy="496749"/>
          </a:xfrm>
          <a:prstGeom prst="rect">
            <a:avLst/>
          </a:prstGeom>
          <a:noFill/>
          <a:ln>
            <a:noFill/>
          </a:ln>
        </p:spPr>
        <p:txBody>
          <a:bodyPr anchorCtr="0" anchor="t" bIns="34275" lIns="0" spcFirstLastPara="1" rIns="0" wrap="square" tIns="34275">
            <a:spAutoFit/>
          </a:bodyPr>
          <a:lstStyle/>
          <a:p>
            <a:pPr indent="0" lvl="0" marL="0" marR="0" rtl="0" algn="r">
              <a:lnSpc>
                <a:spcPct val="125000"/>
              </a:lnSpc>
              <a:spcBef>
                <a:spcPts val="0"/>
              </a:spcBef>
              <a:spcAft>
                <a:spcPts val="0"/>
              </a:spcAft>
              <a:buNone/>
            </a:pPr>
            <a:r>
              <a:rPr b="1" lang="en-US" sz="2400">
                <a:solidFill>
                  <a:srgbClr val="004236"/>
                </a:solidFill>
                <a:latin typeface="Calibri"/>
                <a:ea typeface="Calibri"/>
                <a:cs typeface="Calibri"/>
                <a:sym typeface="Calibri"/>
              </a:rPr>
              <a:t>LĨNH VỰC KINH TẾ</a:t>
            </a:r>
            <a:endParaRPr b="1" sz="2400">
              <a:solidFill>
                <a:srgbClr val="004236"/>
              </a:solidFill>
              <a:latin typeface="Calibri"/>
              <a:ea typeface="Calibri"/>
              <a:cs typeface="Calibri"/>
              <a:sym typeface="Calibri"/>
            </a:endParaRPr>
          </a:p>
        </p:txBody>
      </p:sp>
      <p:sp>
        <p:nvSpPr>
          <p:cNvPr id="108" name="Google Shape;108;p5"/>
          <p:cNvSpPr txBox="1"/>
          <p:nvPr/>
        </p:nvSpPr>
        <p:spPr>
          <a:xfrm>
            <a:off x="4991340" y="2068487"/>
            <a:ext cx="2820165" cy="496749"/>
          </a:xfrm>
          <a:prstGeom prst="rect">
            <a:avLst/>
          </a:prstGeom>
          <a:noFill/>
          <a:ln>
            <a:noFill/>
          </a:ln>
        </p:spPr>
        <p:txBody>
          <a:bodyPr anchorCtr="0" anchor="t" bIns="34275" lIns="0" spcFirstLastPara="1" rIns="0" wrap="square" tIns="34275">
            <a:spAutoFit/>
          </a:bodyPr>
          <a:lstStyle/>
          <a:p>
            <a:pPr indent="0" lvl="0" marL="0" marR="0" rtl="0" algn="l">
              <a:lnSpc>
                <a:spcPct val="125000"/>
              </a:lnSpc>
              <a:spcBef>
                <a:spcPts val="0"/>
              </a:spcBef>
              <a:spcAft>
                <a:spcPts val="0"/>
              </a:spcAft>
              <a:buNone/>
            </a:pPr>
            <a:r>
              <a:rPr b="1" lang="en-US" sz="2400">
                <a:solidFill>
                  <a:srgbClr val="004236"/>
                </a:solidFill>
                <a:latin typeface="Calibri"/>
                <a:ea typeface="Calibri"/>
                <a:cs typeface="Calibri"/>
                <a:sym typeface="Calibri"/>
              </a:rPr>
              <a:t>LĨNH VỰC CHÍNH TRỊ</a:t>
            </a:r>
            <a:endParaRPr b="1" sz="2400">
              <a:solidFill>
                <a:srgbClr val="004236"/>
              </a:solidFill>
              <a:latin typeface="Calibri"/>
              <a:ea typeface="Calibri"/>
              <a:cs typeface="Calibri"/>
              <a:sym typeface="Calibri"/>
            </a:endParaRPr>
          </a:p>
        </p:txBody>
      </p:sp>
      <p:sp>
        <p:nvSpPr>
          <p:cNvPr id="109" name="Google Shape;109;p5"/>
          <p:cNvSpPr txBox="1"/>
          <p:nvPr/>
        </p:nvSpPr>
        <p:spPr>
          <a:xfrm>
            <a:off x="3106809" y="3498276"/>
            <a:ext cx="2820165" cy="958414"/>
          </a:xfrm>
          <a:prstGeom prst="rect">
            <a:avLst/>
          </a:prstGeom>
          <a:noFill/>
          <a:ln>
            <a:noFill/>
          </a:ln>
        </p:spPr>
        <p:txBody>
          <a:bodyPr anchorCtr="0" anchor="t" bIns="34275" lIns="0" spcFirstLastPara="1" rIns="0" wrap="square" tIns="34275">
            <a:spAutoFit/>
          </a:bodyPr>
          <a:lstStyle/>
          <a:p>
            <a:pPr indent="0" lvl="0" marL="0" marR="0" rtl="0" algn="ctr">
              <a:lnSpc>
                <a:spcPct val="125000"/>
              </a:lnSpc>
              <a:spcBef>
                <a:spcPts val="0"/>
              </a:spcBef>
              <a:spcAft>
                <a:spcPts val="0"/>
              </a:spcAft>
              <a:buNone/>
            </a:pPr>
            <a:r>
              <a:rPr b="1" lang="en-US" sz="2400">
                <a:solidFill>
                  <a:srgbClr val="004236"/>
                </a:solidFill>
                <a:latin typeface="Calibri"/>
                <a:ea typeface="Calibri"/>
                <a:cs typeface="Calibri"/>
                <a:sym typeface="Calibri"/>
              </a:rPr>
              <a:t>LĨNH VỰC VĂN HÓA, GIÁO DỤC</a:t>
            </a:r>
            <a:endParaRPr b="1" sz="2400">
              <a:solidFill>
                <a:srgbClr val="004236"/>
              </a:solidFill>
              <a:latin typeface="Calibri"/>
              <a:ea typeface="Calibri"/>
              <a:cs typeface="Calibri"/>
              <a:sym typeface="Calibri"/>
            </a:endParaRPr>
          </a:p>
        </p:txBody>
      </p:sp>
      <p:sp>
        <p:nvSpPr>
          <p:cNvPr id="110" name="Google Shape;110;p5"/>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111" name="Google Shape;111;p5"/>
          <p:cNvSpPr txBox="1"/>
          <p:nvPr/>
        </p:nvSpPr>
        <p:spPr>
          <a:xfrm>
            <a:off x="160366" y="251407"/>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05"/>
                                        </p:tgtEl>
                                        <p:attrNameLst>
                                          <p:attrName>style.visibility</p:attrName>
                                        </p:attrNameLst>
                                      </p:cBhvr>
                                      <p:to>
                                        <p:strVal val="visible"/>
                                      </p:to>
                                    </p:set>
                                    <p:anim calcmode="lin" valueType="num">
                                      <p:cBhvr additive="base">
                                        <p:cTn dur="750"/>
                                        <p:tgtEl>
                                          <p:spTgt spid="105"/>
                                        </p:tgtEl>
                                        <p:attrNameLst>
                                          <p:attrName>ppt_x</p:attrName>
                                        </p:attrNameLst>
                                      </p:cBhvr>
                                      <p:tavLst>
                                        <p:tav fmla="" tm="0">
                                          <p:val>
                                            <p:strVal val="#ppt_x-1"/>
                                          </p:val>
                                        </p:tav>
                                        <p:tav fmla="" tm="100000">
                                          <p:val>
                                            <p:strVal val="#ppt_x"/>
                                          </p:val>
                                        </p:tav>
                                      </p:tavLst>
                                    </p:anim>
                                  </p:childTnLst>
                                </p:cTn>
                              </p:par>
                            </p:childTnLst>
                          </p:cTn>
                        </p:par>
                        <p:par>
                          <p:cTn fill="hold">
                            <p:stCondLst>
                              <p:cond delay="750"/>
                            </p:stCondLst>
                            <p:childTnLst>
                              <p:par>
                                <p:cTn fill="hold" nodeType="after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750"/>
                                        <p:tgtEl>
                                          <p:spTgt spid="107"/>
                                        </p:tgtEl>
                                      </p:cBhvr>
                                    </p:animEffect>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106"/>
                                        </p:tgtEl>
                                        <p:attrNameLst>
                                          <p:attrName>style.visibility</p:attrName>
                                        </p:attrNameLst>
                                      </p:cBhvr>
                                      <p:to>
                                        <p:strVal val="visible"/>
                                      </p:to>
                                    </p:set>
                                    <p:anim calcmode="lin" valueType="num">
                                      <p:cBhvr additive="base">
                                        <p:cTn dur="750"/>
                                        <p:tgtEl>
                                          <p:spTgt spid="106"/>
                                        </p:tgtEl>
                                        <p:attrNameLst>
                                          <p:attrName>ppt_x</p:attrName>
                                        </p:attrNameLst>
                                      </p:cBhvr>
                                      <p:tavLst>
                                        <p:tav fmla="" tm="0">
                                          <p:val>
                                            <p:strVal val="#ppt_x-1"/>
                                          </p:val>
                                        </p:tav>
                                        <p:tav fmla="" tm="100000">
                                          <p:val>
                                            <p:strVal val="#ppt_x"/>
                                          </p:val>
                                        </p:tav>
                                      </p:tavLst>
                                    </p:anim>
                                  </p:childTnLst>
                                </p:cTn>
                              </p:par>
                            </p:childTnLst>
                          </p:cTn>
                        </p:par>
                        <p:par>
                          <p:cTn fill="hold">
                            <p:stCondLst>
                              <p:cond delay="2250"/>
                            </p:stCondLst>
                            <p:childTnLst>
                              <p:par>
                                <p:cTn fill="hold" nodeType="after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750"/>
                                        <p:tgtEl>
                                          <p:spTgt spid="108"/>
                                        </p:tgtEl>
                                      </p:cBhvr>
                                    </p:animEffect>
                                  </p:childTnLst>
                                </p:cTn>
                              </p:par>
                            </p:childTnLst>
                          </p:cTn>
                        </p:par>
                        <p:par>
                          <p:cTn fill="hold">
                            <p:stCondLst>
                              <p:cond delay="3000"/>
                            </p:stCondLst>
                            <p:childTnLst>
                              <p:par>
                                <p:cTn fill="hold" nodeType="afterEffect" presetClass="entr" presetID="2" presetSubtype="4">
                                  <p:stCondLst>
                                    <p:cond delay="0"/>
                                  </p:stCondLst>
                                  <p:childTnLst>
                                    <p:set>
                                      <p:cBhvr>
                                        <p:cTn dur="1" fill="hold">
                                          <p:stCondLst>
                                            <p:cond delay="0"/>
                                          </p:stCondLst>
                                        </p:cTn>
                                        <p:tgtEl>
                                          <p:spTgt spid="104"/>
                                        </p:tgtEl>
                                        <p:attrNameLst>
                                          <p:attrName>style.visibility</p:attrName>
                                        </p:attrNameLst>
                                      </p:cBhvr>
                                      <p:to>
                                        <p:strVal val="visible"/>
                                      </p:to>
                                    </p:set>
                                    <p:anim calcmode="lin" valueType="num">
                                      <p:cBhvr additive="base">
                                        <p:cTn dur="750"/>
                                        <p:tgtEl>
                                          <p:spTgt spid="104"/>
                                        </p:tgtEl>
                                        <p:attrNameLst>
                                          <p:attrName>ppt_y</p:attrName>
                                        </p:attrNameLst>
                                      </p:cBhvr>
                                      <p:tavLst>
                                        <p:tav fmla="" tm="0">
                                          <p:val>
                                            <p:strVal val="#ppt_y+1"/>
                                          </p:val>
                                        </p:tav>
                                        <p:tav fmla="" tm="100000">
                                          <p:val>
                                            <p:strVal val="#ppt_y"/>
                                          </p:val>
                                        </p:tav>
                                      </p:tavLst>
                                    </p:anim>
                                  </p:childTnLst>
                                </p:cTn>
                              </p:par>
                            </p:childTnLst>
                          </p:cTn>
                        </p:par>
                        <p:par>
                          <p:cTn fill="hold">
                            <p:stCondLst>
                              <p:cond delay="3750"/>
                            </p:stCondLst>
                            <p:childTnLst>
                              <p:par>
                                <p:cTn fill="hold" nodeType="after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750"/>
                                        <p:tgtEl>
                                          <p:spTgt spid="1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nvSpPr>
        <p:spPr>
          <a:xfrm>
            <a:off x="160366"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
        <p:nvSpPr>
          <p:cNvPr id="117" name="Google Shape;117;p6"/>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cxnSp>
        <p:nvCxnSpPr>
          <p:cNvPr id="118" name="Google Shape;118;p6"/>
          <p:cNvCxnSpPr/>
          <p:nvPr/>
        </p:nvCxnSpPr>
        <p:spPr>
          <a:xfrm flipH="1" rot="10800000">
            <a:off x="1326204" y="2536540"/>
            <a:ext cx="1020571" cy="1176"/>
          </a:xfrm>
          <a:prstGeom prst="straightConnector1">
            <a:avLst/>
          </a:prstGeom>
          <a:noFill/>
          <a:ln cap="flat" cmpd="sng" w="19050">
            <a:solidFill>
              <a:srgbClr val="004236"/>
            </a:solidFill>
            <a:prstDash val="solid"/>
            <a:miter lim="800000"/>
            <a:headEnd len="sm" w="sm" type="none"/>
            <a:tailEnd len="med" w="med" type="triangle"/>
          </a:ln>
        </p:spPr>
      </p:cxnSp>
      <p:sp>
        <p:nvSpPr>
          <p:cNvPr id="119" name="Google Shape;119;p6"/>
          <p:cNvSpPr/>
          <p:nvPr/>
        </p:nvSpPr>
        <p:spPr>
          <a:xfrm>
            <a:off x="2418783" y="1600436"/>
            <a:ext cx="929875" cy="1872208"/>
          </a:xfrm>
          <a:prstGeom prst="roundRect">
            <a:avLst>
              <a:gd fmla="val 16667" name="adj"/>
            </a:avLst>
          </a:prstGeom>
          <a:solidFill>
            <a:srgbClr val="DEEFF4"/>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Tham gia quản lí nhà nước và xh</a:t>
            </a:r>
            <a:endParaRPr sz="2000">
              <a:solidFill>
                <a:srgbClr val="004236"/>
              </a:solidFill>
              <a:latin typeface="Calibri"/>
              <a:ea typeface="Calibri"/>
              <a:cs typeface="Calibri"/>
              <a:sym typeface="Calibri"/>
            </a:endParaRPr>
          </a:p>
        </p:txBody>
      </p:sp>
      <p:sp>
        <p:nvSpPr>
          <p:cNvPr id="120" name="Google Shape;120;p6"/>
          <p:cNvSpPr/>
          <p:nvPr/>
        </p:nvSpPr>
        <p:spPr>
          <a:xfrm>
            <a:off x="4068738" y="1600436"/>
            <a:ext cx="2160240" cy="720080"/>
          </a:xfrm>
          <a:prstGeom prst="roundRect">
            <a:avLst>
              <a:gd fmla="val 16667" name="adj"/>
            </a:avLst>
          </a:prstGeom>
          <a:solidFill>
            <a:srgbClr val="FEEFC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Tham gia vào bộ máy nhà nước</a:t>
            </a:r>
            <a:endParaRPr sz="2000">
              <a:solidFill>
                <a:srgbClr val="004236"/>
              </a:solidFill>
              <a:latin typeface="Calibri"/>
              <a:ea typeface="Calibri"/>
              <a:cs typeface="Calibri"/>
              <a:sym typeface="Calibri"/>
            </a:endParaRPr>
          </a:p>
        </p:txBody>
      </p:sp>
      <p:sp>
        <p:nvSpPr>
          <p:cNvPr id="121" name="Google Shape;121;p6"/>
          <p:cNvSpPr/>
          <p:nvPr/>
        </p:nvSpPr>
        <p:spPr>
          <a:xfrm>
            <a:off x="4068738" y="2752564"/>
            <a:ext cx="2160240" cy="720080"/>
          </a:xfrm>
          <a:prstGeom prst="roundRect">
            <a:avLst>
              <a:gd fmla="val 16667" name="adj"/>
            </a:avLst>
          </a:prstGeom>
          <a:solidFill>
            <a:srgbClr val="FEEFC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Thảo luận </a:t>
            </a:r>
            <a:endParaRPr/>
          </a:p>
          <a:p>
            <a:pPr indent="0" lvl="0" marL="0" marR="0" rtl="0" algn="ctr">
              <a:spcBef>
                <a:spcPts val="0"/>
              </a:spcBef>
              <a:spcAft>
                <a:spcPts val="0"/>
              </a:spcAft>
              <a:buNone/>
            </a:pPr>
            <a:r>
              <a:rPr lang="en-US" sz="2000">
                <a:solidFill>
                  <a:srgbClr val="004236"/>
                </a:solidFill>
                <a:latin typeface="Calibri"/>
                <a:ea typeface="Calibri"/>
                <a:cs typeface="Calibri"/>
                <a:sym typeface="Calibri"/>
              </a:rPr>
              <a:t>đóng góp ý kiến</a:t>
            </a:r>
            <a:endParaRPr sz="2000">
              <a:solidFill>
                <a:srgbClr val="004236"/>
              </a:solidFill>
              <a:latin typeface="Calibri"/>
              <a:ea typeface="Calibri"/>
              <a:cs typeface="Calibri"/>
              <a:sym typeface="Calibri"/>
            </a:endParaRPr>
          </a:p>
        </p:txBody>
      </p:sp>
      <p:sp>
        <p:nvSpPr>
          <p:cNvPr id="122" name="Google Shape;122;p6"/>
          <p:cNvSpPr/>
          <p:nvPr/>
        </p:nvSpPr>
        <p:spPr>
          <a:xfrm>
            <a:off x="7093074" y="1456420"/>
            <a:ext cx="1152128" cy="2160240"/>
          </a:xfrm>
          <a:prstGeom prst="roundRect">
            <a:avLst>
              <a:gd fmla="val 16667" name="adj"/>
            </a:avLst>
          </a:prstGeom>
          <a:solidFill>
            <a:srgbClr val="F3D9D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Dân chủ trực tiếp và dân chủ gián tiếp</a:t>
            </a:r>
            <a:endParaRPr sz="2000">
              <a:solidFill>
                <a:srgbClr val="004236"/>
              </a:solidFill>
              <a:latin typeface="Calibri"/>
              <a:ea typeface="Calibri"/>
              <a:cs typeface="Calibri"/>
              <a:sym typeface="Calibri"/>
            </a:endParaRPr>
          </a:p>
        </p:txBody>
      </p:sp>
      <p:cxnSp>
        <p:nvCxnSpPr>
          <p:cNvPr id="123" name="Google Shape;123;p6"/>
          <p:cNvCxnSpPr>
            <a:stCxn id="119" idx="3"/>
            <a:endCxn id="120" idx="1"/>
          </p:cNvCxnSpPr>
          <p:nvPr/>
        </p:nvCxnSpPr>
        <p:spPr>
          <a:xfrm flipH="1" rot="10800000">
            <a:off x="3348658" y="1960540"/>
            <a:ext cx="720000" cy="576000"/>
          </a:xfrm>
          <a:prstGeom prst="straightConnector1">
            <a:avLst/>
          </a:prstGeom>
          <a:noFill/>
          <a:ln cap="flat" cmpd="sng" w="19050">
            <a:solidFill>
              <a:srgbClr val="004236"/>
            </a:solidFill>
            <a:prstDash val="solid"/>
            <a:miter lim="800000"/>
            <a:headEnd len="sm" w="sm" type="none"/>
            <a:tailEnd len="med" w="med" type="triangle"/>
          </a:ln>
        </p:spPr>
      </p:cxnSp>
      <p:cxnSp>
        <p:nvCxnSpPr>
          <p:cNvPr id="124" name="Google Shape;124;p6"/>
          <p:cNvCxnSpPr>
            <a:stCxn id="119" idx="3"/>
            <a:endCxn id="121" idx="1"/>
          </p:cNvCxnSpPr>
          <p:nvPr/>
        </p:nvCxnSpPr>
        <p:spPr>
          <a:xfrm>
            <a:off x="3348658" y="2536540"/>
            <a:ext cx="720000" cy="576000"/>
          </a:xfrm>
          <a:prstGeom prst="straightConnector1">
            <a:avLst/>
          </a:prstGeom>
          <a:noFill/>
          <a:ln cap="flat" cmpd="sng" w="19050">
            <a:solidFill>
              <a:srgbClr val="004236"/>
            </a:solidFill>
            <a:prstDash val="solid"/>
            <a:miter lim="800000"/>
            <a:headEnd len="sm" w="sm" type="none"/>
            <a:tailEnd len="med" w="med" type="triangle"/>
          </a:ln>
        </p:spPr>
      </p:cxnSp>
      <p:cxnSp>
        <p:nvCxnSpPr>
          <p:cNvPr id="125" name="Google Shape;125;p6"/>
          <p:cNvCxnSpPr>
            <a:stCxn id="120" idx="3"/>
            <a:endCxn id="122" idx="1"/>
          </p:cNvCxnSpPr>
          <p:nvPr/>
        </p:nvCxnSpPr>
        <p:spPr>
          <a:xfrm>
            <a:off x="6228978" y="1960476"/>
            <a:ext cx="864000" cy="576000"/>
          </a:xfrm>
          <a:prstGeom prst="straightConnector1">
            <a:avLst/>
          </a:prstGeom>
          <a:noFill/>
          <a:ln cap="flat" cmpd="sng" w="19050">
            <a:solidFill>
              <a:srgbClr val="004236"/>
            </a:solidFill>
            <a:prstDash val="solid"/>
            <a:miter lim="800000"/>
            <a:headEnd len="sm" w="sm" type="none"/>
            <a:tailEnd len="med" w="med" type="triangle"/>
          </a:ln>
        </p:spPr>
      </p:cxnSp>
      <p:cxnSp>
        <p:nvCxnSpPr>
          <p:cNvPr id="126" name="Google Shape;126;p6"/>
          <p:cNvCxnSpPr>
            <a:stCxn id="121" idx="3"/>
          </p:cNvCxnSpPr>
          <p:nvPr/>
        </p:nvCxnSpPr>
        <p:spPr>
          <a:xfrm flipH="1" rot="10800000">
            <a:off x="6228978" y="2536604"/>
            <a:ext cx="864000" cy="576000"/>
          </a:xfrm>
          <a:prstGeom prst="straightConnector1">
            <a:avLst/>
          </a:prstGeom>
          <a:noFill/>
          <a:ln cap="flat" cmpd="sng" w="19050">
            <a:solidFill>
              <a:srgbClr val="004236"/>
            </a:solidFill>
            <a:prstDash val="solid"/>
            <a:miter lim="800000"/>
            <a:headEnd len="sm" w="sm" type="none"/>
            <a:tailEnd len="med" w="med" type="triangle"/>
          </a:ln>
        </p:spPr>
      </p:cxnSp>
      <p:sp>
        <p:nvSpPr>
          <p:cNvPr id="127" name="Google Shape;127;p6"/>
          <p:cNvSpPr/>
          <p:nvPr/>
        </p:nvSpPr>
        <p:spPr>
          <a:xfrm>
            <a:off x="265159" y="2140496"/>
            <a:ext cx="1571331" cy="792088"/>
          </a:xfrm>
          <a:prstGeom prst="roundRect">
            <a:avLst>
              <a:gd fmla="val 16667" name="adj"/>
            </a:avLst>
          </a:prstGeom>
          <a:solidFill>
            <a:srgbClr val="DEEFF4"/>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004236"/>
                </a:solidFill>
                <a:latin typeface="Calibri"/>
                <a:ea typeface="Calibri"/>
                <a:cs typeface="Calibri"/>
                <a:sym typeface="Calibri"/>
              </a:rPr>
              <a:t>LĨNH VỰC </a:t>
            </a:r>
            <a:endParaRPr/>
          </a:p>
          <a:p>
            <a:pPr indent="0" lvl="0" marL="0" marR="0" rtl="0" algn="ctr">
              <a:spcBef>
                <a:spcPts val="0"/>
              </a:spcBef>
              <a:spcAft>
                <a:spcPts val="0"/>
              </a:spcAft>
              <a:buNone/>
            </a:pPr>
            <a:r>
              <a:rPr b="1" lang="en-US" sz="1800">
                <a:solidFill>
                  <a:srgbClr val="004236"/>
                </a:solidFill>
                <a:latin typeface="Calibri"/>
                <a:ea typeface="Calibri"/>
                <a:cs typeface="Calibri"/>
                <a:sym typeface="Calibri"/>
              </a:rPr>
              <a:t>CHÍNH TRỊ</a:t>
            </a:r>
            <a:endParaRPr b="1" sz="1800">
              <a:solidFill>
                <a:srgbClr val="004236"/>
              </a:solidFill>
              <a:latin typeface="Calibri"/>
              <a:ea typeface="Calibri"/>
              <a:cs typeface="Calibri"/>
              <a:sym typeface="Calibri"/>
            </a:endParaRPr>
          </a:p>
        </p:txBody>
      </p:sp>
      <p:sp>
        <p:nvSpPr>
          <p:cNvPr id="128" name="Google Shape;128;p6"/>
          <p:cNvSpPr txBox="1"/>
          <p:nvPr/>
        </p:nvSpPr>
        <p:spPr>
          <a:xfrm>
            <a:off x="265159" y="562773"/>
            <a:ext cx="3333259" cy="496749"/>
          </a:xfrm>
          <a:prstGeom prst="rect">
            <a:avLst/>
          </a:prstGeom>
          <a:noFill/>
          <a:ln>
            <a:noFill/>
          </a:ln>
        </p:spPr>
        <p:txBody>
          <a:bodyPr anchorCtr="0" anchor="t" bIns="34275" lIns="0" spcFirstLastPara="1" rIns="0" wrap="square" tIns="34275">
            <a:spAutoFit/>
          </a:bodyPr>
          <a:lstStyle/>
          <a:p>
            <a:pPr indent="0" lvl="0" marL="0" marR="0" rtl="0" algn="l">
              <a:lnSpc>
                <a:spcPct val="125000"/>
              </a:lnSpc>
              <a:spcBef>
                <a:spcPts val="0"/>
              </a:spcBef>
              <a:spcAft>
                <a:spcPts val="0"/>
              </a:spcAft>
              <a:buNone/>
            </a:pPr>
            <a:r>
              <a:rPr b="1" lang="en-US" sz="2400">
                <a:solidFill>
                  <a:srgbClr val="004236"/>
                </a:solidFill>
                <a:latin typeface="Calibri"/>
                <a:ea typeface="Calibri"/>
                <a:cs typeface="Calibri"/>
                <a:sym typeface="Calibri"/>
              </a:rPr>
              <a:t>b1.LĨNH VỰC CHÍNH TRỊ</a:t>
            </a:r>
            <a:endParaRPr b="1" sz="2400">
              <a:solidFill>
                <a:srgbClr val="004236"/>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75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7"/>
          <p:cNvSpPr/>
          <p:nvPr/>
        </p:nvSpPr>
        <p:spPr>
          <a:xfrm>
            <a:off x="1044402" y="1005007"/>
            <a:ext cx="3240360" cy="3639129"/>
          </a:xfrm>
          <a:prstGeom prst="rect">
            <a:avLst/>
          </a:prstGeom>
          <a:solidFill>
            <a:srgbClr val="DEEFF4"/>
          </a:solidFill>
          <a:ln cap="flat" cmpd="sng" w="38100">
            <a:solidFill>
              <a:srgbClr val="0042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   ĐIỀU 27 – HP 2013</a:t>
            </a:r>
            <a:endParaRPr/>
          </a:p>
          <a:p>
            <a:pPr indent="0" lvl="0" marL="0" marR="0" rtl="0" algn="just">
              <a:spcBef>
                <a:spcPts val="0"/>
              </a:spcBef>
              <a:spcAft>
                <a:spcPts val="0"/>
              </a:spcAft>
              <a:buNone/>
            </a:pPr>
            <a:r>
              <a:rPr lang="en-US" sz="2000">
                <a:solidFill>
                  <a:srgbClr val="004236"/>
                </a:solidFill>
                <a:latin typeface="Calibri"/>
                <a:ea typeface="Calibri"/>
                <a:cs typeface="Calibri"/>
                <a:sym typeface="Calibri"/>
              </a:rPr>
              <a:t>	Công dân đủ mười tám tuổi trở lên có quyền bầu cử và đủ hai mươi mốt tuổi trở lên có quyền ứng cử vào Quốc hội, Hội đồng nhân dân. Việc thực hiện các quyền này do luật định.</a:t>
            </a:r>
            <a:endParaRPr/>
          </a:p>
        </p:txBody>
      </p:sp>
      <p:pic>
        <p:nvPicPr>
          <p:cNvPr id="134" name="Google Shape;134;p7"/>
          <p:cNvPicPr preferRelativeResize="0"/>
          <p:nvPr/>
        </p:nvPicPr>
        <p:blipFill rotWithShape="1">
          <a:blip r:embed="rId3">
            <a:alphaModFix/>
          </a:blip>
          <a:srcRect b="5113" l="27216" r="27425" t="5113"/>
          <a:stretch/>
        </p:blipFill>
        <p:spPr>
          <a:xfrm>
            <a:off x="5076850" y="772344"/>
            <a:ext cx="3240360" cy="4104456"/>
          </a:xfrm>
          <a:prstGeom prst="rect">
            <a:avLst/>
          </a:prstGeom>
          <a:noFill/>
          <a:ln>
            <a:noFill/>
          </a:ln>
        </p:spPr>
      </p:pic>
      <p:sp>
        <p:nvSpPr>
          <p:cNvPr id="135" name="Google Shape;135;p7"/>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136" name="Google Shape;136;p7"/>
          <p:cNvSpPr txBox="1"/>
          <p:nvPr/>
        </p:nvSpPr>
        <p:spPr>
          <a:xfrm>
            <a:off x="252314" y="498538"/>
            <a:ext cx="3333259" cy="496749"/>
          </a:xfrm>
          <a:prstGeom prst="rect">
            <a:avLst/>
          </a:prstGeom>
          <a:noFill/>
          <a:ln>
            <a:noFill/>
          </a:ln>
        </p:spPr>
        <p:txBody>
          <a:bodyPr anchorCtr="0" anchor="t" bIns="34275" lIns="0" spcFirstLastPara="1" rIns="0" wrap="square" tIns="34275">
            <a:spAutoFit/>
          </a:bodyPr>
          <a:lstStyle/>
          <a:p>
            <a:pPr indent="0" lvl="0" marL="0" marR="0" rtl="0" algn="l">
              <a:lnSpc>
                <a:spcPct val="125000"/>
              </a:lnSpc>
              <a:spcBef>
                <a:spcPts val="0"/>
              </a:spcBef>
              <a:spcAft>
                <a:spcPts val="0"/>
              </a:spcAft>
              <a:buNone/>
            </a:pPr>
            <a:r>
              <a:rPr b="1" lang="en-US" sz="2400">
                <a:solidFill>
                  <a:srgbClr val="004236"/>
                </a:solidFill>
                <a:latin typeface="Calibri"/>
                <a:ea typeface="Calibri"/>
                <a:cs typeface="Calibri"/>
                <a:sym typeface="Calibri"/>
              </a:rPr>
              <a:t>b1.LĨNH VỰC CHÍNH TRỊ</a:t>
            </a:r>
            <a:endParaRPr b="1" sz="2400">
              <a:solidFill>
                <a:srgbClr val="004236"/>
              </a:solidFill>
              <a:latin typeface="Calibri"/>
              <a:ea typeface="Calibri"/>
              <a:cs typeface="Calibri"/>
              <a:sym typeface="Calibri"/>
            </a:endParaRPr>
          </a:p>
        </p:txBody>
      </p:sp>
      <p:sp>
        <p:nvSpPr>
          <p:cNvPr id="137" name="Google Shape;137;p7"/>
          <p:cNvSpPr txBox="1"/>
          <p:nvPr/>
        </p:nvSpPr>
        <p:spPr>
          <a:xfrm>
            <a:off x="160366"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75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8"/>
          <p:cNvSpPr txBox="1"/>
          <p:nvPr/>
        </p:nvSpPr>
        <p:spPr>
          <a:xfrm>
            <a:off x="160366" y="247298"/>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
        <p:nvSpPr>
          <p:cNvPr id="143" name="Google Shape;143;p8"/>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pic>
        <p:nvPicPr>
          <p:cNvPr id="144" name="Google Shape;144;p8"/>
          <p:cNvPicPr preferRelativeResize="0"/>
          <p:nvPr/>
        </p:nvPicPr>
        <p:blipFill rotWithShape="1">
          <a:blip r:embed="rId3">
            <a:alphaModFix/>
          </a:blip>
          <a:srcRect b="0" l="0" r="0" t="0"/>
          <a:stretch/>
        </p:blipFill>
        <p:spPr>
          <a:xfrm>
            <a:off x="468338" y="1060376"/>
            <a:ext cx="4286250" cy="2857500"/>
          </a:xfrm>
          <a:prstGeom prst="rect">
            <a:avLst/>
          </a:prstGeom>
          <a:noFill/>
          <a:ln>
            <a:noFill/>
          </a:ln>
        </p:spPr>
      </p:pic>
      <p:sp>
        <p:nvSpPr>
          <p:cNvPr id="145" name="Google Shape;145;p8"/>
          <p:cNvSpPr txBox="1"/>
          <p:nvPr/>
        </p:nvSpPr>
        <p:spPr>
          <a:xfrm>
            <a:off x="5148858" y="1780456"/>
            <a:ext cx="3096344" cy="1200329"/>
          </a:xfrm>
          <a:prstGeom prst="rect">
            <a:avLst/>
          </a:prstGeom>
          <a:solidFill>
            <a:srgbClr val="F3D9D9"/>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Nguyên Tổng Bí thư Ban Chấp hành Trung ương Đảng CSVN. (2001)</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Dân tộc: Tày</a:t>
            </a:r>
            <a:endParaRPr/>
          </a:p>
        </p:txBody>
      </p:sp>
      <p:sp>
        <p:nvSpPr>
          <p:cNvPr id="146" name="Google Shape;146;p8"/>
          <p:cNvSpPr txBox="1"/>
          <p:nvPr/>
        </p:nvSpPr>
        <p:spPr>
          <a:xfrm>
            <a:off x="252314" y="498538"/>
            <a:ext cx="3333259" cy="496749"/>
          </a:xfrm>
          <a:prstGeom prst="rect">
            <a:avLst/>
          </a:prstGeom>
          <a:noFill/>
          <a:ln>
            <a:noFill/>
          </a:ln>
        </p:spPr>
        <p:txBody>
          <a:bodyPr anchorCtr="0" anchor="t" bIns="34275" lIns="0" spcFirstLastPara="1" rIns="0" wrap="square" tIns="34275">
            <a:spAutoFit/>
          </a:bodyPr>
          <a:lstStyle/>
          <a:p>
            <a:pPr indent="0" lvl="0" marL="0" marR="0" rtl="0" algn="l">
              <a:lnSpc>
                <a:spcPct val="125000"/>
              </a:lnSpc>
              <a:spcBef>
                <a:spcPts val="0"/>
              </a:spcBef>
              <a:spcAft>
                <a:spcPts val="0"/>
              </a:spcAft>
              <a:buNone/>
            </a:pPr>
            <a:r>
              <a:rPr b="1" lang="en-US" sz="2400">
                <a:solidFill>
                  <a:srgbClr val="004236"/>
                </a:solidFill>
                <a:latin typeface="Calibri"/>
                <a:ea typeface="Calibri"/>
                <a:cs typeface="Calibri"/>
                <a:sym typeface="Calibri"/>
              </a:rPr>
              <a:t>b1.LĨNH VỰC CHÍNH TRỊ</a:t>
            </a:r>
            <a:endParaRPr b="1" sz="2400">
              <a:solidFill>
                <a:srgbClr val="004236"/>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75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9"/>
          <p:cNvSpPr txBox="1"/>
          <p:nvPr/>
        </p:nvSpPr>
        <p:spPr>
          <a:xfrm>
            <a:off x="160366" y="248593"/>
            <a:ext cx="6323859" cy="315475"/>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US" sz="1600">
                <a:solidFill>
                  <a:srgbClr val="004236"/>
                </a:solidFill>
                <a:latin typeface="Arial"/>
                <a:ea typeface="Arial"/>
                <a:cs typeface="Arial"/>
                <a:sym typeface="Arial"/>
              </a:rPr>
              <a:t>b. NỘI DUNG QUYỀN BÌNH ĐẲNG GIỮA CÁC DÂN TỘC</a:t>
            </a:r>
            <a:endParaRPr sz="1600">
              <a:solidFill>
                <a:srgbClr val="004236"/>
              </a:solidFill>
              <a:latin typeface="Arial"/>
              <a:ea typeface="Arial"/>
              <a:cs typeface="Arial"/>
              <a:sym typeface="Arial"/>
            </a:endParaRPr>
          </a:p>
        </p:txBody>
      </p:sp>
      <p:sp>
        <p:nvSpPr>
          <p:cNvPr id="152" name="Google Shape;152;p9"/>
          <p:cNvSpPr/>
          <p:nvPr/>
        </p:nvSpPr>
        <p:spPr>
          <a:xfrm>
            <a:off x="0" y="196280"/>
            <a:ext cx="160366" cy="417513"/>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57070"/>
              </a:solidFill>
              <a:latin typeface="Calibri"/>
              <a:ea typeface="Calibri"/>
              <a:cs typeface="Calibri"/>
              <a:sym typeface="Calibri"/>
            </a:endParaRPr>
          </a:p>
        </p:txBody>
      </p:sp>
      <p:sp>
        <p:nvSpPr>
          <p:cNvPr id="153" name="Google Shape;153;p9"/>
          <p:cNvSpPr/>
          <p:nvPr/>
        </p:nvSpPr>
        <p:spPr>
          <a:xfrm>
            <a:off x="3168638" y="1348408"/>
            <a:ext cx="4860540" cy="1008112"/>
          </a:xfrm>
          <a:prstGeom prst="roundRect">
            <a:avLst>
              <a:gd fmla="val 16667" name="adj"/>
            </a:avLst>
          </a:prstGeom>
          <a:solidFill>
            <a:srgbClr val="FEEFC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Chính sách phát triển không có sự phân biệt giữa dân tộc thiểu số hay đa số</a:t>
            </a:r>
            <a:endParaRPr sz="2000">
              <a:solidFill>
                <a:srgbClr val="004236"/>
              </a:solidFill>
              <a:latin typeface="Calibri"/>
              <a:ea typeface="Calibri"/>
              <a:cs typeface="Calibri"/>
              <a:sym typeface="Calibri"/>
            </a:endParaRPr>
          </a:p>
        </p:txBody>
      </p:sp>
      <p:sp>
        <p:nvSpPr>
          <p:cNvPr id="154" name="Google Shape;154;p9"/>
          <p:cNvSpPr/>
          <p:nvPr/>
        </p:nvSpPr>
        <p:spPr>
          <a:xfrm>
            <a:off x="3168638" y="2788568"/>
            <a:ext cx="4860540" cy="936104"/>
          </a:xfrm>
          <a:prstGeom prst="roundRect">
            <a:avLst>
              <a:gd fmla="val 16667" name="adj"/>
            </a:avLst>
          </a:prstGeom>
          <a:solidFill>
            <a:srgbClr val="FEEFC9"/>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4236"/>
                </a:solidFill>
                <a:latin typeface="Calibri"/>
                <a:ea typeface="Calibri"/>
                <a:cs typeface="Calibri"/>
                <a:sym typeface="Calibri"/>
              </a:rPr>
              <a:t>Quan tâm, hỗ trợ, đầu tư để rút ngắn khoảng cách, tạo điều kiện cho các dân tộc thiểu số có điều kiện vươn lên.</a:t>
            </a:r>
            <a:endParaRPr sz="2000">
              <a:solidFill>
                <a:srgbClr val="004236"/>
              </a:solidFill>
              <a:latin typeface="Calibri"/>
              <a:ea typeface="Calibri"/>
              <a:cs typeface="Calibri"/>
              <a:sym typeface="Calibri"/>
            </a:endParaRPr>
          </a:p>
        </p:txBody>
      </p:sp>
      <p:cxnSp>
        <p:nvCxnSpPr>
          <p:cNvPr id="155" name="Google Shape;155;p9"/>
          <p:cNvCxnSpPr>
            <a:endCxn id="153" idx="1"/>
          </p:cNvCxnSpPr>
          <p:nvPr/>
        </p:nvCxnSpPr>
        <p:spPr>
          <a:xfrm flipH="1" rot="10800000">
            <a:off x="2448638" y="1852464"/>
            <a:ext cx="720000" cy="576000"/>
          </a:xfrm>
          <a:prstGeom prst="straightConnector1">
            <a:avLst/>
          </a:prstGeom>
          <a:noFill/>
          <a:ln cap="flat" cmpd="sng" w="19050">
            <a:solidFill>
              <a:srgbClr val="004236"/>
            </a:solidFill>
            <a:prstDash val="solid"/>
            <a:miter lim="800000"/>
            <a:headEnd len="sm" w="sm" type="none"/>
            <a:tailEnd len="med" w="med" type="triangle"/>
          </a:ln>
        </p:spPr>
      </p:cxnSp>
      <p:cxnSp>
        <p:nvCxnSpPr>
          <p:cNvPr id="156" name="Google Shape;156;p9"/>
          <p:cNvCxnSpPr>
            <a:endCxn id="154" idx="1"/>
          </p:cNvCxnSpPr>
          <p:nvPr/>
        </p:nvCxnSpPr>
        <p:spPr>
          <a:xfrm>
            <a:off x="2448638" y="2680620"/>
            <a:ext cx="720000" cy="576000"/>
          </a:xfrm>
          <a:prstGeom prst="straightConnector1">
            <a:avLst/>
          </a:prstGeom>
          <a:noFill/>
          <a:ln cap="flat" cmpd="sng" w="19050">
            <a:solidFill>
              <a:srgbClr val="004236"/>
            </a:solidFill>
            <a:prstDash val="solid"/>
            <a:miter lim="800000"/>
            <a:headEnd len="sm" w="sm" type="none"/>
            <a:tailEnd len="med" w="med" type="triangle"/>
          </a:ln>
        </p:spPr>
      </p:cxnSp>
      <p:sp>
        <p:nvSpPr>
          <p:cNvPr id="157" name="Google Shape;157;p9"/>
          <p:cNvSpPr/>
          <p:nvPr/>
        </p:nvSpPr>
        <p:spPr>
          <a:xfrm>
            <a:off x="841223" y="2140496"/>
            <a:ext cx="1571331" cy="792088"/>
          </a:xfrm>
          <a:prstGeom prst="roundRect">
            <a:avLst>
              <a:gd fmla="val 16667" name="adj"/>
            </a:avLst>
          </a:prstGeom>
          <a:solidFill>
            <a:srgbClr val="DEEFF4"/>
          </a:solidFill>
          <a:ln cap="flat" cmpd="sng" w="12700">
            <a:solidFill>
              <a:srgbClr val="4684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004236"/>
                </a:solidFill>
                <a:latin typeface="Calibri"/>
                <a:ea typeface="Calibri"/>
                <a:cs typeface="Calibri"/>
                <a:sym typeface="Calibri"/>
              </a:rPr>
              <a:t>LĨNH VỰC </a:t>
            </a:r>
            <a:endParaRPr/>
          </a:p>
          <a:p>
            <a:pPr indent="0" lvl="0" marL="0" marR="0" rtl="0" algn="ctr">
              <a:spcBef>
                <a:spcPts val="0"/>
              </a:spcBef>
              <a:spcAft>
                <a:spcPts val="0"/>
              </a:spcAft>
              <a:buNone/>
            </a:pPr>
            <a:r>
              <a:rPr b="1" lang="en-US" sz="1800">
                <a:solidFill>
                  <a:srgbClr val="004236"/>
                </a:solidFill>
                <a:latin typeface="Calibri"/>
                <a:ea typeface="Calibri"/>
                <a:cs typeface="Calibri"/>
                <a:sym typeface="Calibri"/>
              </a:rPr>
              <a:t>KINH TẾ</a:t>
            </a:r>
            <a:endParaRPr b="1" sz="1800">
              <a:solidFill>
                <a:srgbClr val="004236"/>
              </a:solidFill>
              <a:latin typeface="Calibri"/>
              <a:ea typeface="Calibri"/>
              <a:cs typeface="Calibri"/>
              <a:sym typeface="Calibri"/>
            </a:endParaRPr>
          </a:p>
        </p:txBody>
      </p:sp>
      <p:sp>
        <p:nvSpPr>
          <p:cNvPr id="158" name="Google Shape;158;p9"/>
          <p:cNvSpPr txBox="1"/>
          <p:nvPr/>
        </p:nvSpPr>
        <p:spPr>
          <a:xfrm>
            <a:off x="160366" y="783524"/>
            <a:ext cx="2820165" cy="496749"/>
          </a:xfrm>
          <a:prstGeom prst="rect">
            <a:avLst/>
          </a:prstGeom>
          <a:noFill/>
          <a:ln>
            <a:noFill/>
          </a:ln>
        </p:spPr>
        <p:txBody>
          <a:bodyPr anchorCtr="0" anchor="t" bIns="34275" lIns="0" spcFirstLastPara="1" rIns="0" wrap="square" tIns="34275">
            <a:spAutoFit/>
          </a:bodyPr>
          <a:lstStyle/>
          <a:p>
            <a:pPr indent="0" lvl="0" marL="0" marR="0" rtl="0" algn="r">
              <a:lnSpc>
                <a:spcPct val="125000"/>
              </a:lnSpc>
              <a:spcBef>
                <a:spcPts val="0"/>
              </a:spcBef>
              <a:spcAft>
                <a:spcPts val="0"/>
              </a:spcAft>
              <a:buNone/>
            </a:pPr>
            <a:r>
              <a:rPr b="1" lang="en-US" sz="2400">
                <a:solidFill>
                  <a:srgbClr val="004236"/>
                </a:solidFill>
                <a:latin typeface="Calibri"/>
                <a:ea typeface="Calibri"/>
                <a:cs typeface="Calibri"/>
                <a:sym typeface="Calibri"/>
              </a:rPr>
              <a:t>B2. LĨNH VỰC KINH TẾ</a:t>
            </a:r>
            <a:endParaRPr b="1" sz="2400">
              <a:solidFill>
                <a:srgbClr val="004236"/>
              </a:solidFill>
              <a:latin typeface="Calibri"/>
              <a:ea typeface="Calibri"/>
              <a:cs typeface="Calibri"/>
              <a:sym typeface="Calibri"/>
            </a:endParaRPr>
          </a:p>
        </p:txBody>
      </p:sp>
    </p:spTree>
  </p:cSld>
  <p:clrMapOvr>
    <a:masterClrMapping/>
  </p:clrMapOvr>
  <p:transition spd="slow" p14:dur="1500">
    <p:wipe dir="l"/>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750"/>
                                        <p:tgtEl>
                                          <p:spTgt spid="1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1_自定义设计方案">
  <a:themeElements>
    <a:clrScheme name="自定义 1093">
      <a:dk1>
        <a:srgbClr val="000000"/>
      </a:dk1>
      <a:lt1>
        <a:srgbClr val="FFFFFF"/>
      </a:lt1>
      <a:dk2>
        <a:srgbClr val="5A6378"/>
      </a:dk2>
      <a:lt2>
        <a:srgbClr val="D4D4D6"/>
      </a:lt2>
      <a:accent1>
        <a:srgbClr val="60B5CC"/>
      </a:accent1>
      <a:accent2>
        <a:srgbClr val="E66C7D"/>
      </a:accent2>
      <a:accent3>
        <a:srgbClr val="F0AD00"/>
      </a:accent3>
      <a:accent4>
        <a:srgbClr val="6BB76D"/>
      </a:accent4>
      <a:accent5>
        <a:srgbClr val="E88651"/>
      </a:accent5>
      <a:accent6>
        <a:srgbClr val="C64847"/>
      </a:accent6>
      <a:hlink>
        <a:srgbClr val="168BBA"/>
      </a:hlink>
      <a:folHlink>
        <a:srgbClr val="68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2016-10-17T14:00:15Z</dcterms:created>
</cp:coreProperties>
</file>