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74" r:id="rId3"/>
    <p:sldId id="257" r:id="rId4"/>
    <p:sldId id="258" r:id="rId5"/>
    <p:sldId id="259" r:id="rId6"/>
    <p:sldId id="260" r:id="rId7"/>
    <p:sldId id="261" r:id="rId8"/>
    <p:sldId id="262" r:id="rId9"/>
    <p:sldId id="263" r:id="rId10"/>
    <p:sldId id="264" r:id="rId11"/>
    <p:sldId id="265" r:id="rId12"/>
    <p:sldId id="268" r:id="rId13"/>
    <p:sldId id="270" r:id="rId14"/>
    <p:sldId id="266" r:id="rId15"/>
    <p:sldId id="269" r:id="rId16"/>
    <p:sldId id="267" r:id="rId17"/>
    <p:sldId id="271" r:id="rId18"/>
    <p:sldId id="273" r:id="rId19"/>
    <p:sldId id="276" r:id="rId20"/>
    <p:sldId id="277" r:id="rId21"/>
    <p:sldId id="278" r:id="rId22"/>
    <p:sldId id="279" r:id="rId23"/>
    <p:sldId id="280" r:id="rId24"/>
    <p:sldId id="281" r:id="rId25"/>
    <p:sldId id="282" r:id="rId26"/>
    <p:sldId id="283" r:id="rId27"/>
    <p:sldId id="284" r:id="rId28"/>
    <p:sldId id="285" r:id="rId29"/>
    <p:sldId id="286" r:id="rId30"/>
    <p:sldId id="275"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72" d="100"/>
          <a:sy n="72" d="100"/>
        </p:scale>
        <p:origin x="660"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plotArea>
      <c:layout/>
      <c:doughnutChart>
        <c:varyColors val="1"/>
        <c:ser>
          <c:idx val="0"/>
          <c:order val="0"/>
          <c:tx>
            <c:strRef>
              <c:f>Sheet1!$B$1</c:f>
              <c:strCache>
                <c:ptCount val="1"/>
                <c:pt idx="0">
                  <c:v>Sales</c:v>
                </c:pt>
              </c:strCache>
            </c:strRef>
          </c:tx>
          <c:dPt>
            <c:idx val="0"/>
            <c:bubble3D val="0"/>
            <c:spPr>
              <a:solidFill>
                <a:schemeClr val="accent4">
                  <a:shade val="58000"/>
                </a:schemeClr>
              </a:solidFill>
              <a:ln w="19050">
                <a:solidFill>
                  <a:schemeClr val="lt1"/>
                </a:solidFill>
              </a:ln>
              <a:effectLst/>
            </c:spPr>
            <c:extLst>
              <c:ext xmlns:c16="http://schemas.microsoft.com/office/drawing/2014/chart" uri="{C3380CC4-5D6E-409C-BE32-E72D297353CC}">
                <c16:uniqueId val="{00000001-A71C-4323-BA71-39682DA078A6}"/>
              </c:ext>
            </c:extLst>
          </c:dPt>
          <c:dPt>
            <c:idx val="1"/>
            <c:bubble3D val="0"/>
            <c:spPr>
              <a:solidFill>
                <a:schemeClr val="accent4">
                  <a:shade val="86000"/>
                </a:schemeClr>
              </a:solidFill>
              <a:ln w="19050">
                <a:solidFill>
                  <a:schemeClr val="lt1"/>
                </a:solidFill>
              </a:ln>
              <a:effectLst/>
            </c:spPr>
            <c:extLst>
              <c:ext xmlns:c16="http://schemas.microsoft.com/office/drawing/2014/chart" uri="{C3380CC4-5D6E-409C-BE32-E72D297353CC}">
                <c16:uniqueId val="{00000003-A71C-4323-BA71-39682DA078A6}"/>
              </c:ext>
            </c:extLst>
          </c:dPt>
          <c:dPt>
            <c:idx val="2"/>
            <c:bubble3D val="0"/>
            <c:spPr>
              <a:solidFill>
                <a:schemeClr val="accent4">
                  <a:tint val="86000"/>
                </a:schemeClr>
              </a:solidFill>
              <a:ln w="19050">
                <a:solidFill>
                  <a:schemeClr val="lt1"/>
                </a:solidFill>
              </a:ln>
              <a:effectLst/>
            </c:spPr>
            <c:extLst>
              <c:ext xmlns:c16="http://schemas.microsoft.com/office/drawing/2014/chart" uri="{C3380CC4-5D6E-409C-BE32-E72D297353CC}">
                <c16:uniqueId val="{00000005-A71C-4323-BA71-39682DA078A6}"/>
              </c:ext>
            </c:extLst>
          </c:dPt>
          <c:dPt>
            <c:idx val="3"/>
            <c:bubble3D val="0"/>
            <c:spPr>
              <a:solidFill>
                <a:schemeClr val="accent4">
                  <a:tint val="58000"/>
                </a:schemeClr>
              </a:solidFill>
              <a:ln w="19050">
                <a:solidFill>
                  <a:schemeClr val="lt1"/>
                </a:solidFill>
              </a:ln>
              <a:effectLst/>
            </c:spPr>
            <c:extLst>
              <c:ext xmlns:c16="http://schemas.microsoft.com/office/drawing/2014/chart" uri="{C3380CC4-5D6E-409C-BE32-E72D297353CC}">
                <c16:uniqueId val="{00000007-A71C-4323-BA71-39682DA078A6}"/>
              </c:ext>
            </c:extLst>
          </c:dPt>
          <c:cat>
            <c:strRef>
              <c:f>Sheet1!$A$2:$A$5</c:f>
              <c:strCache>
                <c:ptCount val="2"/>
                <c:pt idx="0">
                  <c:v>1st Qtr</c:v>
                </c:pt>
                <c:pt idx="1">
                  <c:v>2nd Qtr</c:v>
                </c:pt>
              </c:strCache>
            </c:strRef>
          </c:cat>
          <c:val>
            <c:numRef>
              <c:f>Sheet1!$B$2:$B$5</c:f>
              <c:numCache>
                <c:formatCode>General</c:formatCode>
                <c:ptCount val="4"/>
                <c:pt idx="0">
                  <c:v>8.1999999999999993</c:v>
                </c:pt>
                <c:pt idx="1">
                  <c:v>3.2</c:v>
                </c:pt>
              </c:numCache>
            </c:numRef>
          </c:val>
          <c:extLst>
            <c:ext xmlns:c16="http://schemas.microsoft.com/office/drawing/2014/chart" uri="{C3380CC4-5D6E-409C-BE32-E72D297353CC}">
              <c16:uniqueId val="{00000008-A71C-4323-BA71-39682DA078A6}"/>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chart>
  <c:spPr>
    <a:noFill/>
    <a:ln>
      <a:noFill/>
    </a:ln>
    <a:effectLst/>
  </c:spPr>
  <c:txPr>
    <a:bodyPr/>
    <a:lstStyle/>
    <a:p>
      <a:pPr>
        <a:defRPr/>
      </a:pPr>
      <a:endParaRPr lang="id-ID"/>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accent2"/>
            </a:solidFill>
            <a:ln>
              <a:noFill/>
            </a:ln>
          </c:spPr>
          <c:dPt>
            <c:idx val="0"/>
            <c:bubble3D val="0"/>
            <c:spPr>
              <a:solidFill>
                <a:schemeClr val="accent2"/>
              </a:solidFill>
              <a:ln w="19050">
                <a:noFill/>
              </a:ln>
              <a:effectLst/>
            </c:spPr>
            <c:extLst>
              <c:ext xmlns:c16="http://schemas.microsoft.com/office/drawing/2014/chart" uri="{C3380CC4-5D6E-409C-BE32-E72D297353CC}">
                <c16:uniqueId val="{00000001-FE18-495A-89A2-0BC7D3C6A318}"/>
              </c:ext>
            </c:extLst>
          </c:dPt>
          <c:dPt>
            <c:idx val="1"/>
            <c:bubble3D val="0"/>
            <c:spPr>
              <a:solidFill>
                <a:schemeClr val="bg1">
                  <a:lumMod val="85000"/>
                </a:schemeClr>
              </a:solidFill>
              <a:ln w="19050">
                <a:noFill/>
              </a:ln>
              <a:effectLst/>
            </c:spPr>
            <c:extLst>
              <c:ext xmlns:c16="http://schemas.microsoft.com/office/drawing/2014/chart" uri="{C3380CC4-5D6E-409C-BE32-E72D297353CC}">
                <c16:uniqueId val="{00000003-FE18-495A-89A2-0BC7D3C6A318}"/>
              </c:ext>
            </c:extLst>
          </c:dPt>
          <c:dPt>
            <c:idx val="2"/>
            <c:bubble3D val="0"/>
            <c:spPr>
              <a:solidFill>
                <a:schemeClr val="accent2"/>
              </a:solidFill>
              <a:ln w="19050">
                <a:noFill/>
              </a:ln>
              <a:effectLst/>
            </c:spPr>
            <c:extLst>
              <c:ext xmlns:c16="http://schemas.microsoft.com/office/drawing/2014/chart" uri="{C3380CC4-5D6E-409C-BE32-E72D297353CC}">
                <c16:uniqueId val="{00000005-FE18-495A-89A2-0BC7D3C6A318}"/>
              </c:ext>
            </c:extLst>
          </c:dPt>
          <c:dPt>
            <c:idx val="3"/>
            <c:bubble3D val="0"/>
            <c:spPr>
              <a:solidFill>
                <a:schemeClr val="accent2"/>
              </a:solidFill>
              <a:ln w="19050">
                <a:noFill/>
              </a:ln>
              <a:effectLst/>
            </c:spPr>
            <c:extLst>
              <c:ext xmlns:c16="http://schemas.microsoft.com/office/drawing/2014/chart" uri="{C3380CC4-5D6E-409C-BE32-E72D297353CC}">
                <c16:uniqueId val="{00000007-FE18-495A-89A2-0BC7D3C6A318}"/>
              </c:ext>
            </c:extLst>
          </c:dPt>
          <c:cat>
            <c:strRef>
              <c:f>Sheet1!$A$2:$A$5</c:f>
              <c:strCache>
                <c:ptCount val="2"/>
                <c:pt idx="0">
                  <c:v>1st Qtr</c:v>
                </c:pt>
                <c:pt idx="1">
                  <c:v>2nd Qtr</c:v>
                </c:pt>
              </c:strCache>
            </c:strRef>
          </c:cat>
          <c:val>
            <c:numRef>
              <c:f>Sheet1!$B$2:$B$5</c:f>
              <c:numCache>
                <c:formatCode>General</c:formatCode>
                <c:ptCount val="4"/>
                <c:pt idx="0">
                  <c:v>8.1999999999999993</c:v>
                </c:pt>
                <c:pt idx="1">
                  <c:v>3.2</c:v>
                </c:pt>
              </c:numCache>
            </c:numRef>
          </c:val>
          <c:extLst>
            <c:ext xmlns:c16="http://schemas.microsoft.com/office/drawing/2014/chart" uri="{C3380CC4-5D6E-409C-BE32-E72D297353CC}">
              <c16:uniqueId val="{00000008-FE18-495A-89A2-0BC7D3C6A318}"/>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chart>
  <c:spPr>
    <a:noFill/>
    <a:ln>
      <a:noFill/>
    </a:ln>
    <a:effectLst/>
  </c:spPr>
  <c:txPr>
    <a:bodyPr/>
    <a:lstStyle/>
    <a:p>
      <a:pPr>
        <a:defRPr/>
      </a:pPr>
      <a:endParaRPr lang="id-ID"/>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noFill/>
            </a:ln>
          </c:spPr>
          <c:dPt>
            <c:idx val="0"/>
            <c:bubble3D val="0"/>
            <c:spPr>
              <a:solidFill>
                <a:schemeClr val="accent3"/>
              </a:solidFill>
              <a:ln w="19050">
                <a:noFill/>
              </a:ln>
              <a:effectLst/>
            </c:spPr>
            <c:extLst>
              <c:ext xmlns:c16="http://schemas.microsoft.com/office/drawing/2014/chart" uri="{C3380CC4-5D6E-409C-BE32-E72D297353CC}">
                <c16:uniqueId val="{00000001-AB06-4B0B-A182-61CDC695C5EA}"/>
              </c:ext>
            </c:extLst>
          </c:dPt>
          <c:dPt>
            <c:idx val="1"/>
            <c:bubble3D val="0"/>
            <c:spPr>
              <a:solidFill>
                <a:schemeClr val="bg1">
                  <a:lumMod val="85000"/>
                </a:schemeClr>
              </a:solidFill>
              <a:ln w="19050">
                <a:noFill/>
              </a:ln>
              <a:effectLst/>
            </c:spPr>
            <c:extLst>
              <c:ext xmlns:c16="http://schemas.microsoft.com/office/drawing/2014/chart" uri="{C3380CC4-5D6E-409C-BE32-E72D297353CC}">
                <c16:uniqueId val="{00000003-AB06-4B0B-A182-61CDC695C5EA}"/>
              </c:ext>
            </c:extLst>
          </c:dPt>
          <c:dPt>
            <c:idx val="2"/>
            <c:bubble3D val="0"/>
            <c:spPr>
              <a:solidFill>
                <a:schemeClr val="bg1">
                  <a:lumMod val="85000"/>
                </a:schemeClr>
              </a:solidFill>
              <a:ln w="19050">
                <a:noFill/>
              </a:ln>
              <a:effectLst/>
            </c:spPr>
            <c:extLst>
              <c:ext xmlns:c16="http://schemas.microsoft.com/office/drawing/2014/chart" uri="{C3380CC4-5D6E-409C-BE32-E72D297353CC}">
                <c16:uniqueId val="{00000005-AB06-4B0B-A182-61CDC695C5EA}"/>
              </c:ext>
            </c:extLst>
          </c:dPt>
          <c:dPt>
            <c:idx val="3"/>
            <c:bubble3D val="0"/>
            <c:spPr>
              <a:solidFill>
                <a:schemeClr val="bg1">
                  <a:lumMod val="85000"/>
                </a:schemeClr>
              </a:solidFill>
              <a:ln w="19050">
                <a:noFill/>
              </a:ln>
              <a:effectLst/>
            </c:spPr>
            <c:extLst>
              <c:ext xmlns:c16="http://schemas.microsoft.com/office/drawing/2014/chart" uri="{C3380CC4-5D6E-409C-BE32-E72D297353CC}">
                <c16:uniqueId val="{00000007-AB06-4B0B-A182-61CDC695C5EA}"/>
              </c:ext>
            </c:extLst>
          </c:dPt>
          <c:cat>
            <c:strRef>
              <c:f>Sheet1!$A$2:$A$5</c:f>
              <c:strCache>
                <c:ptCount val="2"/>
                <c:pt idx="0">
                  <c:v>1st Qtr</c:v>
                </c:pt>
                <c:pt idx="1">
                  <c:v>2nd Qtr</c:v>
                </c:pt>
              </c:strCache>
            </c:strRef>
          </c:cat>
          <c:val>
            <c:numRef>
              <c:f>Sheet1!$B$2:$B$5</c:f>
              <c:numCache>
                <c:formatCode>General</c:formatCode>
                <c:ptCount val="4"/>
                <c:pt idx="0">
                  <c:v>8.1999999999999993</c:v>
                </c:pt>
                <c:pt idx="1">
                  <c:v>3.2</c:v>
                </c:pt>
              </c:numCache>
            </c:numRef>
          </c:val>
          <c:extLst>
            <c:ext xmlns:c16="http://schemas.microsoft.com/office/drawing/2014/chart" uri="{C3380CC4-5D6E-409C-BE32-E72D297353CC}">
              <c16:uniqueId val="{00000008-AB06-4B0B-A182-61CDC695C5EA}"/>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chart>
  <c:spPr>
    <a:noFill/>
    <a:ln>
      <a:noFill/>
    </a:ln>
    <a:effectLst/>
  </c:spPr>
  <c:txPr>
    <a:bodyPr/>
    <a:lstStyle/>
    <a:p>
      <a:pPr>
        <a:defRPr/>
      </a:pPr>
      <a:endParaRPr lang="id-ID"/>
    </a:p>
  </c:txPr>
  <c:externalData r:id="rId3">
    <c:autoUpdate val="0"/>
  </c:externalData>
</c:chartSpace>
</file>

<file path=ppt/charts/colors1.xml><?xml version="1.0" encoding="utf-8"?>
<cs:colorStyle xmlns:cs="http://schemas.microsoft.com/office/drawing/2012/chartStyle" xmlns:a="http://schemas.openxmlformats.org/drawingml/2006/main" meth="withinLinear" id="17">
  <a:schemeClr val="accent4"/>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E560D7-E3C4-4477-ADC4-0AB56AC7D15A}" type="datetimeFigureOut">
              <a:rPr lang="en-US" smtClean="0"/>
              <a:t>7/12/2021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946A77-DF4D-48B5-A366-61E593B3E083}" type="slidenum">
              <a:rPr lang="en-US" smtClean="0"/>
              <a:t>‹#›</a:t>
            </a:fld>
            <a:endParaRPr lang="en-US"/>
          </a:p>
        </p:txBody>
      </p:sp>
    </p:spTree>
    <p:extLst>
      <p:ext uri="{BB962C8B-B14F-4D97-AF65-F5344CB8AC3E}">
        <p14:creationId xmlns:p14="http://schemas.microsoft.com/office/powerpoint/2010/main" val="42893643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CE94A7-C4C0-4312-9A43-1209F3AEDD1F}" type="slidenum">
              <a:rPr lang="en-US" smtClean="0"/>
              <a:t>28</a:t>
            </a:fld>
            <a:endParaRPr lang="en-US"/>
          </a:p>
        </p:txBody>
      </p:sp>
    </p:spTree>
    <p:extLst>
      <p:ext uri="{BB962C8B-B14F-4D97-AF65-F5344CB8AC3E}">
        <p14:creationId xmlns:p14="http://schemas.microsoft.com/office/powerpoint/2010/main" val="97968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Freeform 9"/>
          <p:cNvSpPr>
            <a:spLocks noGrp="1"/>
          </p:cNvSpPr>
          <p:nvPr>
            <p:ph type="pic" sz="quarter" idx="10"/>
          </p:nvPr>
        </p:nvSpPr>
        <p:spPr>
          <a:xfrm>
            <a:off x="0" y="892499"/>
            <a:ext cx="6096000" cy="3442427"/>
          </a:xfrm>
          <a:custGeom>
            <a:avLst/>
            <a:gdLst>
              <a:gd name="connsiteX0" fmla="*/ 0 w 6096000"/>
              <a:gd name="connsiteY0" fmla="*/ 0 h 3442427"/>
              <a:gd name="connsiteX1" fmla="*/ 5522251 w 6096000"/>
              <a:gd name="connsiteY1" fmla="*/ 0 h 3442427"/>
              <a:gd name="connsiteX2" fmla="*/ 6096000 w 6096000"/>
              <a:gd name="connsiteY2" fmla="*/ 573748 h 3442427"/>
              <a:gd name="connsiteX3" fmla="*/ 6096000 w 6096000"/>
              <a:gd name="connsiteY3" fmla="*/ 2868678 h 3442427"/>
              <a:gd name="connsiteX4" fmla="*/ 5522251 w 6096000"/>
              <a:gd name="connsiteY4" fmla="*/ 3442427 h 3442427"/>
              <a:gd name="connsiteX5" fmla="*/ 0 w 6096000"/>
              <a:gd name="connsiteY5" fmla="*/ 3442427 h 3442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3442427">
                <a:moveTo>
                  <a:pt x="0" y="0"/>
                </a:moveTo>
                <a:lnTo>
                  <a:pt x="5522251" y="0"/>
                </a:lnTo>
                <a:cubicBezTo>
                  <a:pt x="5839124" y="0"/>
                  <a:pt x="6096000" y="256875"/>
                  <a:pt x="6096000" y="573748"/>
                </a:cubicBezTo>
                <a:lnTo>
                  <a:pt x="6096000" y="2868678"/>
                </a:lnTo>
                <a:cubicBezTo>
                  <a:pt x="6096000" y="3185551"/>
                  <a:pt x="5839124" y="3442427"/>
                  <a:pt x="5522251" y="3442427"/>
                </a:cubicBezTo>
                <a:lnTo>
                  <a:pt x="0" y="3442427"/>
                </a:lnTo>
                <a:close/>
              </a:path>
            </a:pathLst>
          </a:custGeom>
        </p:spPr>
        <p:txBody>
          <a:bodyPr wrap="square">
            <a:noAutofit/>
          </a:bodyPr>
          <a:lstStyle/>
          <a:p>
            <a:endParaRPr lang="en-US"/>
          </a:p>
        </p:txBody>
      </p:sp>
    </p:spTree>
    <p:extLst>
      <p:ext uri="{BB962C8B-B14F-4D97-AF65-F5344CB8AC3E}">
        <p14:creationId xmlns:p14="http://schemas.microsoft.com/office/powerpoint/2010/main" val="3649239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9_Title Slide">
    <p:spTree>
      <p:nvGrpSpPr>
        <p:cNvPr id="1" name=""/>
        <p:cNvGrpSpPr/>
        <p:nvPr/>
      </p:nvGrpSpPr>
      <p:grpSpPr>
        <a:xfrm>
          <a:off x="0" y="0"/>
          <a:ext cx="0" cy="0"/>
          <a:chOff x="0" y="0"/>
          <a:chExt cx="0" cy="0"/>
        </a:xfrm>
      </p:grpSpPr>
      <p:sp>
        <p:nvSpPr>
          <p:cNvPr id="7" name="Freeform 6"/>
          <p:cNvSpPr>
            <a:spLocks noGrp="1"/>
          </p:cNvSpPr>
          <p:nvPr>
            <p:ph type="pic" sz="quarter" idx="10"/>
          </p:nvPr>
        </p:nvSpPr>
        <p:spPr>
          <a:xfrm>
            <a:off x="828410" y="3423322"/>
            <a:ext cx="2560642" cy="3434678"/>
          </a:xfrm>
          <a:custGeom>
            <a:avLst/>
            <a:gdLst>
              <a:gd name="connsiteX0" fmla="*/ 1280321 w 2560642"/>
              <a:gd name="connsiteY0" fmla="*/ 0 h 3434678"/>
              <a:gd name="connsiteX1" fmla="*/ 2560642 w 2560642"/>
              <a:gd name="connsiteY1" fmla="*/ 1280321 h 3434678"/>
              <a:gd name="connsiteX2" fmla="*/ 2560642 w 2560642"/>
              <a:gd name="connsiteY2" fmla="*/ 3434678 h 3434678"/>
              <a:gd name="connsiteX3" fmla="*/ 0 w 2560642"/>
              <a:gd name="connsiteY3" fmla="*/ 3434678 h 3434678"/>
              <a:gd name="connsiteX4" fmla="*/ 0 w 2560642"/>
              <a:gd name="connsiteY4" fmla="*/ 1280321 h 3434678"/>
              <a:gd name="connsiteX5" fmla="*/ 1280321 w 2560642"/>
              <a:gd name="connsiteY5" fmla="*/ 0 h 3434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60642" h="3434678">
                <a:moveTo>
                  <a:pt x="1280321" y="0"/>
                </a:moveTo>
                <a:cubicBezTo>
                  <a:pt x="1987423" y="0"/>
                  <a:pt x="2560642" y="573219"/>
                  <a:pt x="2560642" y="1280321"/>
                </a:cubicBezTo>
                <a:lnTo>
                  <a:pt x="2560642" y="3434678"/>
                </a:lnTo>
                <a:lnTo>
                  <a:pt x="0" y="3434678"/>
                </a:lnTo>
                <a:lnTo>
                  <a:pt x="0" y="1280321"/>
                </a:lnTo>
                <a:cubicBezTo>
                  <a:pt x="0" y="573219"/>
                  <a:pt x="573219" y="0"/>
                  <a:pt x="1280321" y="0"/>
                </a:cubicBezTo>
                <a:close/>
              </a:path>
            </a:pathLst>
          </a:custGeom>
        </p:spPr>
        <p:txBody>
          <a:bodyPr wrap="square">
            <a:noAutofit/>
          </a:bodyPr>
          <a:lstStyle/>
          <a:p>
            <a:endParaRPr lang="en-US"/>
          </a:p>
        </p:txBody>
      </p:sp>
      <p:sp>
        <p:nvSpPr>
          <p:cNvPr id="10" name="Freeform 9"/>
          <p:cNvSpPr>
            <a:spLocks noGrp="1"/>
          </p:cNvSpPr>
          <p:nvPr>
            <p:ph type="pic" sz="quarter" idx="11"/>
          </p:nvPr>
        </p:nvSpPr>
        <p:spPr>
          <a:xfrm>
            <a:off x="3543301" y="3436320"/>
            <a:ext cx="2560642" cy="3434678"/>
          </a:xfrm>
          <a:custGeom>
            <a:avLst/>
            <a:gdLst>
              <a:gd name="connsiteX0" fmla="*/ 1280321 w 2560642"/>
              <a:gd name="connsiteY0" fmla="*/ 0 h 3434678"/>
              <a:gd name="connsiteX1" fmla="*/ 2560642 w 2560642"/>
              <a:gd name="connsiteY1" fmla="*/ 1280321 h 3434678"/>
              <a:gd name="connsiteX2" fmla="*/ 2560642 w 2560642"/>
              <a:gd name="connsiteY2" fmla="*/ 3434678 h 3434678"/>
              <a:gd name="connsiteX3" fmla="*/ 0 w 2560642"/>
              <a:gd name="connsiteY3" fmla="*/ 3434678 h 3434678"/>
              <a:gd name="connsiteX4" fmla="*/ 0 w 2560642"/>
              <a:gd name="connsiteY4" fmla="*/ 1280321 h 3434678"/>
              <a:gd name="connsiteX5" fmla="*/ 1280321 w 2560642"/>
              <a:gd name="connsiteY5" fmla="*/ 0 h 3434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60642" h="3434678">
                <a:moveTo>
                  <a:pt x="1280321" y="0"/>
                </a:moveTo>
                <a:cubicBezTo>
                  <a:pt x="1987423" y="0"/>
                  <a:pt x="2560642" y="573219"/>
                  <a:pt x="2560642" y="1280321"/>
                </a:cubicBezTo>
                <a:lnTo>
                  <a:pt x="2560642" y="3434678"/>
                </a:lnTo>
                <a:lnTo>
                  <a:pt x="0" y="3434678"/>
                </a:lnTo>
                <a:lnTo>
                  <a:pt x="0" y="1280321"/>
                </a:lnTo>
                <a:cubicBezTo>
                  <a:pt x="0" y="573219"/>
                  <a:pt x="573219" y="0"/>
                  <a:pt x="1280321" y="0"/>
                </a:cubicBezTo>
                <a:close/>
              </a:path>
            </a:pathLst>
          </a:custGeom>
        </p:spPr>
        <p:txBody>
          <a:bodyPr wrap="square">
            <a:noAutofit/>
          </a:bodyPr>
          <a:lstStyle/>
          <a:p>
            <a:endParaRPr lang="en-US"/>
          </a:p>
        </p:txBody>
      </p:sp>
      <p:sp>
        <p:nvSpPr>
          <p:cNvPr id="13" name="Freeform 12"/>
          <p:cNvSpPr>
            <a:spLocks noGrp="1"/>
          </p:cNvSpPr>
          <p:nvPr>
            <p:ph type="pic" sz="quarter" idx="12"/>
          </p:nvPr>
        </p:nvSpPr>
        <p:spPr>
          <a:xfrm>
            <a:off x="6096000" y="998666"/>
            <a:ext cx="4368800" cy="2424656"/>
          </a:xfrm>
          <a:custGeom>
            <a:avLst/>
            <a:gdLst>
              <a:gd name="connsiteX0" fmla="*/ 404117 w 4368800"/>
              <a:gd name="connsiteY0" fmla="*/ 0 h 2424656"/>
              <a:gd name="connsiteX1" fmla="*/ 3964683 w 4368800"/>
              <a:gd name="connsiteY1" fmla="*/ 0 h 2424656"/>
              <a:gd name="connsiteX2" fmla="*/ 4368800 w 4368800"/>
              <a:gd name="connsiteY2" fmla="*/ 404117 h 2424656"/>
              <a:gd name="connsiteX3" fmla="*/ 4368800 w 4368800"/>
              <a:gd name="connsiteY3" fmla="*/ 2020539 h 2424656"/>
              <a:gd name="connsiteX4" fmla="*/ 3964683 w 4368800"/>
              <a:gd name="connsiteY4" fmla="*/ 2424656 h 2424656"/>
              <a:gd name="connsiteX5" fmla="*/ 404117 w 4368800"/>
              <a:gd name="connsiteY5" fmla="*/ 2424656 h 2424656"/>
              <a:gd name="connsiteX6" fmla="*/ 0 w 4368800"/>
              <a:gd name="connsiteY6" fmla="*/ 2020539 h 2424656"/>
              <a:gd name="connsiteX7" fmla="*/ 0 w 4368800"/>
              <a:gd name="connsiteY7" fmla="*/ 404117 h 2424656"/>
              <a:gd name="connsiteX8" fmla="*/ 404117 w 4368800"/>
              <a:gd name="connsiteY8" fmla="*/ 0 h 2424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68800" h="2424656">
                <a:moveTo>
                  <a:pt x="404117" y="0"/>
                </a:moveTo>
                <a:lnTo>
                  <a:pt x="3964683" y="0"/>
                </a:lnTo>
                <a:cubicBezTo>
                  <a:pt x="4187871" y="0"/>
                  <a:pt x="4368800" y="180929"/>
                  <a:pt x="4368800" y="404117"/>
                </a:cubicBezTo>
                <a:lnTo>
                  <a:pt x="4368800" y="2020539"/>
                </a:lnTo>
                <a:cubicBezTo>
                  <a:pt x="4368800" y="2243727"/>
                  <a:pt x="4187871" y="2424656"/>
                  <a:pt x="3964683" y="2424656"/>
                </a:cubicBezTo>
                <a:lnTo>
                  <a:pt x="404117" y="2424656"/>
                </a:lnTo>
                <a:cubicBezTo>
                  <a:pt x="180929" y="2424656"/>
                  <a:pt x="0" y="2243727"/>
                  <a:pt x="0" y="2020539"/>
                </a:cubicBezTo>
                <a:lnTo>
                  <a:pt x="0" y="404117"/>
                </a:lnTo>
                <a:cubicBezTo>
                  <a:pt x="0" y="180929"/>
                  <a:pt x="180929" y="0"/>
                  <a:pt x="404117" y="0"/>
                </a:cubicBezTo>
                <a:close/>
              </a:path>
            </a:pathLst>
          </a:custGeom>
        </p:spPr>
        <p:txBody>
          <a:bodyPr wrap="square">
            <a:noAutofit/>
          </a:bodyPr>
          <a:lstStyle/>
          <a:p>
            <a:endParaRPr lang="en-US"/>
          </a:p>
        </p:txBody>
      </p:sp>
    </p:spTree>
    <p:extLst>
      <p:ext uri="{BB962C8B-B14F-4D97-AF65-F5344CB8AC3E}">
        <p14:creationId xmlns:p14="http://schemas.microsoft.com/office/powerpoint/2010/main" val="1269742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_Title Slide">
    <p:spTree>
      <p:nvGrpSpPr>
        <p:cNvPr id="1" name=""/>
        <p:cNvGrpSpPr/>
        <p:nvPr/>
      </p:nvGrpSpPr>
      <p:grpSpPr>
        <a:xfrm>
          <a:off x="0" y="0"/>
          <a:ext cx="0" cy="0"/>
          <a:chOff x="0" y="0"/>
          <a:chExt cx="0" cy="0"/>
        </a:xfrm>
      </p:grpSpPr>
      <p:sp>
        <p:nvSpPr>
          <p:cNvPr id="6" name="Freeform 5"/>
          <p:cNvSpPr>
            <a:spLocks noGrp="1"/>
          </p:cNvSpPr>
          <p:nvPr>
            <p:ph type="pic" sz="quarter" idx="10"/>
          </p:nvPr>
        </p:nvSpPr>
        <p:spPr>
          <a:xfrm>
            <a:off x="0" y="3429000"/>
            <a:ext cx="12192000" cy="3429000"/>
          </a:xfrm>
          <a:custGeom>
            <a:avLst/>
            <a:gdLst>
              <a:gd name="connsiteX0" fmla="*/ 0 w 12192000"/>
              <a:gd name="connsiteY0" fmla="*/ 0 h 3429000"/>
              <a:gd name="connsiteX1" fmla="*/ 12192000 w 12192000"/>
              <a:gd name="connsiteY1" fmla="*/ 0 h 3429000"/>
              <a:gd name="connsiteX2" fmla="*/ 12192000 w 12192000"/>
              <a:gd name="connsiteY2" fmla="*/ 3429000 h 3429000"/>
              <a:gd name="connsiteX3" fmla="*/ 0 w 12192000"/>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12192000" h="3429000">
                <a:moveTo>
                  <a:pt x="0" y="0"/>
                </a:moveTo>
                <a:lnTo>
                  <a:pt x="12192000" y="0"/>
                </a:lnTo>
                <a:lnTo>
                  <a:pt x="12192000" y="3429000"/>
                </a:lnTo>
                <a:lnTo>
                  <a:pt x="0" y="3429000"/>
                </a:lnTo>
                <a:close/>
              </a:path>
            </a:pathLst>
          </a:custGeom>
        </p:spPr>
        <p:txBody>
          <a:bodyPr wrap="square">
            <a:noAutofit/>
          </a:bodyPr>
          <a:lstStyle/>
          <a:p>
            <a:endParaRPr lang="en-US"/>
          </a:p>
        </p:txBody>
      </p:sp>
    </p:spTree>
    <p:extLst>
      <p:ext uri="{BB962C8B-B14F-4D97-AF65-F5344CB8AC3E}">
        <p14:creationId xmlns:p14="http://schemas.microsoft.com/office/powerpoint/2010/main" val="10751704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1_Title Slide">
    <p:spTree>
      <p:nvGrpSpPr>
        <p:cNvPr id="1" name=""/>
        <p:cNvGrpSpPr/>
        <p:nvPr/>
      </p:nvGrpSpPr>
      <p:grpSpPr>
        <a:xfrm>
          <a:off x="0" y="0"/>
          <a:ext cx="0" cy="0"/>
          <a:chOff x="0" y="0"/>
          <a:chExt cx="0" cy="0"/>
        </a:xfrm>
      </p:grpSpPr>
      <p:sp>
        <p:nvSpPr>
          <p:cNvPr id="6" name="Freeform 5"/>
          <p:cNvSpPr>
            <a:spLocks noGrp="1"/>
          </p:cNvSpPr>
          <p:nvPr>
            <p:ph type="pic" sz="quarter" idx="10"/>
          </p:nvPr>
        </p:nvSpPr>
        <p:spPr>
          <a:xfrm>
            <a:off x="5144210" y="1124920"/>
            <a:ext cx="2819400" cy="2317499"/>
          </a:xfrm>
          <a:custGeom>
            <a:avLst/>
            <a:gdLst>
              <a:gd name="connsiteX0" fmla="*/ 386258 w 2819400"/>
              <a:gd name="connsiteY0" fmla="*/ 0 h 2317499"/>
              <a:gd name="connsiteX1" fmla="*/ 2433142 w 2819400"/>
              <a:gd name="connsiteY1" fmla="*/ 0 h 2317499"/>
              <a:gd name="connsiteX2" fmla="*/ 2819400 w 2819400"/>
              <a:gd name="connsiteY2" fmla="*/ 386258 h 2317499"/>
              <a:gd name="connsiteX3" fmla="*/ 2819400 w 2819400"/>
              <a:gd name="connsiteY3" fmla="*/ 2317499 h 2317499"/>
              <a:gd name="connsiteX4" fmla="*/ 0 w 2819400"/>
              <a:gd name="connsiteY4" fmla="*/ 2317499 h 2317499"/>
              <a:gd name="connsiteX5" fmla="*/ 0 w 2819400"/>
              <a:gd name="connsiteY5" fmla="*/ 386258 h 2317499"/>
              <a:gd name="connsiteX6" fmla="*/ 386258 w 2819400"/>
              <a:gd name="connsiteY6" fmla="*/ 0 h 2317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19400" h="2317499">
                <a:moveTo>
                  <a:pt x="386258" y="0"/>
                </a:moveTo>
                <a:lnTo>
                  <a:pt x="2433142" y="0"/>
                </a:lnTo>
                <a:cubicBezTo>
                  <a:pt x="2646466" y="0"/>
                  <a:pt x="2819400" y="172934"/>
                  <a:pt x="2819400" y="386258"/>
                </a:cubicBezTo>
                <a:lnTo>
                  <a:pt x="2819400" y="2317499"/>
                </a:lnTo>
                <a:lnTo>
                  <a:pt x="0" y="2317499"/>
                </a:lnTo>
                <a:lnTo>
                  <a:pt x="0" y="386258"/>
                </a:lnTo>
                <a:cubicBezTo>
                  <a:pt x="0" y="172934"/>
                  <a:pt x="172934" y="0"/>
                  <a:pt x="386258" y="0"/>
                </a:cubicBezTo>
                <a:close/>
              </a:path>
            </a:pathLst>
          </a:custGeom>
        </p:spPr>
        <p:txBody>
          <a:bodyPr wrap="square">
            <a:noAutofit/>
          </a:bodyPr>
          <a:lstStyle/>
          <a:p>
            <a:endParaRPr lang="en-US"/>
          </a:p>
        </p:txBody>
      </p:sp>
      <p:sp>
        <p:nvSpPr>
          <p:cNvPr id="9" name="Freeform 8"/>
          <p:cNvSpPr>
            <a:spLocks noGrp="1"/>
          </p:cNvSpPr>
          <p:nvPr>
            <p:ph type="pic" sz="quarter" idx="11"/>
          </p:nvPr>
        </p:nvSpPr>
        <p:spPr>
          <a:xfrm>
            <a:off x="8127310" y="3439010"/>
            <a:ext cx="2819400" cy="2317499"/>
          </a:xfrm>
          <a:custGeom>
            <a:avLst/>
            <a:gdLst>
              <a:gd name="connsiteX0" fmla="*/ 0 w 2819400"/>
              <a:gd name="connsiteY0" fmla="*/ 0 h 2317499"/>
              <a:gd name="connsiteX1" fmla="*/ 2819400 w 2819400"/>
              <a:gd name="connsiteY1" fmla="*/ 0 h 2317499"/>
              <a:gd name="connsiteX2" fmla="*/ 2819400 w 2819400"/>
              <a:gd name="connsiteY2" fmla="*/ 1931241 h 2317499"/>
              <a:gd name="connsiteX3" fmla="*/ 2433142 w 2819400"/>
              <a:gd name="connsiteY3" fmla="*/ 2317499 h 2317499"/>
              <a:gd name="connsiteX4" fmla="*/ 386258 w 2819400"/>
              <a:gd name="connsiteY4" fmla="*/ 2317499 h 2317499"/>
              <a:gd name="connsiteX5" fmla="*/ 0 w 2819400"/>
              <a:gd name="connsiteY5" fmla="*/ 1931241 h 2317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19400" h="2317499">
                <a:moveTo>
                  <a:pt x="0" y="0"/>
                </a:moveTo>
                <a:lnTo>
                  <a:pt x="2819400" y="0"/>
                </a:lnTo>
                <a:lnTo>
                  <a:pt x="2819400" y="1931241"/>
                </a:lnTo>
                <a:cubicBezTo>
                  <a:pt x="2819400" y="2144565"/>
                  <a:pt x="2646466" y="2317499"/>
                  <a:pt x="2433142" y="2317499"/>
                </a:cubicBezTo>
                <a:lnTo>
                  <a:pt x="386258" y="2317499"/>
                </a:lnTo>
                <a:cubicBezTo>
                  <a:pt x="172934" y="2317499"/>
                  <a:pt x="0" y="2144565"/>
                  <a:pt x="0" y="1931241"/>
                </a:cubicBezTo>
                <a:close/>
              </a:path>
            </a:pathLst>
          </a:custGeom>
        </p:spPr>
        <p:txBody>
          <a:bodyPr wrap="square">
            <a:noAutofit/>
          </a:bodyPr>
          <a:lstStyle/>
          <a:p>
            <a:endParaRPr lang="en-US"/>
          </a:p>
        </p:txBody>
      </p:sp>
    </p:spTree>
    <p:extLst>
      <p:ext uri="{BB962C8B-B14F-4D97-AF65-F5344CB8AC3E}">
        <p14:creationId xmlns:p14="http://schemas.microsoft.com/office/powerpoint/2010/main" val="16871094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2_Title Slide">
    <p:spTree>
      <p:nvGrpSpPr>
        <p:cNvPr id="1" name=""/>
        <p:cNvGrpSpPr/>
        <p:nvPr/>
      </p:nvGrpSpPr>
      <p:grpSpPr>
        <a:xfrm>
          <a:off x="0" y="0"/>
          <a:ext cx="0" cy="0"/>
          <a:chOff x="0" y="0"/>
          <a:chExt cx="0" cy="0"/>
        </a:xfrm>
      </p:grpSpPr>
      <p:sp>
        <p:nvSpPr>
          <p:cNvPr id="6" name="Freeform 5"/>
          <p:cNvSpPr>
            <a:spLocks noGrp="1"/>
          </p:cNvSpPr>
          <p:nvPr>
            <p:ph type="pic" sz="quarter" idx="10"/>
          </p:nvPr>
        </p:nvSpPr>
        <p:spPr>
          <a:xfrm>
            <a:off x="0" y="1"/>
            <a:ext cx="6095999" cy="3339668"/>
          </a:xfrm>
          <a:custGeom>
            <a:avLst/>
            <a:gdLst>
              <a:gd name="connsiteX0" fmla="*/ 0 w 6095999"/>
              <a:gd name="connsiteY0" fmla="*/ 0 h 3339668"/>
              <a:gd name="connsiteX1" fmla="*/ 4426165 w 6095999"/>
              <a:gd name="connsiteY1" fmla="*/ 0 h 3339668"/>
              <a:gd name="connsiteX2" fmla="*/ 6095999 w 6095999"/>
              <a:gd name="connsiteY2" fmla="*/ 1669834 h 3339668"/>
              <a:gd name="connsiteX3" fmla="*/ 4426165 w 6095999"/>
              <a:gd name="connsiteY3" fmla="*/ 3339668 h 3339668"/>
              <a:gd name="connsiteX4" fmla="*/ 0 w 6095999"/>
              <a:gd name="connsiteY4" fmla="*/ 3339668 h 33396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5999" h="3339668">
                <a:moveTo>
                  <a:pt x="0" y="0"/>
                </a:moveTo>
                <a:lnTo>
                  <a:pt x="4426165" y="0"/>
                </a:lnTo>
                <a:cubicBezTo>
                  <a:pt x="5348389" y="0"/>
                  <a:pt x="6095999" y="747610"/>
                  <a:pt x="6095999" y="1669834"/>
                </a:cubicBezTo>
                <a:cubicBezTo>
                  <a:pt x="6095999" y="2592058"/>
                  <a:pt x="5348389" y="3339668"/>
                  <a:pt x="4426165" y="3339668"/>
                </a:cubicBezTo>
                <a:lnTo>
                  <a:pt x="0" y="3339668"/>
                </a:lnTo>
                <a:close/>
              </a:path>
            </a:pathLst>
          </a:custGeom>
        </p:spPr>
        <p:txBody>
          <a:bodyPr wrap="square">
            <a:noAutofit/>
          </a:bodyPr>
          <a:lstStyle/>
          <a:p>
            <a:endParaRPr lang="en-US"/>
          </a:p>
        </p:txBody>
      </p:sp>
      <p:sp>
        <p:nvSpPr>
          <p:cNvPr id="9" name="Freeform 8"/>
          <p:cNvSpPr>
            <a:spLocks noGrp="1"/>
          </p:cNvSpPr>
          <p:nvPr>
            <p:ph type="pic" sz="quarter" idx="11"/>
          </p:nvPr>
        </p:nvSpPr>
        <p:spPr>
          <a:xfrm>
            <a:off x="1" y="3519533"/>
            <a:ext cx="6095999" cy="3339669"/>
          </a:xfrm>
          <a:custGeom>
            <a:avLst/>
            <a:gdLst>
              <a:gd name="connsiteX0" fmla="*/ 0 w 6095999"/>
              <a:gd name="connsiteY0" fmla="*/ 0 h 3339669"/>
              <a:gd name="connsiteX1" fmla="*/ 4426165 w 6095999"/>
              <a:gd name="connsiteY1" fmla="*/ 0 h 3339669"/>
              <a:gd name="connsiteX2" fmla="*/ 6095999 w 6095999"/>
              <a:gd name="connsiteY2" fmla="*/ 1669835 h 3339669"/>
              <a:gd name="connsiteX3" fmla="*/ 4426165 w 6095999"/>
              <a:gd name="connsiteY3" fmla="*/ 3339669 h 3339669"/>
              <a:gd name="connsiteX4" fmla="*/ 0 w 6095999"/>
              <a:gd name="connsiteY4" fmla="*/ 3339669 h 33396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5999" h="3339669">
                <a:moveTo>
                  <a:pt x="0" y="0"/>
                </a:moveTo>
                <a:lnTo>
                  <a:pt x="4426165" y="0"/>
                </a:lnTo>
                <a:cubicBezTo>
                  <a:pt x="5348389" y="0"/>
                  <a:pt x="6095999" y="747610"/>
                  <a:pt x="6095999" y="1669835"/>
                </a:cubicBezTo>
                <a:cubicBezTo>
                  <a:pt x="6095999" y="2592059"/>
                  <a:pt x="5348389" y="3339669"/>
                  <a:pt x="4426165" y="3339669"/>
                </a:cubicBezTo>
                <a:lnTo>
                  <a:pt x="0" y="3339669"/>
                </a:lnTo>
                <a:close/>
              </a:path>
            </a:pathLst>
          </a:custGeom>
        </p:spPr>
        <p:txBody>
          <a:bodyPr wrap="square">
            <a:noAutofit/>
          </a:bodyPr>
          <a:lstStyle/>
          <a:p>
            <a:endParaRPr lang="en-US"/>
          </a:p>
        </p:txBody>
      </p:sp>
    </p:spTree>
    <p:extLst>
      <p:ext uri="{BB962C8B-B14F-4D97-AF65-F5344CB8AC3E}">
        <p14:creationId xmlns:p14="http://schemas.microsoft.com/office/powerpoint/2010/main" val="9290902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3_Title Slide">
    <p:spTree>
      <p:nvGrpSpPr>
        <p:cNvPr id="1" name=""/>
        <p:cNvGrpSpPr/>
        <p:nvPr/>
      </p:nvGrpSpPr>
      <p:grpSpPr>
        <a:xfrm>
          <a:off x="0" y="0"/>
          <a:ext cx="0" cy="0"/>
          <a:chOff x="0" y="0"/>
          <a:chExt cx="0" cy="0"/>
        </a:xfrm>
      </p:grpSpPr>
      <p:sp>
        <p:nvSpPr>
          <p:cNvPr id="5" name="Freeform 4"/>
          <p:cNvSpPr>
            <a:spLocks noGrp="1"/>
          </p:cNvSpPr>
          <p:nvPr>
            <p:ph type="pic" sz="quarter" idx="10"/>
          </p:nvPr>
        </p:nvSpPr>
        <p:spPr>
          <a:xfrm>
            <a:off x="1285158" y="2472025"/>
            <a:ext cx="4706112" cy="2658776"/>
          </a:xfrm>
          <a:custGeom>
            <a:avLst/>
            <a:gdLst>
              <a:gd name="connsiteX0" fmla="*/ 443138 w 4706112"/>
              <a:gd name="connsiteY0" fmla="*/ 0 h 2658776"/>
              <a:gd name="connsiteX1" fmla="*/ 4262974 w 4706112"/>
              <a:gd name="connsiteY1" fmla="*/ 0 h 2658776"/>
              <a:gd name="connsiteX2" fmla="*/ 4706112 w 4706112"/>
              <a:gd name="connsiteY2" fmla="*/ 443138 h 2658776"/>
              <a:gd name="connsiteX3" fmla="*/ 4706112 w 4706112"/>
              <a:gd name="connsiteY3" fmla="*/ 2215638 h 2658776"/>
              <a:gd name="connsiteX4" fmla="*/ 4262974 w 4706112"/>
              <a:gd name="connsiteY4" fmla="*/ 2658776 h 2658776"/>
              <a:gd name="connsiteX5" fmla="*/ 443138 w 4706112"/>
              <a:gd name="connsiteY5" fmla="*/ 2658776 h 2658776"/>
              <a:gd name="connsiteX6" fmla="*/ 0 w 4706112"/>
              <a:gd name="connsiteY6" fmla="*/ 2215638 h 2658776"/>
              <a:gd name="connsiteX7" fmla="*/ 0 w 4706112"/>
              <a:gd name="connsiteY7" fmla="*/ 443138 h 2658776"/>
              <a:gd name="connsiteX8" fmla="*/ 443138 w 4706112"/>
              <a:gd name="connsiteY8" fmla="*/ 0 h 265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06112" h="2658776">
                <a:moveTo>
                  <a:pt x="443138" y="0"/>
                </a:moveTo>
                <a:lnTo>
                  <a:pt x="4262974" y="0"/>
                </a:lnTo>
                <a:cubicBezTo>
                  <a:pt x="4507712" y="0"/>
                  <a:pt x="4706112" y="198400"/>
                  <a:pt x="4706112" y="443138"/>
                </a:cubicBezTo>
                <a:lnTo>
                  <a:pt x="4706112" y="2215638"/>
                </a:lnTo>
                <a:cubicBezTo>
                  <a:pt x="4706112" y="2460376"/>
                  <a:pt x="4507712" y="2658776"/>
                  <a:pt x="4262974" y="2658776"/>
                </a:cubicBezTo>
                <a:lnTo>
                  <a:pt x="443138" y="2658776"/>
                </a:lnTo>
                <a:cubicBezTo>
                  <a:pt x="198400" y="2658776"/>
                  <a:pt x="0" y="2460376"/>
                  <a:pt x="0" y="2215638"/>
                </a:cubicBezTo>
                <a:lnTo>
                  <a:pt x="0" y="443138"/>
                </a:lnTo>
                <a:cubicBezTo>
                  <a:pt x="0" y="198400"/>
                  <a:pt x="198400" y="0"/>
                  <a:pt x="443138" y="0"/>
                </a:cubicBezTo>
                <a:close/>
              </a:path>
            </a:pathLst>
          </a:custGeom>
        </p:spPr>
        <p:txBody>
          <a:bodyPr wrap="square">
            <a:noAutofit/>
          </a:bodyPr>
          <a:lstStyle/>
          <a:p>
            <a:endParaRPr lang="en-US"/>
          </a:p>
        </p:txBody>
      </p:sp>
    </p:spTree>
    <p:extLst>
      <p:ext uri="{BB962C8B-B14F-4D97-AF65-F5344CB8AC3E}">
        <p14:creationId xmlns:p14="http://schemas.microsoft.com/office/powerpoint/2010/main" val="30323653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4_Title Slide">
    <p:spTree>
      <p:nvGrpSpPr>
        <p:cNvPr id="1" name=""/>
        <p:cNvGrpSpPr/>
        <p:nvPr/>
      </p:nvGrpSpPr>
      <p:grpSpPr>
        <a:xfrm>
          <a:off x="0" y="0"/>
          <a:ext cx="0" cy="0"/>
          <a:chOff x="0" y="0"/>
          <a:chExt cx="0" cy="0"/>
        </a:xfrm>
      </p:grpSpPr>
      <p:sp>
        <p:nvSpPr>
          <p:cNvPr id="5" name="Freeform 4"/>
          <p:cNvSpPr>
            <a:spLocks noGrp="1"/>
          </p:cNvSpPr>
          <p:nvPr>
            <p:ph type="pic" sz="quarter" idx="10"/>
          </p:nvPr>
        </p:nvSpPr>
        <p:spPr>
          <a:xfrm>
            <a:off x="2031915" y="2827626"/>
            <a:ext cx="8143041" cy="4030375"/>
          </a:xfrm>
          <a:custGeom>
            <a:avLst/>
            <a:gdLst>
              <a:gd name="connsiteX0" fmla="*/ 4071520 w 8143041"/>
              <a:gd name="connsiteY0" fmla="*/ 0 h 4030375"/>
              <a:gd name="connsiteX1" fmla="*/ 8138809 w 8143041"/>
              <a:gd name="connsiteY1" fmla="*/ 3863013 h 4030375"/>
              <a:gd name="connsiteX2" fmla="*/ 8143041 w 8143041"/>
              <a:gd name="connsiteY2" fmla="*/ 4030375 h 4030375"/>
              <a:gd name="connsiteX3" fmla="*/ 5930643 w 8143041"/>
              <a:gd name="connsiteY3" fmla="*/ 4030375 h 4030375"/>
              <a:gd name="connsiteX4" fmla="*/ 5923165 w 8143041"/>
              <a:gd name="connsiteY4" fmla="*/ 3882286 h 4030375"/>
              <a:gd name="connsiteX5" fmla="*/ 4071520 w 8143041"/>
              <a:gd name="connsiteY5" fmla="*/ 2211334 h 4030375"/>
              <a:gd name="connsiteX6" fmla="*/ 2219876 w 8143041"/>
              <a:gd name="connsiteY6" fmla="*/ 3882286 h 4030375"/>
              <a:gd name="connsiteX7" fmla="*/ 2212398 w 8143041"/>
              <a:gd name="connsiteY7" fmla="*/ 4030375 h 4030375"/>
              <a:gd name="connsiteX8" fmla="*/ 0 w 8143041"/>
              <a:gd name="connsiteY8" fmla="*/ 4030375 h 4030375"/>
              <a:gd name="connsiteX9" fmla="*/ 4231 w 8143041"/>
              <a:gd name="connsiteY9" fmla="*/ 3863013 h 4030375"/>
              <a:gd name="connsiteX10" fmla="*/ 4071520 w 8143041"/>
              <a:gd name="connsiteY10" fmla="*/ 0 h 4030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143041" h="4030375">
                <a:moveTo>
                  <a:pt x="4071520" y="0"/>
                </a:moveTo>
                <a:cubicBezTo>
                  <a:pt x="6250460" y="0"/>
                  <a:pt x="8029732" y="1711181"/>
                  <a:pt x="8138809" y="3863013"/>
                </a:cubicBezTo>
                <a:lnTo>
                  <a:pt x="8143041" y="4030375"/>
                </a:lnTo>
                <a:lnTo>
                  <a:pt x="5930643" y="4030375"/>
                </a:lnTo>
                <a:lnTo>
                  <a:pt x="5923165" y="3882286"/>
                </a:lnTo>
                <a:cubicBezTo>
                  <a:pt x="5827850" y="2943738"/>
                  <a:pt x="5035216" y="2211334"/>
                  <a:pt x="4071520" y="2211334"/>
                </a:cubicBezTo>
                <a:cubicBezTo>
                  <a:pt x="3107825" y="2211334"/>
                  <a:pt x="2315191" y="2943738"/>
                  <a:pt x="2219876" y="3882286"/>
                </a:cubicBezTo>
                <a:lnTo>
                  <a:pt x="2212398" y="4030375"/>
                </a:lnTo>
                <a:lnTo>
                  <a:pt x="0" y="4030375"/>
                </a:lnTo>
                <a:lnTo>
                  <a:pt x="4231" y="3863013"/>
                </a:lnTo>
                <a:cubicBezTo>
                  <a:pt x="113308" y="1711181"/>
                  <a:pt x="1892581" y="0"/>
                  <a:pt x="4071520" y="0"/>
                </a:cubicBezTo>
                <a:close/>
              </a:path>
            </a:pathLst>
          </a:custGeom>
        </p:spPr>
        <p:txBody>
          <a:bodyPr wrap="square">
            <a:noAutofit/>
          </a:bodyPr>
          <a:lstStyle/>
          <a:p>
            <a:endParaRPr lang="en-US"/>
          </a:p>
        </p:txBody>
      </p:sp>
    </p:spTree>
    <p:extLst>
      <p:ext uri="{BB962C8B-B14F-4D97-AF65-F5344CB8AC3E}">
        <p14:creationId xmlns:p14="http://schemas.microsoft.com/office/powerpoint/2010/main" val="28975768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5_Title Slide">
    <p:spTree>
      <p:nvGrpSpPr>
        <p:cNvPr id="1" name=""/>
        <p:cNvGrpSpPr/>
        <p:nvPr/>
      </p:nvGrpSpPr>
      <p:grpSpPr>
        <a:xfrm>
          <a:off x="0" y="0"/>
          <a:ext cx="0" cy="0"/>
          <a:chOff x="0" y="0"/>
          <a:chExt cx="0" cy="0"/>
        </a:xfrm>
      </p:grpSpPr>
      <p:sp>
        <p:nvSpPr>
          <p:cNvPr id="6" name="Freeform 5"/>
          <p:cNvSpPr>
            <a:spLocks noGrp="1"/>
          </p:cNvSpPr>
          <p:nvPr>
            <p:ph type="pic" sz="quarter" idx="10"/>
          </p:nvPr>
        </p:nvSpPr>
        <p:spPr>
          <a:xfrm>
            <a:off x="6845300" y="1460500"/>
            <a:ext cx="2997200" cy="3949700"/>
          </a:xfrm>
          <a:custGeom>
            <a:avLst/>
            <a:gdLst>
              <a:gd name="connsiteX0" fmla="*/ 0 w 2997200"/>
              <a:gd name="connsiteY0" fmla="*/ 0 h 3949700"/>
              <a:gd name="connsiteX1" fmla="*/ 2997200 w 2997200"/>
              <a:gd name="connsiteY1" fmla="*/ 0 h 3949700"/>
              <a:gd name="connsiteX2" fmla="*/ 2997200 w 2997200"/>
              <a:gd name="connsiteY2" fmla="*/ 3949700 h 3949700"/>
              <a:gd name="connsiteX3" fmla="*/ 0 w 2997200"/>
              <a:gd name="connsiteY3" fmla="*/ 3949700 h 3949700"/>
            </a:gdLst>
            <a:ahLst/>
            <a:cxnLst>
              <a:cxn ang="0">
                <a:pos x="connsiteX0" y="connsiteY0"/>
              </a:cxn>
              <a:cxn ang="0">
                <a:pos x="connsiteX1" y="connsiteY1"/>
              </a:cxn>
              <a:cxn ang="0">
                <a:pos x="connsiteX2" y="connsiteY2"/>
              </a:cxn>
              <a:cxn ang="0">
                <a:pos x="connsiteX3" y="connsiteY3"/>
              </a:cxn>
            </a:cxnLst>
            <a:rect l="l" t="t" r="r" b="b"/>
            <a:pathLst>
              <a:path w="2997200" h="3949700">
                <a:moveTo>
                  <a:pt x="0" y="0"/>
                </a:moveTo>
                <a:lnTo>
                  <a:pt x="2997200" y="0"/>
                </a:lnTo>
                <a:lnTo>
                  <a:pt x="2997200" y="3949700"/>
                </a:lnTo>
                <a:lnTo>
                  <a:pt x="0" y="3949700"/>
                </a:lnTo>
                <a:close/>
              </a:path>
            </a:pathLst>
          </a:custGeom>
        </p:spPr>
        <p:txBody>
          <a:bodyPr wrap="square">
            <a:noAutofit/>
          </a:bodyPr>
          <a:lstStyle/>
          <a:p>
            <a:endParaRPr lang="en-US"/>
          </a:p>
        </p:txBody>
      </p:sp>
    </p:spTree>
    <p:extLst>
      <p:ext uri="{BB962C8B-B14F-4D97-AF65-F5344CB8AC3E}">
        <p14:creationId xmlns:p14="http://schemas.microsoft.com/office/powerpoint/2010/main" val="3820916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6_Title Slide">
    <p:spTree>
      <p:nvGrpSpPr>
        <p:cNvPr id="1" name=""/>
        <p:cNvGrpSpPr/>
        <p:nvPr/>
      </p:nvGrpSpPr>
      <p:grpSpPr>
        <a:xfrm>
          <a:off x="0" y="0"/>
          <a:ext cx="0" cy="0"/>
          <a:chOff x="0" y="0"/>
          <a:chExt cx="0" cy="0"/>
        </a:xfrm>
      </p:grpSpPr>
      <p:sp>
        <p:nvSpPr>
          <p:cNvPr id="7" name="Freeform 6"/>
          <p:cNvSpPr>
            <a:spLocks noGrp="1"/>
          </p:cNvSpPr>
          <p:nvPr>
            <p:ph type="pic" sz="quarter" idx="10"/>
          </p:nvPr>
        </p:nvSpPr>
        <p:spPr>
          <a:xfrm>
            <a:off x="764039" y="3779966"/>
            <a:ext cx="3413156" cy="3078034"/>
          </a:xfrm>
          <a:custGeom>
            <a:avLst/>
            <a:gdLst>
              <a:gd name="connsiteX0" fmla="*/ 1539017 w 3413156"/>
              <a:gd name="connsiteY0" fmla="*/ 0 h 3078034"/>
              <a:gd name="connsiteX1" fmla="*/ 1874139 w 3413156"/>
              <a:gd name="connsiteY1" fmla="*/ 0 h 3078034"/>
              <a:gd name="connsiteX2" fmla="*/ 3413156 w 3413156"/>
              <a:gd name="connsiteY2" fmla="*/ 1539017 h 3078034"/>
              <a:gd name="connsiteX3" fmla="*/ 3413156 w 3413156"/>
              <a:gd name="connsiteY3" fmla="*/ 3078034 h 3078034"/>
              <a:gd name="connsiteX4" fmla="*/ 0 w 3413156"/>
              <a:gd name="connsiteY4" fmla="*/ 3078034 h 3078034"/>
              <a:gd name="connsiteX5" fmla="*/ 0 w 3413156"/>
              <a:gd name="connsiteY5" fmla="*/ 1539017 h 3078034"/>
              <a:gd name="connsiteX6" fmla="*/ 1539017 w 3413156"/>
              <a:gd name="connsiteY6" fmla="*/ 0 h 3078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3156" h="3078034">
                <a:moveTo>
                  <a:pt x="1539017" y="0"/>
                </a:moveTo>
                <a:lnTo>
                  <a:pt x="1874139" y="0"/>
                </a:lnTo>
                <a:cubicBezTo>
                  <a:pt x="2724115" y="0"/>
                  <a:pt x="3413156" y="689041"/>
                  <a:pt x="3413156" y="1539017"/>
                </a:cubicBezTo>
                <a:lnTo>
                  <a:pt x="3413156" y="3078034"/>
                </a:lnTo>
                <a:lnTo>
                  <a:pt x="0" y="3078034"/>
                </a:lnTo>
                <a:lnTo>
                  <a:pt x="0" y="1539017"/>
                </a:lnTo>
                <a:cubicBezTo>
                  <a:pt x="0" y="689041"/>
                  <a:pt x="689041" y="0"/>
                  <a:pt x="1539017" y="0"/>
                </a:cubicBezTo>
                <a:close/>
              </a:path>
            </a:pathLst>
          </a:custGeom>
        </p:spPr>
        <p:txBody>
          <a:bodyPr wrap="square">
            <a:noAutofit/>
          </a:bodyPr>
          <a:lstStyle/>
          <a:p>
            <a:endParaRPr lang="en-US"/>
          </a:p>
        </p:txBody>
      </p:sp>
      <p:sp>
        <p:nvSpPr>
          <p:cNvPr id="10" name="Freeform 9"/>
          <p:cNvSpPr>
            <a:spLocks noGrp="1"/>
          </p:cNvSpPr>
          <p:nvPr>
            <p:ph type="pic" sz="quarter" idx="11"/>
          </p:nvPr>
        </p:nvSpPr>
        <p:spPr>
          <a:xfrm>
            <a:off x="4381995" y="3779966"/>
            <a:ext cx="3413156" cy="3078034"/>
          </a:xfrm>
          <a:custGeom>
            <a:avLst/>
            <a:gdLst>
              <a:gd name="connsiteX0" fmla="*/ 1539017 w 3413156"/>
              <a:gd name="connsiteY0" fmla="*/ 0 h 3078034"/>
              <a:gd name="connsiteX1" fmla="*/ 1874139 w 3413156"/>
              <a:gd name="connsiteY1" fmla="*/ 0 h 3078034"/>
              <a:gd name="connsiteX2" fmla="*/ 3413156 w 3413156"/>
              <a:gd name="connsiteY2" fmla="*/ 1539017 h 3078034"/>
              <a:gd name="connsiteX3" fmla="*/ 3413156 w 3413156"/>
              <a:gd name="connsiteY3" fmla="*/ 3078034 h 3078034"/>
              <a:gd name="connsiteX4" fmla="*/ 0 w 3413156"/>
              <a:gd name="connsiteY4" fmla="*/ 3078034 h 3078034"/>
              <a:gd name="connsiteX5" fmla="*/ 0 w 3413156"/>
              <a:gd name="connsiteY5" fmla="*/ 1539017 h 3078034"/>
              <a:gd name="connsiteX6" fmla="*/ 1539017 w 3413156"/>
              <a:gd name="connsiteY6" fmla="*/ 0 h 3078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3156" h="3078034">
                <a:moveTo>
                  <a:pt x="1539017" y="0"/>
                </a:moveTo>
                <a:lnTo>
                  <a:pt x="1874139" y="0"/>
                </a:lnTo>
                <a:cubicBezTo>
                  <a:pt x="2724115" y="0"/>
                  <a:pt x="3413156" y="689041"/>
                  <a:pt x="3413156" y="1539017"/>
                </a:cubicBezTo>
                <a:lnTo>
                  <a:pt x="3413156" y="3078034"/>
                </a:lnTo>
                <a:lnTo>
                  <a:pt x="0" y="3078034"/>
                </a:lnTo>
                <a:lnTo>
                  <a:pt x="0" y="1539017"/>
                </a:lnTo>
                <a:cubicBezTo>
                  <a:pt x="0" y="689041"/>
                  <a:pt x="689041" y="0"/>
                  <a:pt x="1539017" y="0"/>
                </a:cubicBezTo>
                <a:close/>
              </a:path>
            </a:pathLst>
          </a:custGeom>
        </p:spPr>
        <p:txBody>
          <a:bodyPr wrap="square">
            <a:noAutofit/>
          </a:bodyPr>
          <a:lstStyle/>
          <a:p>
            <a:endParaRPr lang="en-US"/>
          </a:p>
        </p:txBody>
      </p:sp>
      <p:sp>
        <p:nvSpPr>
          <p:cNvPr id="13" name="Freeform 12"/>
          <p:cNvSpPr>
            <a:spLocks noGrp="1"/>
          </p:cNvSpPr>
          <p:nvPr>
            <p:ph type="pic" sz="quarter" idx="12"/>
          </p:nvPr>
        </p:nvSpPr>
        <p:spPr>
          <a:xfrm>
            <a:off x="7999951" y="3779966"/>
            <a:ext cx="3413156" cy="3078034"/>
          </a:xfrm>
          <a:custGeom>
            <a:avLst/>
            <a:gdLst>
              <a:gd name="connsiteX0" fmla="*/ 1539017 w 3413156"/>
              <a:gd name="connsiteY0" fmla="*/ 0 h 3078034"/>
              <a:gd name="connsiteX1" fmla="*/ 1874139 w 3413156"/>
              <a:gd name="connsiteY1" fmla="*/ 0 h 3078034"/>
              <a:gd name="connsiteX2" fmla="*/ 3413156 w 3413156"/>
              <a:gd name="connsiteY2" fmla="*/ 1539017 h 3078034"/>
              <a:gd name="connsiteX3" fmla="*/ 3413156 w 3413156"/>
              <a:gd name="connsiteY3" fmla="*/ 3078034 h 3078034"/>
              <a:gd name="connsiteX4" fmla="*/ 0 w 3413156"/>
              <a:gd name="connsiteY4" fmla="*/ 3078034 h 3078034"/>
              <a:gd name="connsiteX5" fmla="*/ 0 w 3413156"/>
              <a:gd name="connsiteY5" fmla="*/ 1539017 h 3078034"/>
              <a:gd name="connsiteX6" fmla="*/ 1539017 w 3413156"/>
              <a:gd name="connsiteY6" fmla="*/ 0 h 3078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3156" h="3078034">
                <a:moveTo>
                  <a:pt x="1539017" y="0"/>
                </a:moveTo>
                <a:lnTo>
                  <a:pt x="1874139" y="0"/>
                </a:lnTo>
                <a:cubicBezTo>
                  <a:pt x="2724115" y="0"/>
                  <a:pt x="3413156" y="689041"/>
                  <a:pt x="3413156" y="1539017"/>
                </a:cubicBezTo>
                <a:lnTo>
                  <a:pt x="3413156" y="3078034"/>
                </a:lnTo>
                <a:lnTo>
                  <a:pt x="0" y="3078034"/>
                </a:lnTo>
                <a:lnTo>
                  <a:pt x="0" y="1539017"/>
                </a:lnTo>
                <a:cubicBezTo>
                  <a:pt x="0" y="689041"/>
                  <a:pt x="689041" y="0"/>
                  <a:pt x="1539017" y="0"/>
                </a:cubicBezTo>
                <a:close/>
              </a:path>
            </a:pathLst>
          </a:custGeom>
        </p:spPr>
        <p:txBody>
          <a:bodyPr wrap="square">
            <a:noAutofit/>
          </a:bodyPr>
          <a:lstStyle/>
          <a:p>
            <a:endParaRPr lang="en-US"/>
          </a:p>
        </p:txBody>
      </p:sp>
    </p:spTree>
    <p:extLst>
      <p:ext uri="{BB962C8B-B14F-4D97-AF65-F5344CB8AC3E}">
        <p14:creationId xmlns:p14="http://schemas.microsoft.com/office/powerpoint/2010/main" val="38269366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7_Title Slide">
    <p:spTree>
      <p:nvGrpSpPr>
        <p:cNvPr id="1" name=""/>
        <p:cNvGrpSpPr/>
        <p:nvPr/>
      </p:nvGrpSpPr>
      <p:grpSpPr>
        <a:xfrm>
          <a:off x="0" y="0"/>
          <a:ext cx="0" cy="0"/>
          <a:chOff x="0" y="0"/>
          <a:chExt cx="0" cy="0"/>
        </a:xfrm>
      </p:grpSpPr>
      <p:sp>
        <p:nvSpPr>
          <p:cNvPr id="6" name="Picture Placeholder 11"/>
          <p:cNvSpPr>
            <a:spLocks noGrp="1"/>
          </p:cNvSpPr>
          <p:nvPr>
            <p:ph type="pic" sz="quarter" idx="10"/>
          </p:nvPr>
        </p:nvSpPr>
        <p:spPr>
          <a:xfrm>
            <a:off x="0" y="2159000"/>
            <a:ext cx="12192000" cy="4698999"/>
          </a:xfrm>
          <a:custGeom>
            <a:avLst/>
            <a:gdLst>
              <a:gd name="connsiteX0" fmla="*/ 697143 w 12192000"/>
              <a:gd name="connsiteY0" fmla="*/ 0 h 4182775"/>
              <a:gd name="connsiteX1" fmla="*/ 11494857 w 12192000"/>
              <a:gd name="connsiteY1" fmla="*/ 0 h 4182775"/>
              <a:gd name="connsiteX2" fmla="*/ 12192000 w 12192000"/>
              <a:gd name="connsiteY2" fmla="*/ 697143 h 4182775"/>
              <a:gd name="connsiteX3" fmla="*/ 12192000 w 12192000"/>
              <a:gd name="connsiteY3" fmla="*/ 4182775 h 4182775"/>
              <a:gd name="connsiteX4" fmla="*/ 0 w 12192000"/>
              <a:gd name="connsiteY4" fmla="*/ 4182775 h 4182775"/>
              <a:gd name="connsiteX5" fmla="*/ 0 w 12192000"/>
              <a:gd name="connsiteY5" fmla="*/ 697143 h 4182775"/>
              <a:gd name="connsiteX6" fmla="*/ 697143 w 12192000"/>
              <a:gd name="connsiteY6" fmla="*/ 0 h 4182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4182775">
                <a:moveTo>
                  <a:pt x="697143" y="0"/>
                </a:moveTo>
                <a:lnTo>
                  <a:pt x="11494857" y="0"/>
                </a:lnTo>
                <a:cubicBezTo>
                  <a:pt x="11879878" y="0"/>
                  <a:pt x="12192000" y="312122"/>
                  <a:pt x="12192000" y="697143"/>
                </a:cubicBezTo>
                <a:lnTo>
                  <a:pt x="12192000" y="4182775"/>
                </a:lnTo>
                <a:lnTo>
                  <a:pt x="0" y="4182775"/>
                </a:lnTo>
                <a:lnTo>
                  <a:pt x="0" y="697143"/>
                </a:lnTo>
                <a:cubicBezTo>
                  <a:pt x="0" y="312122"/>
                  <a:pt x="312122" y="0"/>
                  <a:pt x="697143" y="0"/>
                </a:cubicBezTo>
                <a:close/>
              </a:path>
            </a:pathLst>
          </a:custGeom>
        </p:spPr>
      </p:sp>
    </p:spTree>
    <p:extLst>
      <p:ext uri="{BB962C8B-B14F-4D97-AF65-F5344CB8AC3E}">
        <p14:creationId xmlns:p14="http://schemas.microsoft.com/office/powerpoint/2010/main" val="9337281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8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0734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5" name="Freeform 4"/>
          <p:cNvSpPr>
            <a:spLocks noGrp="1"/>
          </p:cNvSpPr>
          <p:nvPr>
            <p:ph type="pic" sz="quarter" idx="10"/>
          </p:nvPr>
        </p:nvSpPr>
        <p:spPr>
          <a:xfrm>
            <a:off x="6562396" y="1163020"/>
            <a:ext cx="4546600" cy="4546600"/>
          </a:xfrm>
          <a:custGeom>
            <a:avLst/>
            <a:gdLst>
              <a:gd name="connsiteX0" fmla="*/ 2273300 w 4546600"/>
              <a:gd name="connsiteY0" fmla="*/ 0 h 4546600"/>
              <a:gd name="connsiteX1" fmla="*/ 4546600 w 4546600"/>
              <a:gd name="connsiteY1" fmla="*/ 2273300 h 4546600"/>
              <a:gd name="connsiteX2" fmla="*/ 2273300 w 4546600"/>
              <a:gd name="connsiteY2" fmla="*/ 4546600 h 4546600"/>
              <a:gd name="connsiteX3" fmla="*/ 0 w 4546600"/>
              <a:gd name="connsiteY3" fmla="*/ 2273300 h 4546600"/>
              <a:gd name="connsiteX4" fmla="*/ 2273300 w 4546600"/>
              <a:gd name="connsiteY4" fmla="*/ 0 h 4546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46600" h="4546600">
                <a:moveTo>
                  <a:pt x="2273300" y="0"/>
                </a:moveTo>
                <a:cubicBezTo>
                  <a:pt x="3528809" y="0"/>
                  <a:pt x="4546600" y="1017791"/>
                  <a:pt x="4546600" y="2273300"/>
                </a:cubicBezTo>
                <a:cubicBezTo>
                  <a:pt x="4546600" y="3528809"/>
                  <a:pt x="3528809" y="4546600"/>
                  <a:pt x="2273300" y="4546600"/>
                </a:cubicBezTo>
                <a:cubicBezTo>
                  <a:pt x="1017791" y="4546600"/>
                  <a:pt x="0" y="3528809"/>
                  <a:pt x="0" y="2273300"/>
                </a:cubicBezTo>
                <a:cubicBezTo>
                  <a:pt x="0" y="1017791"/>
                  <a:pt x="1017791" y="0"/>
                  <a:pt x="2273300" y="0"/>
                </a:cubicBezTo>
                <a:close/>
              </a:path>
            </a:pathLst>
          </a:custGeom>
        </p:spPr>
        <p:txBody>
          <a:bodyPr wrap="square">
            <a:noAutofit/>
          </a:bodyPr>
          <a:lstStyle/>
          <a:p>
            <a:endParaRPr lang="en-US"/>
          </a:p>
        </p:txBody>
      </p:sp>
    </p:spTree>
    <p:extLst>
      <p:ext uri="{BB962C8B-B14F-4D97-AF65-F5344CB8AC3E}">
        <p14:creationId xmlns:p14="http://schemas.microsoft.com/office/powerpoint/2010/main" val="95611581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9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3994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0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97544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76502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7348925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3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47708200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4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8729833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23B77F2-5566-454D-9376-90AC3E94A7CE}"/>
              </a:ext>
            </a:extLst>
          </p:cNvPr>
          <p:cNvSpPr>
            <a:spLocks noGrp="1"/>
          </p:cNvSpPr>
          <p:nvPr>
            <p:ph type="dt" sz="half" idx="10"/>
          </p:nvPr>
        </p:nvSpPr>
        <p:spPr/>
        <p:txBody>
          <a:bodyPr/>
          <a:lstStyle/>
          <a:p>
            <a:fld id="{D573727F-22D6-4830-AC87-1B85F62A54C7}" type="datetimeFigureOut">
              <a:rPr lang="en-US" smtClean="0"/>
              <a:t>7/12/2021</a:t>
            </a:fld>
            <a:endParaRPr lang="en-US"/>
          </a:p>
        </p:txBody>
      </p:sp>
      <p:sp>
        <p:nvSpPr>
          <p:cNvPr id="3" name="Footer Placeholder 2">
            <a:extLst>
              <a:ext uri="{FF2B5EF4-FFF2-40B4-BE49-F238E27FC236}">
                <a16:creationId xmlns:a16="http://schemas.microsoft.com/office/drawing/2014/main" id="{4473E274-BD98-420B-B16A-3B4E312D187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D21897D-C36E-4C03-8573-B10CEFB1C402}"/>
              </a:ext>
            </a:extLst>
          </p:cNvPr>
          <p:cNvSpPr>
            <a:spLocks noGrp="1"/>
          </p:cNvSpPr>
          <p:nvPr>
            <p:ph type="sldNum" sz="quarter" idx="12"/>
          </p:nvPr>
        </p:nvSpPr>
        <p:spPr/>
        <p:txBody>
          <a:bodyPr/>
          <a:lstStyle/>
          <a:p>
            <a:fld id="{72A3B193-EDF7-4F8C-AD06-28F58AC13369}" type="slidenum">
              <a:rPr lang="en-US" smtClean="0"/>
              <a:t>‹#›</a:t>
            </a:fld>
            <a:endParaRPr lang="en-US"/>
          </a:p>
        </p:txBody>
      </p:sp>
    </p:spTree>
    <p:extLst>
      <p:ext uri="{BB962C8B-B14F-4D97-AF65-F5344CB8AC3E}">
        <p14:creationId xmlns:p14="http://schemas.microsoft.com/office/powerpoint/2010/main" val="130497040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25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120047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cSld name="26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D8302-356D-4E21-B618-D41690BC02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310913-F090-42F5-92BC-BC5EB83DD1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33CE0C3-FBDF-445C-AE7E-3DAB2D88BA2B}"/>
              </a:ext>
            </a:extLst>
          </p:cNvPr>
          <p:cNvSpPr>
            <a:spLocks noGrp="1"/>
          </p:cNvSpPr>
          <p:nvPr>
            <p:ph type="dt" sz="half" idx="10"/>
          </p:nvPr>
        </p:nvSpPr>
        <p:spPr/>
        <p:txBody>
          <a:bodyPr/>
          <a:lstStyle/>
          <a:p>
            <a:fld id="{D573727F-22D6-4830-AC87-1B85F62A54C7}" type="datetimeFigureOut">
              <a:rPr lang="en-US" smtClean="0"/>
              <a:t>7/12/2021</a:t>
            </a:fld>
            <a:endParaRPr lang="en-US"/>
          </a:p>
        </p:txBody>
      </p:sp>
      <p:sp>
        <p:nvSpPr>
          <p:cNvPr id="5" name="Footer Placeholder 4">
            <a:extLst>
              <a:ext uri="{FF2B5EF4-FFF2-40B4-BE49-F238E27FC236}">
                <a16:creationId xmlns:a16="http://schemas.microsoft.com/office/drawing/2014/main" id="{71E012C7-6917-456C-8381-AED64E0D28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A481DB-0A81-495F-B50F-1EBC0AE0E228}"/>
              </a:ext>
            </a:extLst>
          </p:cNvPr>
          <p:cNvSpPr>
            <a:spLocks noGrp="1"/>
          </p:cNvSpPr>
          <p:nvPr>
            <p:ph type="sldNum" sz="quarter" idx="12"/>
          </p:nvPr>
        </p:nvSpPr>
        <p:spPr/>
        <p:txBody>
          <a:bodyPr/>
          <a:lstStyle/>
          <a:p>
            <a:fld id="{72A3B193-EDF7-4F8C-AD06-28F58AC13369}" type="slidenum">
              <a:rPr lang="en-US" smtClean="0"/>
              <a:t>‹#›</a:t>
            </a:fld>
            <a:endParaRPr lang="en-US"/>
          </a:p>
        </p:txBody>
      </p:sp>
    </p:spTree>
    <p:extLst>
      <p:ext uri="{BB962C8B-B14F-4D97-AF65-F5344CB8AC3E}">
        <p14:creationId xmlns:p14="http://schemas.microsoft.com/office/powerpoint/2010/main" val="89924239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27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8541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5" name="Freeform 4"/>
          <p:cNvSpPr>
            <a:spLocks noGrp="1"/>
          </p:cNvSpPr>
          <p:nvPr>
            <p:ph type="pic" sz="quarter" idx="10"/>
          </p:nvPr>
        </p:nvSpPr>
        <p:spPr>
          <a:xfrm>
            <a:off x="5461000" y="2143"/>
            <a:ext cx="6731000" cy="3107535"/>
          </a:xfrm>
          <a:custGeom>
            <a:avLst/>
            <a:gdLst>
              <a:gd name="connsiteX0" fmla="*/ 0 w 6731000"/>
              <a:gd name="connsiteY0" fmla="*/ 0 h 3107535"/>
              <a:gd name="connsiteX1" fmla="*/ 6731000 w 6731000"/>
              <a:gd name="connsiteY1" fmla="*/ 0 h 3107535"/>
              <a:gd name="connsiteX2" fmla="*/ 6731000 w 6731000"/>
              <a:gd name="connsiteY2" fmla="*/ 3107535 h 3107535"/>
              <a:gd name="connsiteX3" fmla="*/ 517933 w 6731000"/>
              <a:gd name="connsiteY3" fmla="*/ 3107535 h 3107535"/>
              <a:gd name="connsiteX4" fmla="*/ 0 w 6731000"/>
              <a:gd name="connsiteY4" fmla="*/ 2589602 h 3107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31000" h="3107535">
                <a:moveTo>
                  <a:pt x="0" y="0"/>
                </a:moveTo>
                <a:lnTo>
                  <a:pt x="6731000" y="0"/>
                </a:lnTo>
                <a:lnTo>
                  <a:pt x="6731000" y="3107535"/>
                </a:lnTo>
                <a:lnTo>
                  <a:pt x="517933" y="3107535"/>
                </a:lnTo>
                <a:cubicBezTo>
                  <a:pt x="231887" y="3107535"/>
                  <a:pt x="0" y="2875648"/>
                  <a:pt x="0" y="2589602"/>
                </a:cubicBezTo>
                <a:close/>
              </a:path>
            </a:pathLst>
          </a:custGeom>
        </p:spPr>
        <p:txBody>
          <a:bodyPr wrap="square">
            <a:noAutofit/>
          </a:bodyPr>
          <a:lstStyle/>
          <a:p>
            <a:endParaRPr lang="en-US"/>
          </a:p>
        </p:txBody>
      </p:sp>
    </p:spTree>
    <p:extLst>
      <p:ext uri="{BB962C8B-B14F-4D97-AF65-F5344CB8AC3E}">
        <p14:creationId xmlns:p14="http://schemas.microsoft.com/office/powerpoint/2010/main" val="22235681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28_Title Slide">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3926CFFD-6662-4B6E-9FCA-7CF2A318FBA1}"/>
              </a:ext>
            </a:extLst>
          </p:cNvPr>
          <p:cNvSpPr>
            <a:spLocks noGrp="1"/>
          </p:cNvSpPr>
          <p:nvPr>
            <p:ph type="pic" sz="quarter" idx="10"/>
          </p:nvPr>
        </p:nvSpPr>
        <p:spPr>
          <a:xfrm>
            <a:off x="0" y="-2"/>
            <a:ext cx="12192000" cy="6858001"/>
          </a:xfrm>
          <a:custGeom>
            <a:avLst/>
            <a:gdLst>
              <a:gd name="connsiteX0" fmla="*/ 0 w 12192000"/>
              <a:gd name="connsiteY0" fmla="*/ 0 h 2176272"/>
              <a:gd name="connsiteX1" fmla="*/ 12192000 w 12192000"/>
              <a:gd name="connsiteY1" fmla="*/ 0 h 2176272"/>
              <a:gd name="connsiteX2" fmla="*/ 12192000 w 12192000"/>
              <a:gd name="connsiteY2" fmla="*/ 2176272 h 2176272"/>
              <a:gd name="connsiteX3" fmla="*/ 0 w 12192000"/>
              <a:gd name="connsiteY3" fmla="*/ 2176272 h 2176272"/>
            </a:gdLst>
            <a:ahLst/>
            <a:cxnLst>
              <a:cxn ang="0">
                <a:pos x="connsiteX0" y="connsiteY0"/>
              </a:cxn>
              <a:cxn ang="0">
                <a:pos x="connsiteX1" y="connsiteY1"/>
              </a:cxn>
              <a:cxn ang="0">
                <a:pos x="connsiteX2" y="connsiteY2"/>
              </a:cxn>
              <a:cxn ang="0">
                <a:pos x="connsiteX3" y="connsiteY3"/>
              </a:cxn>
            </a:cxnLst>
            <a:rect l="l" t="t" r="r" b="b"/>
            <a:pathLst>
              <a:path w="12192000" h="2176272">
                <a:moveTo>
                  <a:pt x="0" y="0"/>
                </a:moveTo>
                <a:lnTo>
                  <a:pt x="12192000" y="0"/>
                </a:lnTo>
                <a:lnTo>
                  <a:pt x="12192000" y="2176272"/>
                </a:lnTo>
                <a:lnTo>
                  <a:pt x="0" y="2176272"/>
                </a:lnTo>
                <a:close/>
              </a:path>
            </a:pathLst>
          </a:custGeom>
        </p:spPr>
        <p:txBody>
          <a:bodyPr wrap="square">
            <a:noAutofit/>
          </a:bodyPr>
          <a:lstStyle/>
          <a:p>
            <a:endParaRPr lang="en-US"/>
          </a:p>
        </p:txBody>
      </p:sp>
    </p:spTree>
    <p:extLst>
      <p:ext uri="{BB962C8B-B14F-4D97-AF65-F5344CB8AC3E}">
        <p14:creationId xmlns:p14="http://schemas.microsoft.com/office/powerpoint/2010/main" val="86414562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Master Slide 10">
    <p:spTree>
      <p:nvGrpSpPr>
        <p:cNvPr id="1" name=""/>
        <p:cNvGrpSpPr/>
        <p:nvPr/>
      </p:nvGrpSpPr>
      <p:grpSpPr>
        <a:xfrm>
          <a:off x="0" y="0"/>
          <a:ext cx="0" cy="0"/>
          <a:chOff x="0" y="0"/>
          <a:chExt cx="0" cy="0"/>
        </a:xfrm>
      </p:grpSpPr>
    </p:spTree>
    <p:extLst>
      <p:ext uri="{BB962C8B-B14F-4D97-AF65-F5344CB8AC3E}">
        <p14:creationId xmlns:p14="http://schemas.microsoft.com/office/powerpoint/2010/main" val="313612096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1_Left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6743256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29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680105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6" name="Freeform 5"/>
          <p:cNvSpPr>
            <a:spLocks noGrp="1"/>
          </p:cNvSpPr>
          <p:nvPr>
            <p:ph type="pic" sz="quarter" idx="10"/>
          </p:nvPr>
        </p:nvSpPr>
        <p:spPr>
          <a:xfrm>
            <a:off x="0" y="3429000"/>
            <a:ext cx="12192000" cy="3429000"/>
          </a:xfrm>
          <a:custGeom>
            <a:avLst/>
            <a:gdLst>
              <a:gd name="connsiteX0" fmla="*/ 6096000 w 12192000"/>
              <a:gd name="connsiteY0" fmla="*/ 0 h 3429000"/>
              <a:gd name="connsiteX1" fmla="*/ 11807443 w 12192000"/>
              <a:gd name="connsiteY1" fmla="*/ 693732 h 3429000"/>
              <a:gd name="connsiteX2" fmla="*/ 12192000 w 12192000"/>
              <a:gd name="connsiteY2" fmla="*/ 817808 h 3429000"/>
              <a:gd name="connsiteX3" fmla="*/ 12192000 w 12192000"/>
              <a:gd name="connsiteY3" fmla="*/ 3429000 h 3429000"/>
              <a:gd name="connsiteX4" fmla="*/ 0 w 12192000"/>
              <a:gd name="connsiteY4" fmla="*/ 3429000 h 3429000"/>
              <a:gd name="connsiteX5" fmla="*/ 0 w 12192000"/>
              <a:gd name="connsiteY5" fmla="*/ 817808 h 3429000"/>
              <a:gd name="connsiteX6" fmla="*/ 384558 w 12192000"/>
              <a:gd name="connsiteY6" fmla="*/ 693732 h 3429000"/>
              <a:gd name="connsiteX7" fmla="*/ 6096000 w 12192000"/>
              <a:gd name="connsiteY7" fmla="*/ 0 h 3429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429000">
                <a:moveTo>
                  <a:pt x="6096000" y="0"/>
                </a:moveTo>
                <a:cubicBezTo>
                  <a:pt x="8326457" y="0"/>
                  <a:pt x="10345757" y="265109"/>
                  <a:pt x="11807443" y="693732"/>
                </a:cubicBezTo>
                <a:lnTo>
                  <a:pt x="12192000" y="817808"/>
                </a:lnTo>
                <a:lnTo>
                  <a:pt x="12192000" y="3429000"/>
                </a:lnTo>
                <a:lnTo>
                  <a:pt x="0" y="3429000"/>
                </a:lnTo>
                <a:lnTo>
                  <a:pt x="0" y="817808"/>
                </a:lnTo>
                <a:lnTo>
                  <a:pt x="384558" y="693732"/>
                </a:lnTo>
                <a:cubicBezTo>
                  <a:pt x="1846243" y="265109"/>
                  <a:pt x="3865543" y="0"/>
                  <a:pt x="6096000" y="0"/>
                </a:cubicBezTo>
                <a:close/>
              </a:path>
            </a:pathLst>
          </a:custGeom>
        </p:spPr>
        <p:txBody>
          <a:bodyPr wrap="square">
            <a:noAutofit/>
          </a:bodyPr>
          <a:lstStyle/>
          <a:p>
            <a:endParaRPr lang="en-US"/>
          </a:p>
        </p:txBody>
      </p:sp>
    </p:spTree>
    <p:extLst>
      <p:ext uri="{BB962C8B-B14F-4D97-AF65-F5344CB8AC3E}">
        <p14:creationId xmlns:p14="http://schemas.microsoft.com/office/powerpoint/2010/main" val="139152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5" name="Freeform 4"/>
          <p:cNvSpPr>
            <a:spLocks noGrp="1"/>
          </p:cNvSpPr>
          <p:nvPr>
            <p:ph type="pic" sz="quarter" idx="10"/>
          </p:nvPr>
        </p:nvSpPr>
        <p:spPr>
          <a:xfrm>
            <a:off x="0" y="1206500"/>
            <a:ext cx="3975100" cy="5651500"/>
          </a:xfrm>
          <a:custGeom>
            <a:avLst/>
            <a:gdLst>
              <a:gd name="connsiteX0" fmla="*/ 0 w 3975100"/>
              <a:gd name="connsiteY0" fmla="*/ 0 h 5651500"/>
              <a:gd name="connsiteX1" fmla="*/ 3045881 w 3975100"/>
              <a:gd name="connsiteY1" fmla="*/ 0 h 5651500"/>
              <a:gd name="connsiteX2" fmla="*/ 3975100 w 3975100"/>
              <a:gd name="connsiteY2" fmla="*/ 929219 h 5651500"/>
              <a:gd name="connsiteX3" fmla="*/ 3975100 w 3975100"/>
              <a:gd name="connsiteY3" fmla="*/ 5651500 h 5651500"/>
              <a:gd name="connsiteX4" fmla="*/ 0 w 3975100"/>
              <a:gd name="connsiteY4" fmla="*/ 5651500 h 5651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75100" h="5651500">
                <a:moveTo>
                  <a:pt x="0" y="0"/>
                </a:moveTo>
                <a:lnTo>
                  <a:pt x="3045881" y="0"/>
                </a:lnTo>
                <a:cubicBezTo>
                  <a:pt x="3559074" y="0"/>
                  <a:pt x="3975100" y="416026"/>
                  <a:pt x="3975100" y="929219"/>
                </a:cubicBezTo>
                <a:lnTo>
                  <a:pt x="3975100" y="5651500"/>
                </a:lnTo>
                <a:lnTo>
                  <a:pt x="0" y="5651500"/>
                </a:lnTo>
                <a:close/>
              </a:path>
            </a:pathLst>
          </a:custGeom>
        </p:spPr>
        <p:txBody>
          <a:bodyPr wrap="square">
            <a:noAutofit/>
          </a:bodyPr>
          <a:lstStyle/>
          <a:p>
            <a:endParaRPr lang="en-US"/>
          </a:p>
        </p:txBody>
      </p:sp>
    </p:spTree>
    <p:extLst>
      <p:ext uri="{BB962C8B-B14F-4D97-AF65-F5344CB8AC3E}">
        <p14:creationId xmlns:p14="http://schemas.microsoft.com/office/powerpoint/2010/main" val="2325921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5" name="Freeform 4"/>
          <p:cNvSpPr>
            <a:spLocks noGrp="1"/>
          </p:cNvSpPr>
          <p:nvPr>
            <p:ph type="pic" sz="quarter" idx="10"/>
          </p:nvPr>
        </p:nvSpPr>
        <p:spPr>
          <a:xfrm>
            <a:off x="6096000" y="1422400"/>
            <a:ext cx="4660900" cy="4029406"/>
          </a:xfrm>
          <a:custGeom>
            <a:avLst/>
            <a:gdLst>
              <a:gd name="connsiteX0" fmla="*/ 671581 w 4660900"/>
              <a:gd name="connsiteY0" fmla="*/ 0 h 4029406"/>
              <a:gd name="connsiteX1" fmla="*/ 3989319 w 4660900"/>
              <a:gd name="connsiteY1" fmla="*/ 0 h 4029406"/>
              <a:gd name="connsiteX2" fmla="*/ 4660900 w 4660900"/>
              <a:gd name="connsiteY2" fmla="*/ 671581 h 4029406"/>
              <a:gd name="connsiteX3" fmla="*/ 4660900 w 4660900"/>
              <a:gd name="connsiteY3" fmla="*/ 3357825 h 4029406"/>
              <a:gd name="connsiteX4" fmla="*/ 3989319 w 4660900"/>
              <a:gd name="connsiteY4" fmla="*/ 4029406 h 4029406"/>
              <a:gd name="connsiteX5" fmla="*/ 671581 w 4660900"/>
              <a:gd name="connsiteY5" fmla="*/ 4029406 h 4029406"/>
              <a:gd name="connsiteX6" fmla="*/ 0 w 4660900"/>
              <a:gd name="connsiteY6" fmla="*/ 3357825 h 4029406"/>
              <a:gd name="connsiteX7" fmla="*/ 0 w 4660900"/>
              <a:gd name="connsiteY7" fmla="*/ 671581 h 4029406"/>
              <a:gd name="connsiteX8" fmla="*/ 671581 w 4660900"/>
              <a:gd name="connsiteY8" fmla="*/ 0 h 4029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60900" h="4029406">
                <a:moveTo>
                  <a:pt x="671581" y="0"/>
                </a:moveTo>
                <a:lnTo>
                  <a:pt x="3989319" y="0"/>
                </a:lnTo>
                <a:cubicBezTo>
                  <a:pt x="4360223" y="0"/>
                  <a:pt x="4660900" y="300677"/>
                  <a:pt x="4660900" y="671581"/>
                </a:cubicBezTo>
                <a:lnTo>
                  <a:pt x="4660900" y="3357825"/>
                </a:lnTo>
                <a:cubicBezTo>
                  <a:pt x="4660900" y="3728729"/>
                  <a:pt x="4360223" y="4029406"/>
                  <a:pt x="3989319" y="4029406"/>
                </a:cubicBezTo>
                <a:lnTo>
                  <a:pt x="671581" y="4029406"/>
                </a:lnTo>
                <a:cubicBezTo>
                  <a:pt x="300677" y="4029406"/>
                  <a:pt x="0" y="3728729"/>
                  <a:pt x="0" y="3357825"/>
                </a:cubicBezTo>
                <a:lnTo>
                  <a:pt x="0" y="671581"/>
                </a:lnTo>
                <a:cubicBezTo>
                  <a:pt x="0" y="300677"/>
                  <a:pt x="300677" y="0"/>
                  <a:pt x="671581" y="0"/>
                </a:cubicBezTo>
                <a:close/>
              </a:path>
            </a:pathLst>
          </a:custGeom>
        </p:spPr>
        <p:txBody>
          <a:bodyPr wrap="square">
            <a:noAutofit/>
          </a:bodyPr>
          <a:lstStyle/>
          <a:p>
            <a:endParaRPr lang="en-US"/>
          </a:p>
        </p:txBody>
      </p:sp>
    </p:spTree>
    <p:extLst>
      <p:ext uri="{BB962C8B-B14F-4D97-AF65-F5344CB8AC3E}">
        <p14:creationId xmlns:p14="http://schemas.microsoft.com/office/powerpoint/2010/main" val="3292918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sp>
        <p:nvSpPr>
          <p:cNvPr id="7" name="Freeform 6"/>
          <p:cNvSpPr>
            <a:spLocks noGrp="1"/>
          </p:cNvSpPr>
          <p:nvPr>
            <p:ph type="pic" sz="quarter" idx="10"/>
          </p:nvPr>
        </p:nvSpPr>
        <p:spPr>
          <a:xfrm>
            <a:off x="1025654" y="2413001"/>
            <a:ext cx="3283422" cy="4445000"/>
          </a:xfrm>
          <a:custGeom>
            <a:avLst/>
            <a:gdLst>
              <a:gd name="connsiteX0" fmla="*/ 1641711 w 3283422"/>
              <a:gd name="connsiteY0" fmla="*/ 0 h 4445000"/>
              <a:gd name="connsiteX1" fmla="*/ 3283422 w 3283422"/>
              <a:gd name="connsiteY1" fmla="*/ 1641711 h 4445000"/>
              <a:gd name="connsiteX2" fmla="*/ 3283421 w 3283422"/>
              <a:gd name="connsiteY2" fmla="*/ 4445000 h 4445000"/>
              <a:gd name="connsiteX3" fmla="*/ 0 w 3283422"/>
              <a:gd name="connsiteY3" fmla="*/ 4445000 h 4445000"/>
              <a:gd name="connsiteX4" fmla="*/ 0 w 3283422"/>
              <a:gd name="connsiteY4" fmla="*/ 1641711 h 4445000"/>
              <a:gd name="connsiteX5" fmla="*/ 1641711 w 3283422"/>
              <a:gd name="connsiteY5" fmla="*/ 0 h 4445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83422" h="4445000">
                <a:moveTo>
                  <a:pt x="1641711" y="0"/>
                </a:moveTo>
                <a:cubicBezTo>
                  <a:pt x="2548403" y="0"/>
                  <a:pt x="3283422" y="735019"/>
                  <a:pt x="3283422" y="1641711"/>
                </a:cubicBezTo>
                <a:cubicBezTo>
                  <a:pt x="3283422" y="2576141"/>
                  <a:pt x="3283421" y="3510570"/>
                  <a:pt x="3283421" y="4445000"/>
                </a:cubicBezTo>
                <a:lnTo>
                  <a:pt x="0" y="4445000"/>
                </a:lnTo>
                <a:lnTo>
                  <a:pt x="0" y="1641711"/>
                </a:lnTo>
                <a:cubicBezTo>
                  <a:pt x="0" y="735019"/>
                  <a:pt x="735019" y="0"/>
                  <a:pt x="1641711" y="0"/>
                </a:cubicBezTo>
                <a:close/>
              </a:path>
            </a:pathLst>
          </a:custGeom>
        </p:spPr>
        <p:txBody>
          <a:bodyPr wrap="square">
            <a:noAutofit/>
          </a:bodyPr>
          <a:lstStyle/>
          <a:p>
            <a:endParaRPr lang="en-US"/>
          </a:p>
        </p:txBody>
      </p:sp>
      <p:sp>
        <p:nvSpPr>
          <p:cNvPr id="10" name="Freeform 9"/>
          <p:cNvSpPr>
            <a:spLocks noGrp="1"/>
          </p:cNvSpPr>
          <p:nvPr>
            <p:ph type="pic" sz="quarter" idx="11"/>
          </p:nvPr>
        </p:nvSpPr>
        <p:spPr>
          <a:xfrm>
            <a:off x="4446862" y="2413000"/>
            <a:ext cx="3283422" cy="4445000"/>
          </a:xfrm>
          <a:custGeom>
            <a:avLst/>
            <a:gdLst>
              <a:gd name="connsiteX0" fmla="*/ 1641711 w 3283422"/>
              <a:gd name="connsiteY0" fmla="*/ 0 h 4445000"/>
              <a:gd name="connsiteX1" fmla="*/ 3283422 w 3283422"/>
              <a:gd name="connsiteY1" fmla="*/ 1641711 h 4445000"/>
              <a:gd name="connsiteX2" fmla="*/ 3283421 w 3283422"/>
              <a:gd name="connsiteY2" fmla="*/ 4445000 h 4445000"/>
              <a:gd name="connsiteX3" fmla="*/ 0 w 3283422"/>
              <a:gd name="connsiteY3" fmla="*/ 4445000 h 4445000"/>
              <a:gd name="connsiteX4" fmla="*/ 0 w 3283422"/>
              <a:gd name="connsiteY4" fmla="*/ 1641711 h 4445000"/>
              <a:gd name="connsiteX5" fmla="*/ 1641711 w 3283422"/>
              <a:gd name="connsiteY5" fmla="*/ 0 h 4445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83422" h="4445000">
                <a:moveTo>
                  <a:pt x="1641711" y="0"/>
                </a:moveTo>
                <a:cubicBezTo>
                  <a:pt x="2548403" y="0"/>
                  <a:pt x="3283422" y="735019"/>
                  <a:pt x="3283422" y="1641711"/>
                </a:cubicBezTo>
                <a:cubicBezTo>
                  <a:pt x="3283422" y="2576141"/>
                  <a:pt x="3283421" y="3510570"/>
                  <a:pt x="3283421" y="4445000"/>
                </a:cubicBezTo>
                <a:lnTo>
                  <a:pt x="0" y="4445000"/>
                </a:lnTo>
                <a:lnTo>
                  <a:pt x="0" y="1641711"/>
                </a:lnTo>
                <a:cubicBezTo>
                  <a:pt x="0" y="735019"/>
                  <a:pt x="735019" y="0"/>
                  <a:pt x="1641711" y="0"/>
                </a:cubicBezTo>
                <a:close/>
              </a:path>
            </a:pathLst>
          </a:custGeom>
        </p:spPr>
        <p:txBody>
          <a:bodyPr wrap="square">
            <a:noAutofit/>
          </a:bodyPr>
          <a:lstStyle/>
          <a:p>
            <a:endParaRPr lang="en-US"/>
          </a:p>
        </p:txBody>
      </p:sp>
      <p:sp>
        <p:nvSpPr>
          <p:cNvPr id="13" name="Freeform 12"/>
          <p:cNvSpPr>
            <a:spLocks noGrp="1"/>
          </p:cNvSpPr>
          <p:nvPr>
            <p:ph type="pic" sz="quarter" idx="12"/>
          </p:nvPr>
        </p:nvSpPr>
        <p:spPr>
          <a:xfrm>
            <a:off x="7868068" y="2412999"/>
            <a:ext cx="3283422" cy="4445000"/>
          </a:xfrm>
          <a:custGeom>
            <a:avLst/>
            <a:gdLst>
              <a:gd name="connsiteX0" fmla="*/ 1641711 w 3283422"/>
              <a:gd name="connsiteY0" fmla="*/ 0 h 4445000"/>
              <a:gd name="connsiteX1" fmla="*/ 3283422 w 3283422"/>
              <a:gd name="connsiteY1" fmla="*/ 1641711 h 4445000"/>
              <a:gd name="connsiteX2" fmla="*/ 3283421 w 3283422"/>
              <a:gd name="connsiteY2" fmla="*/ 4445000 h 4445000"/>
              <a:gd name="connsiteX3" fmla="*/ 0 w 3283422"/>
              <a:gd name="connsiteY3" fmla="*/ 4445000 h 4445000"/>
              <a:gd name="connsiteX4" fmla="*/ 0 w 3283422"/>
              <a:gd name="connsiteY4" fmla="*/ 1641711 h 4445000"/>
              <a:gd name="connsiteX5" fmla="*/ 1641711 w 3283422"/>
              <a:gd name="connsiteY5" fmla="*/ 0 h 4445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83422" h="4445000">
                <a:moveTo>
                  <a:pt x="1641711" y="0"/>
                </a:moveTo>
                <a:cubicBezTo>
                  <a:pt x="2548403" y="0"/>
                  <a:pt x="3283422" y="735019"/>
                  <a:pt x="3283422" y="1641711"/>
                </a:cubicBezTo>
                <a:cubicBezTo>
                  <a:pt x="3283422" y="2576141"/>
                  <a:pt x="3283421" y="3510570"/>
                  <a:pt x="3283421" y="4445000"/>
                </a:cubicBezTo>
                <a:lnTo>
                  <a:pt x="0" y="4445000"/>
                </a:lnTo>
                <a:lnTo>
                  <a:pt x="0" y="1641711"/>
                </a:lnTo>
                <a:cubicBezTo>
                  <a:pt x="0" y="735019"/>
                  <a:pt x="735019" y="0"/>
                  <a:pt x="1641711" y="0"/>
                </a:cubicBezTo>
                <a:close/>
              </a:path>
            </a:pathLst>
          </a:custGeom>
        </p:spPr>
        <p:txBody>
          <a:bodyPr wrap="square">
            <a:noAutofit/>
          </a:bodyPr>
          <a:lstStyle/>
          <a:p>
            <a:endParaRPr lang="en-US"/>
          </a:p>
        </p:txBody>
      </p:sp>
    </p:spTree>
    <p:extLst>
      <p:ext uri="{BB962C8B-B14F-4D97-AF65-F5344CB8AC3E}">
        <p14:creationId xmlns:p14="http://schemas.microsoft.com/office/powerpoint/2010/main" val="3584411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
        <p:nvSpPr>
          <p:cNvPr id="10" name="Freeform 9"/>
          <p:cNvSpPr>
            <a:spLocks noGrp="1"/>
          </p:cNvSpPr>
          <p:nvPr>
            <p:ph type="pic" sz="quarter" idx="10"/>
          </p:nvPr>
        </p:nvSpPr>
        <p:spPr>
          <a:xfrm>
            <a:off x="939799" y="1188724"/>
            <a:ext cx="1790700" cy="1790700"/>
          </a:xfrm>
          <a:custGeom>
            <a:avLst/>
            <a:gdLst>
              <a:gd name="connsiteX0" fmla="*/ 895350 w 1790700"/>
              <a:gd name="connsiteY0" fmla="*/ 0 h 1790700"/>
              <a:gd name="connsiteX1" fmla="*/ 1790700 w 1790700"/>
              <a:gd name="connsiteY1" fmla="*/ 895350 h 1790700"/>
              <a:gd name="connsiteX2" fmla="*/ 895350 w 1790700"/>
              <a:gd name="connsiteY2" fmla="*/ 1790700 h 1790700"/>
              <a:gd name="connsiteX3" fmla="*/ 0 w 1790700"/>
              <a:gd name="connsiteY3" fmla="*/ 895350 h 1790700"/>
              <a:gd name="connsiteX4" fmla="*/ 895350 w 1790700"/>
              <a:gd name="connsiteY4" fmla="*/ 0 h 1790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90700" h="1790700">
                <a:moveTo>
                  <a:pt x="895350" y="0"/>
                </a:moveTo>
                <a:cubicBezTo>
                  <a:pt x="1389838" y="0"/>
                  <a:pt x="1790700" y="400862"/>
                  <a:pt x="1790700" y="895350"/>
                </a:cubicBezTo>
                <a:cubicBezTo>
                  <a:pt x="1790700" y="1389838"/>
                  <a:pt x="1389838" y="1790700"/>
                  <a:pt x="895350" y="1790700"/>
                </a:cubicBezTo>
                <a:cubicBezTo>
                  <a:pt x="400862" y="1790700"/>
                  <a:pt x="0" y="1389838"/>
                  <a:pt x="0" y="895350"/>
                </a:cubicBezTo>
                <a:cubicBezTo>
                  <a:pt x="0" y="400862"/>
                  <a:pt x="400862" y="0"/>
                  <a:pt x="895350" y="0"/>
                </a:cubicBezTo>
                <a:close/>
              </a:path>
            </a:pathLst>
          </a:custGeom>
        </p:spPr>
        <p:txBody>
          <a:bodyPr wrap="square">
            <a:noAutofit/>
          </a:bodyPr>
          <a:lstStyle/>
          <a:p>
            <a:endParaRPr lang="en-US"/>
          </a:p>
        </p:txBody>
      </p:sp>
      <p:sp>
        <p:nvSpPr>
          <p:cNvPr id="13" name="Freeform 12"/>
          <p:cNvSpPr>
            <a:spLocks noGrp="1"/>
          </p:cNvSpPr>
          <p:nvPr>
            <p:ph type="pic" sz="quarter" idx="11"/>
          </p:nvPr>
        </p:nvSpPr>
        <p:spPr>
          <a:xfrm>
            <a:off x="3073399" y="1188724"/>
            <a:ext cx="1790700" cy="1790700"/>
          </a:xfrm>
          <a:custGeom>
            <a:avLst/>
            <a:gdLst>
              <a:gd name="connsiteX0" fmla="*/ 895350 w 1790700"/>
              <a:gd name="connsiteY0" fmla="*/ 0 h 1790700"/>
              <a:gd name="connsiteX1" fmla="*/ 1790700 w 1790700"/>
              <a:gd name="connsiteY1" fmla="*/ 895350 h 1790700"/>
              <a:gd name="connsiteX2" fmla="*/ 895350 w 1790700"/>
              <a:gd name="connsiteY2" fmla="*/ 1790700 h 1790700"/>
              <a:gd name="connsiteX3" fmla="*/ 0 w 1790700"/>
              <a:gd name="connsiteY3" fmla="*/ 895350 h 1790700"/>
              <a:gd name="connsiteX4" fmla="*/ 895350 w 1790700"/>
              <a:gd name="connsiteY4" fmla="*/ 0 h 1790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90700" h="1790700">
                <a:moveTo>
                  <a:pt x="895350" y="0"/>
                </a:moveTo>
                <a:cubicBezTo>
                  <a:pt x="1389838" y="0"/>
                  <a:pt x="1790700" y="400862"/>
                  <a:pt x="1790700" y="895350"/>
                </a:cubicBezTo>
                <a:cubicBezTo>
                  <a:pt x="1790700" y="1389838"/>
                  <a:pt x="1389838" y="1790700"/>
                  <a:pt x="895350" y="1790700"/>
                </a:cubicBezTo>
                <a:cubicBezTo>
                  <a:pt x="400862" y="1790700"/>
                  <a:pt x="0" y="1389838"/>
                  <a:pt x="0" y="895350"/>
                </a:cubicBezTo>
                <a:cubicBezTo>
                  <a:pt x="0" y="400862"/>
                  <a:pt x="400862" y="0"/>
                  <a:pt x="895350" y="0"/>
                </a:cubicBezTo>
                <a:close/>
              </a:path>
            </a:pathLst>
          </a:custGeom>
        </p:spPr>
        <p:txBody>
          <a:bodyPr wrap="square">
            <a:noAutofit/>
          </a:bodyPr>
          <a:lstStyle/>
          <a:p>
            <a:endParaRPr lang="en-US"/>
          </a:p>
        </p:txBody>
      </p:sp>
      <p:sp>
        <p:nvSpPr>
          <p:cNvPr id="16" name="Freeform 15"/>
          <p:cNvSpPr>
            <a:spLocks noGrp="1"/>
          </p:cNvSpPr>
          <p:nvPr>
            <p:ph type="pic" sz="quarter" idx="12"/>
          </p:nvPr>
        </p:nvSpPr>
        <p:spPr>
          <a:xfrm>
            <a:off x="5206999" y="1188724"/>
            <a:ext cx="1790700" cy="1790700"/>
          </a:xfrm>
          <a:custGeom>
            <a:avLst/>
            <a:gdLst>
              <a:gd name="connsiteX0" fmla="*/ 895350 w 1790700"/>
              <a:gd name="connsiteY0" fmla="*/ 0 h 1790700"/>
              <a:gd name="connsiteX1" fmla="*/ 1790700 w 1790700"/>
              <a:gd name="connsiteY1" fmla="*/ 895350 h 1790700"/>
              <a:gd name="connsiteX2" fmla="*/ 895350 w 1790700"/>
              <a:gd name="connsiteY2" fmla="*/ 1790700 h 1790700"/>
              <a:gd name="connsiteX3" fmla="*/ 0 w 1790700"/>
              <a:gd name="connsiteY3" fmla="*/ 895350 h 1790700"/>
              <a:gd name="connsiteX4" fmla="*/ 895350 w 1790700"/>
              <a:gd name="connsiteY4" fmla="*/ 0 h 1790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90700" h="1790700">
                <a:moveTo>
                  <a:pt x="895350" y="0"/>
                </a:moveTo>
                <a:cubicBezTo>
                  <a:pt x="1389838" y="0"/>
                  <a:pt x="1790700" y="400862"/>
                  <a:pt x="1790700" y="895350"/>
                </a:cubicBezTo>
                <a:cubicBezTo>
                  <a:pt x="1790700" y="1389838"/>
                  <a:pt x="1389838" y="1790700"/>
                  <a:pt x="895350" y="1790700"/>
                </a:cubicBezTo>
                <a:cubicBezTo>
                  <a:pt x="400862" y="1790700"/>
                  <a:pt x="0" y="1389838"/>
                  <a:pt x="0" y="895350"/>
                </a:cubicBezTo>
                <a:cubicBezTo>
                  <a:pt x="0" y="400862"/>
                  <a:pt x="400862" y="0"/>
                  <a:pt x="895350" y="0"/>
                </a:cubicBezTo>
                <a:close/>
              </a:path>
            </a:pathLst>
          </a:custGeom>
        </p:spPr>
        <p:txBody>
          <a:bodyPr wrap="square">
            <a:noAutofit/>
          </a:bodyPr>
          <a:lstStyle/>
          <a:p>
            <a:endParaRPr lang="en-US"/>
          </a:p>
        </p:txBody>
      </p:sp>
      <p:sp>
        <p:nvSpPr>
          <p:cNvPr id="19" name="Freeform 18"/>
          <p:cNvSpPr>
            <a:spLocks noGrp="1"/>
          </p:cNvSpPr>
          <p:nvPr>
            <p:ph type="pic" sz="quarter" idx="13"/>
          </p:nvPr>
        </p:nvSpPr>
        <p:spPr>
          <a:xfrm>
            <a:off x="7340600" y="1188724"/>
            <a:ext cx="1790700" cy="1790700"/>
          </a:xfrm>
          <a:custGeom>
            <a:avLst/>
            <a:gdLst>
              <a:gd name="connsiteX0" fmla="*/ 895350 w 1790700"/>
              <a:gd name="connsiteY0" fmla="*/ 0 h 1790700"/>
              <a:gd name="connsiteX1" fmla="*/ 1790700 w 1790700"/>
              <a:gd name="connsiteY1" fmla="*/ 895350 h 1790700"/>
              <a:gd name="connsiteX2" fmla="*/ 895350 w 1790700"/>
              <a:gd name="connsiteY2" fmla="*/ 1790700 h 1790700"/>
              <a:gd name="connsiteX3" fmla="*/ 0 w 1790700"/>
              <a:gd name="connsiteY3" fmla="*/ 895350 h 1790700"/>
              <a:gd name="connsiteX4" fmla="*/ 895350 w 1790700"/>
              <a:gd name="connsiteY4" fmla="*/ 0 h 1790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90700" h="1790700">
                <a:moveTo>
                  <a:pt x="895350" y="0"/>
                </a:moveTo>
                <a:cubicBezTo>
                  <a:pt x="1389838" y="0"/>
                  <a:pt x="1790700" y="400862"/>
                  <a:pt x="1790700" y="895350"/>
                </a:cubicBezTo>
                <a:cubicBezTo>
                  <a:pt x="1790700" y="1389838"/>
                  <a:pt x="1389838" y="1790700"/>
                  <a:pt x="895350" y="1790700"/>
                </a:cubicBezTo>
                <a:cubicBezTo>
                  <a:pt x="400862" y="1790700"/>
                  <a:pt x="0" y="1389838"/>
                  <a:pt x="0" y="895350"/>
                </a:cubicBezTo>
                <a:cubicBezTo>
                  <a:pt x="0" y="400862"/>
                  <a:pt x="400862" y="0"/>
                  <a:pt x="895350" y="0"/>
                </a:cubicBezTo>
                <a:close/>
              </a:path>
            </a:pathLst>
          </a:custGeom>
        </p:spPr>
        <p:txBody>
          <a:bodyPr wrap="square">
            <a:noAutofit/>
          </a:bodyPr>
          <a:lstStyle/>
          <a:p>
            <a:endParaRPr lang="en-US"/>
          </a:p>
        </p:txBody>
      </p:sp>
      <p:sp>
        <p:nvSpPr>
          <p:cNvPr id="22" name="Freeform 21"/>
          <p:cNvSpPr>
            <a:spLocks noGrp="1"/>
          </p:cNvSpPr>
          <p:nvPr>
            <p:ph type="pic" sz="quarter" idx="14"/>
          </p:nvPr>
        </p:nvSpPr>
        <p:spPr>
          <a:xfrm>
            <a:off x="9474200" y="1188724"/>
            <a:ext cx="1790700" cy="1790700"/>
          </a:xfrm>
          <a:custGeom>
            <a:avLst/>
            <a:gdLst>
              <a:gd name="connsiteX0" fmla="*/ 895350 w 1790700"/>
              <a:gd name="connsiteY0" fmla="*/ 0 h 1790700"/>
              <a:gd name="connsiteX1" fmla="*/ 1790700 w 1790700"/>
              <a:gd name="connsiteY1" fmla="*/ 895350 h 1790700"/>
              <a:gd name="connsiteX2" fmla="*/ 895350 w 1790700"/>
              <a:gd name="connsiteY2" fmla="*/ 1790700 h 1790700"/>
              <a:gd name="connsiteX3" fmla="*/ 0 w 1790700"/>
              <a:gd name="connsiteY3" fmla="*/ 895350 h 1790700"/>
              <a:gd name="connsiteX4" fmla="*/ 895350 w 1790700"/>
              <a:gd name="connsiteY4" fmla="*/ 0 h 1790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90700" h="1790700">
                <a:moveTo>
                  <a:pt x="895350" y="0"/>
                </a:moveTo>
                <a:cubicBezTo>
                  <a:pt x="1389838" y="0"/>
                  <a:pt x="1790700" y="400862"/>
                  <a:pt x="1790700" y="895350"/>
                </a:cubicBezTo>
                <a:cubicBezTo>
                  <a:pt x="1790700" y="1389838"/>
                  <a:pt x="1389838" y="1790700"/>
                  <a:pt x="895350" y="1790700"/>
                </a:cubicBezTo>
                <a:cubicBezTo>
                  <a:pt x="400862" y="1790700"/>
                  <a:pt x="0" y="1389838"/>
                  <a:pt x="0" y="895350"/>
                </a:cubicBezTo>
                <a:cubicBezTo>
                  <a:pt x="0" y="400862"/>
                  <a:pt x="400862" y="0"/>
                  <a:pt x="895350" y="0"/>
                </a:cubicBezTo>
                <a:close/>
              </a:path>
            </a:pathLst>
          </a:custGeom>
        </p:spPr>
        <p:txBody>
          <a:bodyPr wrap="square">
            <a:noAutofit/>
          </a:bodyPr>
          <a:lstStyle/>
          <a:p>
            <a:endParaRPr lang="en-US"/>
          </a:p>
        </p:txBody>
      </p:sp>
    </p:spTree>
    <p:extLst>
      <p:ext uri="{BB962C8B-B14F-4D97-AF65-F5344CB8AC3E}">
        <p14:creationId xmlns:p14="http://schemas.microsoft.com/office/powerpoint/2010/main" val="3936674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sp>
        <p:nvSpPr>
          <p:cNvPr id="5" name="Freeform 4"/>
          <p:cNvSpPr>
            <a:spLocks noGrp="1"/>
          </p:cNvSpPr>
          <p:nvPr>
            <p:ph type="pic" sz="quarter" idx="10"/>
          </p:nvPr>
        </p:nvSpPr>
        <p:spPr>
          <a:xfrm>
            <a:off x="1004252" y="4226"/>
            <a:ext cx="5065800" cy="5913974"/>
          </a:xfrm>
          <a:custGeom>
            <a:avLst/>
            <a:gdLst>
              <a:gd name="connsiteX0" fmla="*/ 1 w 5065800"/>
              <a:gd name="connsiteY0" fmla="*/ 0 h 5913974"/>
              <a:gd name="connsiteX1" fmla="*/ 5065800 w 5065800"/>
              <a:gd name="connsiteY1" fmla="*/ 0 h 5913974"/>
              <a:gd name="connsiteX2" fmla="*/ 5065800 w 5065800"/>
              <a:gd name="connsiteY2" fmla="*/ 3381074 h 5913974"/>
              <a:gd name="connsiteX3" fmla="*/ 2532900 w 5065800"/>
              <a:gd name="connsiteY3" fmla="*/ 5913974 h 5913974"/>
              <a:gd name="connsiteX4" fmla="*/ 0 w 5065800"/>
              <a:gd name="connsiteY4" fmla="*/ 3381074 h 5913974"/>
              <a:gd name="connsiteX5" fmla="*/ 1 w 5065800"/>
              <a:gd name="connsiteY5" fmla="*/ 0 h 5913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65800" h="5913974">
                <a:moveTo>
                  <a:pt x="1" y="0"/>
                </a:moveTo>
                <a:lnTo>
                  <a:pt x="5065800" y="0"/>
                </a:lnTo>
                <a:lnTo>
                  <a:pt x="5065800" y="3381074"/>
                </a:lnTo>
                <a:cubicBezTo>
                  <a:pt x="5065800" y="4779956"/>
                  <a:pt x="3931782" y="5913974"/>
                  <a:pt x="2532900" y="5913974"/>
                </a:cubicBezTo>
                <a:cubicBezTo>
                  <a:pt x="1134018" y="5913974"/>
                  <a:pt x="0" y="4779956"/>
                  <a:pt x="0" y="3381074"/>
                </a:cubicBezTo>
                <a:cubicBezTo>
                  <a:pt x="0" y="2254049"/>
                  <a:pt x="1" y="1127025"/>
                  <a:pt x="1" y="0"/>
                </a:cubicBezTo>
                <a:close/>
              </a:path>
            </a:pathLst>
          </a:custGeom>
        </p:spPr>
        <p:txBody>
          <a:bodyPr wrap="square">
            <a:noAutofit/>
          </a:bodyPr>
          <a:lstStyle/>
          <a:p>
            <a:endParaRPr lang="en-US"/>
          </a:p>
        </p:txBody>
      </p:sp>
    </p:spTree>
    <p:extLst>
      <p:ext uri="{BB962C8B-B14F-4D97-AF65-F5344CB8AC3E}">
        <p14:creationId xmlns:p14="http://schemas.microsoft.com/office/powerpoint/2010/main" val="3822364803"/>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3615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6.xml"/><Relationship Id="rId4" Type="http://schemas.openxmlformats.org/officeDocument/2006/relationships/chart" Target="../charts/char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1" name="Round Same Side Corner Rectangle 30"/>
          <p:cNvSpPr/>
          <p:nvPr/>
        </p:nvSpPr>
        <p:spPr>
          <a:xfrm>
            <a:off x="6350" y="1555037"/>
            <a:ext cx="12192000" cy="5302963"/>
          </a:xfrm>
          <a:prstGeom prst="round2Same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1025656" y="723015"/>
            <a:ext cx="10125835" cy="5426611"/>
          </a:xfrm>
          <a:custGeom>
            <a:avLst/>
            <a:gdLst>
              <a:gd name="connsiteX0" fmla="*/ 7633997 w 10125835"/>
              <a:gd name="connsiteY0" fmla="*/ 4758075 h 5426611"/>
              <a:gd name="connsiteX1" fmla="*/ 7968265 w 10125835"/>
              <a:gd name="connsiteY1" fmla="*/ 5092343 h 5426611"/>
              <a:gd name="connsiteX2" fmla="*/ 7633997 w 10125835"/>
              <a:gd name="connsiteY2" fmla="*/ 5426611 h 5426611"/>
              <a:gd name="connsiteX3" fmla="*/ 7299729 w 10125835"/>
              <a:gd name="connsiteY3" fmla="*/ 5092343 h 5426611"/>
              <a:gd name="connsiteX4" fmla="*/ 7633997 w 10125835"/>
              <a:gd name="connsiteY4" fmla="*/ 4758075 h 5426611"/>
              <a:gd name="connsiteX5" fmla="*/ 1997968 w 10125835"/>
              <a:gd name="connsiteY5" fmla="*/ 4722908 h 5426611"/>
              <a:gd name="connsiteX6" fmla="*/ 2332236 w 10125835"/>
              <a:gd name="connsiteY6" fmla="*/ 5057176 h 5426611"/>
              <a:gd name="connsiteX7" fmla="*/ 1997968 w 10125835"/>
              <a:gd name="connsiteY7" fmla="*/ 5391444 h 5426611"/>
              <a:gd name="connsiteX8" fmla="*/ 1663700 w 10125835"/>
              <a:gd name="connsiteY8" fmla="*/ 5057176 h 5426611"/>
              <a:gd name="connsiteX9" fmla="*/ 1997968 w 10125835"/>
              <a:gd name="connsiteY9" fmla="*/ 4722908 h 5426611"/>
              <a:gd name="connsiteX10" fmla="*/ 9713658 w 10125835"/>
              <a:gd name="connsiteY10" fmla="*/ 4283208 h 5426611"/>
              <a:gd name="connsiteX11" fmla="*/ 10118225 w 10125835"/>
              <a:gd name="connsiteY11" fmla="*/ 4687775 h 5426611"/>
              <a:gd name="connsiteX12" fmla="*/ 9713658 w 10125835"/>
              <a:gd name="connsiteY12" fmla="*/ 5092342 h 5426611"/>
              <a:gd name="connsiteX13" fmla="*/ 9309091 w 10125835"/>
              <a:gd name="connsiteY13" fmla="*/ 4687775 h 5426611"/>
              <a:gd name="connsiteX14" fmla="*/ 9713658 w 10125835"/>
              <a:gd name="connsiteY14" fmla="*/ 4283208 h 5426611"/>
              <a:gd name="connsiteX15" fmla="*/ 4077628 w 10125835"/>
              <a:gd name="connsiteY15" fmla="*/ 4248041 h 5426611"/>
              <a:gd name="connsiteX16" fmla="*/ 4482195 w 10125835"/>
              <a:gd name="connsiteY16" fmla="*/ 4652608 h 5426611"/>
              <a:gd name="connsiteX17" fmla="*/ 4077628 w 10125835"/>
              <a:gd name="connsiteY17" fmla="*/ 5057175 h 5426611"/>
              <a:gd name="connsiteX18" fmla="*/ 3673061 w 10125835"/>
              <a:gd name="connsiteY18" fmla="*/ 4652608 h 5426611"/>
              <a:gd name="connsiteX19" fmla="*/ 4077628 w 10125835"/>
              <a:gd name="connsiteY19" fmla="*/ 4248041 h 5426611"/>
              <a:gd name="connsiteX20" fmla="*/ 6313197 w 10125835"/>
              <a:gd name="connsiteY20" fmla="*/ 3403740 h 5426611"/>
              <a:gd name="connsiteX21" fmla="*/ 6990365 w 10125835"/>
              <a:gd name="connsiteY21" fmla="*/ 4080908 h 5426611"/>
              <a:gd name="connsiteX22" fmla="*/ 6313197 w 10125835"/>
              <a:gd name="connsiteY22" fmla="*/ 4758076 h 5426611"/>
              <a:gd name="connsiteX23" fmla="*/ 5636029 w 10125835"/>
              <a:gd name="connsiteY23" fmla="*/ 4080908 h 5426611"/>
              <a:gd name="connsiteX24" fmla="*/ 6313197 w 10125835"/>
              <a:gd name="connsiteY24" fmla="*/ 3403740 h 5426611"/>
              <a:gd name="connsiteX25" fmla="*/ 677168 w 10125835"/>
              <a:gd name="connsiteY25" fmla="*/ 3368573 h 5426611"/>
              <a:gd name="connsiteX26" fmla="*/ 1354336 w 10125835"/>
              <a:gd name="connsiteY26" fmla="*/ 4045741 h 5426611"/>
              <a:gd name="connsiteX27" fmla="*/ 677168 w 10125835"/>
              <a:gd name="connsiteY27" fmla="*/ 4722909 h 5426611"/>
              <a:gd name="connsiteX28" fmla="*/ 0 w 10125835"/>
              <a:gd name="connsiteY28" fmla="*/ 4045741 h 5426611"/>
              <a:gd name="connsiteX29" fmla="*/ 677168 w 10125835"/>
              <a:gd name="connsiteY29" fmla="*/ 3368573 h 5426611"/>
              <a:gd name="connsiteX30" fmla="*/ 8473982 w 10125835"/>
              <a:gd name="connsiteY30" fmla="*/ 3069472 h 5426611"/>
              <a:gd name="connsiteX31" fmla="*/ 8979700 w 10125835"/>
              <a:gd name="connsiteY31" fmla="*/ 3575190 h 5426611"/>
              <a:gd name="connsiteX32" fmla="*/ 8473982 w 10125835"/>
              <a:gd name="connsiteY32" fmla="*/ 4080908 h 5426611"/>
              <a:gd name="connsiteX33" fmla="*/ 7968264 w 10125835"/>
              <a:gd name="connsiteY33" fmla="*/ 3575190 h 5426611"/>
              <a:gd name="connsiteX34" fmla="*/ 8473982 w 10125835"/>
              <a:gd name="connsiteY34" fmla="*/ 3069472 h 5426611"/>
              <a:gd name="connsiteX35" fmla="*/ 2837953 w 10125835"/>
              <a:gd name="connsiteY35" fmla="*/ 3034305 h 5426611"/>
              <a:gd name="connsiteX36" fmla="*/ 3343670 w 10125835"/>
              <a:gd name="connsiteY36" fmla="*/ 3540023 h 5426611"/>
              <a:gd name="connsiteX37" fmla="*/ 2837953 w 10125835"/>
              <a:gd name="connsiteY37" fmla="*/ 4045741 h 5426611"/>
              <a:gd name="connsiteX38" fmla="*/ 2332235 w 10125835"/>
              <a:gd name="connsiteY38" fmla="*/ 3540023 h 5426611"/>
              <a:gd name="connsiteX39" fmla="*/ 2837953 w 10125835"/>
              <a:gd name="connsiteY39" fmla="*/ 3034305 h 5426611"/>
              <a:gd name="connsiteX40" fmla="*/ 7641607 w 10125835"/>
              <a:gd name="connsiteY40" fmla="*/ 1723769 h 5426611"/>
              <a:gd name="connsiteX41" fmla="*/ 7975875 w 10125835"/>
              <a:gd name="connsiteY41" fmla="*/ 2058037 h 5426611"/>
              <a:gd name="connsiteX42" fmla="*/ 7641607 w 10125835"/>
              <a:gd name="connsiteY42" fmla="*/ 2392305 h 5426611"/>
              <a:gd name="connsiteX43" fmla="*/ 7307339 w 10125835"/>
              <a:gd name="connsiteY43" fmla="*/ 2058037 h 5426611"/>
              <a:gd name="connsiteX44" fmla="*/ 7641607 w 10125835"/>
              <a:gd name="connsiteY44" fmla="*/ 1723769 h 5426611"/>
              <a:gd name="connsiteX45" fmla="*/ 2005580 w 10125835"/>
              <a:gd name="connsiteY45" fmla="*/ 1688602 h 5426611"/>
              <a:gd name="connsiteX46" fmla="*/ 2339847 w 10125835"/>
              <a:gd name="connsiteY46" fmla="*/ 2022870 h 5426611"/>
              <a:gd name="connsiteX47" fmla="*/ 2005580 w 10125835"/>
              <a:gd name="connsiteY47" fmla="*/ 2357138 h 5426611"/>
              <a:gd name="connsiteX48" fmla="*/ 1671311 w 10125835"/>
              <a:gd name="connsiteY48" fmla="*/ 2022870 h 5426611"/>
              <a:gd name="connsiteX49" fmla="*/ 2005580 w 10125835"/>
              <a:gd name="connsiteY49" fmla="*/ 1688602 h 5426611"/>
              <a:gd name="connsiteX50" fmla="*/ 9721268 w 10125835"/>
              <a:gd name="connsiteY50" fmla="*/ 1248903 h 5426611"/>
              <a:gd name="connsiteX51" fmla="*/ 10125835 w 10125835"/>
              <a:gd name="connsiteY51" fmla="*/ 1653469 h 5426611"/>
              <a:gd name="connsiteX52" fmla="*/ 9721268 w 10125835"/>
              <a:gd name="connsiteY52" fmla="*/ 2058036 h 5426611"/>
              <a:gd name="connsiteX53" fmla="*/ 9316701 w 10125835"/>
              <a:gd name="connsiteY53" fmla="*/ 1653469 h 5426611"/>
              <a:gd name="connsiteX54" fmla="*/ 9721268 w 10125835"/>
              <a:gd name="connsiteY54" fmla="*/ 1248903 h 5426611"/>
              <a:gd name="connsiteX55" fmla="*/ 4085238 w 10125835"/>
              <a:gd name="connsiteY55" fmla="*/ 1213736 h 5426611"/>
              <a:gd name="connsiteX56" fmla="*/ 4489805 w 10125835"/>
              <a:gd name="connsiteY56" fmla="*/ 1618302 h 5426611"/>
              <a:gd name="connsiteX57" fmla="*/ 4085238 w 10125835"/>
              <a:gd name="connsiteY57" fmla="*/ 2022869 h 5426611"/>
              <a:gd name="connsiteX58" fmla="*/ 3680671 w 10125835"/>
              <a:gd name="connsiteY58" fmla="*/ 1618302 h 5426611"/>
              <a:gd name="connsiteX59" fmla="*/ 4085238 w 10125835"/>
              <a:gd name="connsiteY59" fmla="*/ 1213736 h 5426611"/>
              <a:gd name="connsiteX60" fmla="*/ 6320807 w 10125835"/>
              <a:gd name="connsiteY60" fmla="*/ 369435 h 5426611"/>
              <a:gd name="connsiteX61" fmla="*/ 6997975 w 10125835"/>
              <a:gd name="connsiteY61" fmla="*/ 1046603 h 5426611"/>
              <a:gd name="connsiteX62" fmla="*/ 6320807 w 10125835"/>
              <a:gd name="connsiteY62" fmla="*/ 1723770 h 5426611"/>
              <a:gd name="connsiteX63" fmla="*/ 5643639 w 10125835"/>
              <a:gd name="connsiteY63" fmla="*/ 1046603 h 5426611"/>
              <a:gd name="connsiteX64" fmla="*/ 6320807 w 10125835"/>
              <a:gd name="connsiteY64" fmla="*/ 369435 h 5426611"/>
              <a:gd name="connsiteX65" fmla="*/ 684779 w 10125835"/>
              <a:gd name="connsiteY65" fmla="*/ 334268 h 5426611"/>
              <a:gd name="connsiteX66" fmla="*/ 1361948 w 10125835"/>
              <a:gd name="connsiteY66" fmla="*/ 1011436 h 5426611"/>
              <a:gd name="connsiteX67" fmla="*/ 684779 w 10125835"/>
              <a:gd name="connsiteY67" fmla="*/ 1688603 h 5426611"/>
              <a:gd name="connsiteX68" fmla="*/ 7611 w 10125835"/>
              <a:gd name="connsiteY68" fmla="*/ 1011436 h 5426611"/>
              <a:gd name="connsiteX69" fmla="*/ 684779 w 10125835"/>
              <a:gd name="connsiteY69" fmla="*/ 334268 h 5426611"/>
              <a:gd name="connsiteX70" fmla="*/ 8481592 w 10125835"/>
              <a:gd name="connsiteY70" fmla="*/ 35167 h 5426611"/>
              <a:gd name="connsiteX71" fmla="*/ 8987310 w 10125835"/>
              <a:gd name="connsiteY71" fmla="*/ 540885 h 5426611"/>
              <a:gd name="connsiteX72" fmla="*/ 8481592 w 10125835"/>
              <a:gd name="connsiteY72" fmla="*/ 1046603 h 5426611"/>
              <a:gd name="connsiteX73" fmla="*/ 7975874 w 10125835"/>
              <a:gd name="connsiteY73" fmla="*/ 540885 h 5426611"/>
              <a:gd name="connsiteX74" fmla="*/ 8481592 w 10125835"/>
              <a:gd name="connsiteY74" fmla="*/ 35167 h 5426611"/>
              <a:gd name="connsiteX75" fmla="*/ 2845565 w 10125835"/>
              <a:gd name="connsiteY75" fmla="*/ 0 h 5426611"/>
              <a:gd name="connsiteX76" fmla="*/ 3351280 w 10125835"/>
              <a:gd name="connsiteY76" fmla="*/ 505718 h 5426611"/>
              <a:gd name="connsiteX77" fmla="*/ 2845565 w 10125835"/>
              <a:gd name="connsiteY77" fmla="*/ 1011436 h 5426611"/>
              <a:gd name="connsiteX78" fmla="*/ 2339847 w 10125835"/>
              <a:gd name="connsiteY78" fmla="*/ 505718 h 5426611"/>
              <a:gd name="connsiteX79" fmla="*/ 2845565 w 10125835"/>
              <a:gd name="connsiteY79" fmla="*/ 0 h 5426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10125835" h="5426611">
                <a:moveTo>
                  <a:pt x="7633997" y="4758075"/>
                </a:moveTo>
                <a:cubicBezTo>
                  <a:pt x="7818608" y="4758075"/>
                  <a:pt x="7968265" y="4907732"/>
                  <a:pt x="7968265" y="5092343"/>
                </a:cubicBezTo>
                <a:cubicBezTo>
                  <a:pt x="7968265" y="5276954"/>
                  <a:pt x="7818608" y="5426611"/>
                  <a:pt x="7633997" y="5426611"/>
                </a:cubicBezTo>
                <a:cubicBezTo>
                  <a:pt x="7449386" y="5426611"/>
                  <a:pt x="7299729" y="5276954"/>
                  <a:pt x="7299729" y="5092343"/>
                </a:cubicBezTo>
                <a:cubicBezTo>
                  <a:pt x="7299729" y="4907732"/>
                  <a:pt x="7449386" y="4758075"/>
                  <a:pt x="7633997" y="4758075"/>
                </a:cubicBezTo>
                <a:close/>
                <a:moveTo>
                  <a:pt x="1997968" y="4722908"/>
                </a:moveTo>
                <a:cubicBezTo>
                  <a:pt x="2182579" y="4722908"/>
                  <a:pt x="2332236" y="4872565"/>
                  <a:pt x="2332236" y="5057176"/>
                </a:cubicBezTo>
                <a:cubicBezTo>
                  <a:pt x="2332236" y="5241787"/>
                  <a:pt x="2182579" y="5391444"/>
                  <a:pt x="1997968" y="5391444"/>
                </a:cubicBezTo>
                <a:cubicBezTo>
                  <a:pt x="1813357" y="5391444"/>
                  <a:pt x="1663700" y="5241787"/>
                  <a:pt x="1663700" y="5057176"/>
                </a:cubicBezTo>
                <a:cubicBezTo>
                  <a:pt x="1663700" y="4872565"/>
                  <a:pt x="1813357" y="4722908"/>
                  <a:pt x="1997968" y="4722908"/>
                </a:cubicBezTo>
                <a:close/>
                <a:moveTo>
                  <a:pt x="9713658" y="4283208"/>
                </a:moveTo>
                <a:cubicBezTo>
                  <a:pt x="9937094" y="4283208"/>
                  <a:pt x="10118225" y="4464339"/>
                  <a:pt x="10118225" y="4687775"/>
                </a:cubicBezTo>
                <a:cubicBezTo>
                  <a:pt x="10118225" y="4911211"/>
                  <a:pt x="9937094" y="5092342"/>
                  <a:pt x="9713658" y="5092342"/>
                </a:cubicBezTo>
                <a:cubicBezTo>
                  <a:pt x="9490222" y="5092342"/>
                  <a:pt x="9309091" y="4911211"/>
                  <a:pt x="9309091" y="4687775"/>
                </a:cubicBezTo>
                <a:cubicBezTo>
                  <a:pt x="9309091" y="4464339"/>
                  <a:pt x="9490222" y="4283208"/>
                  <a:pt x="9713658" y="4283208"/>
                </a:cubicBezTo>
                <a:close/>
                <a:moveTo>
                  <a:pt x="4077628" y="4248041"/>
                </a:moveTo>
                <a:cubicBezTo>
                  <a:pt x="4301064" y="4248041"/>
                  <a:pt x="4482195" y="4429172"/>
                  <a:pt x="4482195" y="4652608"/>
                </a:cubicBezTo>
                <a:cubicBezTo>
                  <a:pt x="4482195" y="4876044"/>
                  <a:pt x="4301064" y="5057175"/>
                  <a:pt x="4077628" y="5057175"/>
                </a:cubicBezTo>
                <a:cubicBezTo>
                  <a:pt x="3854192" y="5057175"/>
                  <a:pt x="3673061" y="4876044"/>
                  <a:pt x="3673061" y="4652608"/>
                </a:cubicBezTo>
                <a:cubicBezTo>
                  <a:pt x="3673061" y="4429172"/>
                  <a:pt x="3854192" y="4248041"/>
                  <a:pt x="4077628" y="4248041"/>
                </a:cubicBezTo>
                <a:close/>
                <a:moveTo>
                  <a:pt x="6313197" y="3403740"/>
                </a:moveTo>
                <a:cubicBezTo>
                  <a:pt x="6687187" y="3403740"/>
                  <a:pt x="6990365" y="3706918"/>
                  <a:pt x="6990365" y="4080908"/>
                </a:cubicBezTo>
                <a:cubicBezTo>
                  <a:pt x="6990365" y="4454898"/>
                  <a:pt x="6687187" y="4758076"/>
                  <a:pt x="6313197" y="4758076"/>
                </a:cubicBezTo>
                <a:cubicBezTo>
                  <a:pt x="5939207" y="4758076"/>
                  <a:pt x="5636029" y="4454898"/>
                  <a:pt x="5636029" y="4080908"/>
                </a:cubicBezTo>
                <a:cubicBezTo>
                  <a:pt x="5636029" y="3706918"/>
                  <a:pt x="5939207" y="3403740"/>
                  <a:pt x="6313197" y="3403740"/>
                </a:cubicBezTo>
                <a:close/>
                <a:moveTo>
                  <a:pt x="677168" y="3368573"/>
                </a:moveTo>
                <a:cubicBezTo>
                  <a:pt x="1051158" y="3368573"/>
                  <a:pt x="1354336" y="3671751"/>
                  <a:pt x="1354336" y="4045741"/>
                </a:cubicBezTo>
                <a:cubicBezTo>
                  <a:pt x="1354336" y="4419731"/>
                  <a:pt x="1051158" y="4722909"/>
                  <a:pt x="677168" y="4722909"/>
                </a:cubicBezTo>
                <a:cubicBezTo>
                  <a:pt x="303178" y="4722909"/>
                  <a:pt x="0" y="4419731"/>
                  <a:pt x="0" y="4045741"/>
                </a:cubicBezTo>
                <a:cubicBezTo>
                  <a:pt x="0" y="3671751"/>
                  <a:pt x="303178" y="3368573"/>
                  <a:pt x="677168" y="3368573"/>
                </a:cubicBezTo>
                <a:close/>
                <a:moveTo>
                  <a:pt x="8473982" y="3069472"/>
                </a:moveTo>
                <a:cubicBezTo>
                  <a:pt x="8753282" y="3069472"/>
                  <a:pt x="8979700" y="3295890"/>
                  <a:pt x="8979700" y="3575190"/>
                </a:cubicBezTo>
                <a:cubicBezTo>
                  <a:pt x="8979700" y="3854490"/>
                  <a:pt x="8753282" y="4080908"/>
                  <a:pt x="8473982" y="4080908"/>
                </a:cubicBezTo>
                <a:cubicBezTo>
                  <a:pt x="8194682" y="4080908"/>
                  <a:pt x="7968264" y="3854490"/>
                  <a:pt x="7968264" y="3575190"/>
                </a:cubicBezTo>
                <a:cubicBezTo>
                  <a:pt x="7968264" y="3295890"/>
                  <a:pt x="8194682" y="3069472"/>
                  <a:pt x="8473982" y="3069472"/>
                </a:cubicBezTo>
                <a:close/>
                <a:moveTo>
                  <a:pt x="2837953" y="3034305"/>
                </a:moveTo>
                <a:cubicBezTo>
                  <a:pt x="3117253" y="3034305"/>
                  <a:pt x="3343670" y="3260723"/>
                  <a:pt x="3343670" y="3540023"/>
                </a:cubicBezTo>
                <a:cubicBezTo>
                  <a:pt x="3343670" y="3819323"/>
                  <a:pt x="3117253" y="4045741"/>
                  <a:pt x="2837953" y="4045741"/>
                </a:cubicBezTo>
                <a:cubicBezTo>
                  <a:pt x="2558653" y="4045741"/>
                  <a:pt x="2332235" y="3819323"/>
                  <a:pt x="2332235" y="3540023"/>
                </a:cubicBezTo>
                <a:cubicBezTo>
                  <a:pt x="2332235" y="3260723"/>
                  <a:pt x="2558653" y="3034305"/>
                  <a:pt x="2837953" y="3034305"/>
                </a:cubicBezTo>
                <a:close/>
                <a:moveTo>
                  <a:pt x="7641607" y="1723769"/>
                </a:moveTo>
                <a:cubicBezTo>
                  <a:pt x="7826218" y="1723769"/>
                  <a:pt x="7975875" y="1873426"/>
                  <a:pt x="7975875" y="2058037"/>
                </a:cubicBezTo>
                <a:cubicBezTo>
                  <a:pt x="7975875" y="2242648"/>
                  <a:pt x="7826218" y="2392305"/>
                  <a:pt x="7641607" y="2392305"/>
                </a:cubicBezTo>
                <a:cubicBezTo>
                  <a:pt x="7456996" y="2392305"/>
                  <a:pt x="7307339" y="2242648"/>
                  <a:pt x="7307339" y="2058037"/>
                </a:cubicBezTo>
                <a:cubicBezTo>
                  <a:pt x="7307339" y="1873426"/>
                  <a:pt x="7456996" y="1723769"/>
                  <a:pt x="7641607" y="1723769"/>
                </a:cubicBezTo>
                <a:close/>
                <a:moveTo>
                  <a:pt x="2005580" y="1688602"/>
                </a:moveTo>
                <a:cubicBezTo>
                  <a:pt x="2190191" y="1688602"/>
                  <a:pt x="2339847" y="1838259"/>
                  <a:pt x="2339847" y="2022870"/>
                </a:cubicBezTo>
                <a:cubicBezTo>
                  <a:pt x="2339847" y="2207481"/>
                  <a:pt x="2190191" y="2357138"/>
                  <a:pt x="2005580" y="2357138"/>
                </a:cubicBezTo>
                <a:cubicBezTo>
                  <a:pt x="1820968" y="2357138"/>
                  <a:pt x="1671311" y="2207481"/>
                  <a:pt x="1671311" y="2022870"/>
                </a:cubicBezTo>
                <a:cubicBezTo>
                  <a:pt x="1671311" y="1838259"/>
                  <a:pt x="1820968" y="1688602"/>
                  <a:pt x="2005580" y="1688602"/>
                </a:cubicBezTo>
                <a:close/>
                <a:moveTo>
                  <a:pt x="9721268" y="1248903"/>
                </a:moveTo>
                <a:cubicBezTo>
                  <a:pt x="9944704" y="1248903"/>
                  <a:pt x="10125835" y="1430033"/>
                  <a:pt x="10125835" y="1653469"/>
                </a:cubicBezTo>
                <a:cubicBezTo>
                  <a:pt x="10125835" y="1876905"/>
                  <a:pt x="9944704" y="2058036"/>
                  <a:pt x="9721268" y="2058036"/>
                </a:cubicBezTo>
                <a:cubicBezTo>
                  <a:pt x="9497832" y="2058036"/>
                  <a:pt x="9316701" y="1876905"/>
                  <a:pt x="9316701" y="1653469"/>
                </a:cubicBezTo>
                <a:cubicBezTo>
                  <a:pt x="9316701" y="1430033"/>
                  <a:pt x="9497832" y="1248903"/>
                  <a:pt x="9721268" y="1248903"/>
                </a:cubicBezTo>
                <a:close/>
                <a:moveTo>
                  <a:pt x="4085238" y="1213736"/>
                </a:moveTo>
                <a:cubicBezTo>
                  <a:pt x="4308674" y="1213736"/>
                  <a:pt x="4489805" y="1394866"/>
                  <a:pt x="4489805" y="1618302"/>
                </a:cubicBezTo>
                <a:cubicBezTo>
                  <a:pt x="4489805" y="1841738"/>
                  <a:pt x="4308674" y="2022869"/>
                  <a:pt x="4085238" y="2022869"/>
                </a:cubicBezTo>
                <a:cubicBezTo>
                  <a:pt x="3861802" y="2022869"/>
                  <a:pt x="3680671" y="1841738"/>
                  <a:pt x="3680671" y="1618302"/>
                </a:cubicBezTo>
                <a:cubicBezTo>
                  <a:pt x="3680671" y="1394866"/>
                  <a:pt x="3861802" y="1213736"/>
                  <a:pt x="4085238" y="1213736"/>
                </a:cubicBezTo>
                <a:close/>
                <a:moveTo>
                  <a:pt x="6320807" y="369435"/>
                </a:moveTo>
                <a:cubicBezTo>
                  <a:pt x="6694797" y="369435"/>
                  <a:pt x="6997975" y="672613"/>
                  <a:pt x="6997975" y="1046603"/>
                </a:cubicBezTo>
                <a:cubicBezTo>
                  <a:pt x="6997975" y="1420592"/>
                  <a:pt x="6694797" y="1723770"/>
                  <a:pt x="6320807" y="1723770"/>
                </a:cubicBezTo>
                <a:cubicBezTo>
                  <a:pt x="5946817" y="1723770"/>
                  <a:pt x="5643639" y="1420592"/>
                  <a:pt x="5643639" y="1046603"/>
                </a:cubicBezTo>
                <a:cubicBezTo>
                  <a:pt x="5643639" y="672613"/>
                  <a:pt x="5946817" y="369435"/>
                  <a:pt x="6320807" y="369435"/>
                </a:cubicBezTo>
                <a:close/>
                <a:moveTo>
                  <a:pt x="684779" y="334268"/>
                </a:moveTo>
                <a:cubicBezTo>
                  <a:pt x="1058769" y="334268"/>
                  <a:pt x="1361948" y="637446"/>
                  <a:pt x="1361948" y="1011436"/>
                </a:cubicBezTo>
                <a:cubicBezTo>
                  <a:pt x="1361948" y="1385425"/>
                  <a:pt x="1058769" y="1688603"/>
                  <a:pt x="684779" y="1688603"/>
                </a:cubicBezTo>
                <a:cubicBezTo>
                  <a:pt x="310789" y="1688603"/>
                  <a:pt x="7611" y="1385425"/>
                  <a:pt x="7611" y="1011436"/>
                </a:cubicBezTo>
                <a:cubicBezTo>
                  <a:pt x="7611" y="637446"/>
                  <a:pt x="310789" y="334268"/>
                  <a:pt x="684779" y="334268"/>
                </a:cubicBezTo>
                <a:close/>
                <a:moveTo>
                  <a:pt x="8481592" y="35167"/>
                </a:moveTo>
                <a:cubicBezTo>
                  <a:pt x="8760892" y="35167"/>
                  <a:pt x="8987310" y="261585"/>
                  <a:pt x="8987310" y="540885"/>
                </a:cubicBezTo>
                <a:cubicBezTo>
                  <a:pt x="8987310" y="820185"/>
                  <a:pt x="8760892" y="1046603"/>
                  <a:pt x="8481592" y="1046603"/>
                </a:cubicBezTo>
                <a:cubicBezTo>
                  <a:pt x="8202292" y="1046603"/>
                  <a:pt x="7975874" y="820185"/>
                  <a:pt x="7975874" y="540885"/>
                </a:cubicBezTo>
                <a:cubicBezTo>
                  <a:pt x="7975874" y="261585"/>
                  <a:pt x="8202292" y="35167"/>
                  <a:pt x="8481592" y="35167"/>
                </a:cubicBezTo>
                <a:close/>
                <a:moveTo>
                  <a:pt x="2845565" y="0"/>
                </a:moveTo>
                <a:cubicBezTo>
                  <a:pt x="3124865" y="0"/>
                  <a:pt x="3351280" y="226418"/>
                  <a:pt x="3351280" y="505718"/>
                </a:cubicBezTo>
                <a:cubicBezTo>
                  <a:pt x="3351280" y="785018"/>
                  <a:pt x="3124865" y="1011436"/>
                  <a:pt x="2845565" y="1011436"/>
                </a:cubicBezTo>
                <a:cubicBezTo>
                  <a:pt x="2566265" y="1011436"/>
                  <a:pt x="2339847" y="785018"/>
                  <a:pt x="2339847" y="505718"/>
                </a:cubicBezTo>
                <a:cubicBezTo>
                  <a:pt x="2339847" y="226418"/>
                  <a:pt x="2566265" y="0"/>
                  <a:pt x="2845565" y="0"/>
                </a:cubicBezTo>
                <a:close/>
              </a:path>
            </a:pathLst>
          </a:custGeom>
          <a:solidFill>
            <a:schemeClr val="accent1">
              <a:lumMod val="75000"/>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ound Same Side Corner Rectangle 25"/>
          <p:cNvSpPr/>
          <p:nvPr/>
        </p:nvSpPr>
        <p:spPr>
          <a:xfrm>
            <a:off x="0" y="1909225"/>
            <a:ext cx="12192000" cy="4948775"/>
          </a:xfrm>
          <a:prstGeom prst="round2Same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a:extLst>
              <a:ext uri="{FF2B5EF4-FFF2-40B4-BE49-F238E27FC236}">
                <a16:creationId xmlns:a16="http://schemas.microsoft.com/office/drawing/2014/main" id="{6A21C3DC-97D0-4183-BED9-C9F0C3691825}"/>
              </a:ext>
            </a:extLst>
          </p:cNvPr>
          <p:cNvSpPr>
            <a:spLocks noGrp="1"/>
          </p:cNvSpPr>
          <p:nvPr>
            <p:ph type="pic" sz="quarter" idx="10"/>
          </p:nvPr>
        </p:nvSpPr>
        <p:spPr/>
      </p:sp>
      <p:sp>
        <p:nvSpPr>
          <p:cNvPr id="9" name="Rounded Rectangle 8"/>
          <p:cNvSpPr/>
          <p:nvPr/>
        </p:nvSpPr>
        <p:spPr>
          <a:xfrm>
            <a:off x="2247900" y="723015"/>
            <a:ext cx="7708900" cy="2182656"/>
          </a:xfrm>
          <a:prstGeom prst="roundRect">
            <a:avLst>
              <a:gd name="adj" fmla="val 18914"/>
            </a:avLst>
          </a:prstGeom>
          <a:solidFill>
            <a:schemeClr val="accent3">
              <a:alpha val="90000"/>
            </a:schemeClr>
          </a:solidFill>
          <a:ln>
            <a:noFill/>
          </a:ln>
          <a:effectLst>
            <a:outerShdw blurRad="254000" dist="1270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2835270" y="698408"/>
            <a:ext cx="6534161" cy="1862048"/>
          </a:xfrm>
          <a:prstGeom prst="rect">
            <a:avLst/>
          </a:prstGeom>
          <a:noFill/>
        </p:spPr>
        <p:txBody>
          <a:bodyPr wrap="none" rtlCol="0">
            <a:spAutoFit/>
          </a:bodyPr>
          <a:lstStyle/>
          <a:p>
            <a:pPr algn="ctr"/>
            <a:r>
              <a:rPr lang="en-US" sz="11500" spc="300" dirty="0">
                <a:solidFill>
                  <a:schemeClr val="bg1"/>
                </a:solidFill>
                <a:latin typeface="Bree Serif" panose="02000503040000020004" pitchFamily="2" charset="0"/>
              </a:rPr>
              <a:t>CLOSE</a:t>
            </a:r>
            <a:r>
              <a:rPr lang="en-US" sz="11500" spc="300" dirty="0">
                <a:solidFill>
                  <a:schemeClr val="accent4"/>
                </a:solidFill>
                <a:latin typeface="Bree Serif" panose="02000503040000020004" pitchFamily="2" charset="0"/>
              </a:rPr>
              <a:t>UP</a:t>
            </a:r>
          </a:p>
        </p:txBody>
      </p:sp>
      <p:grpSp>
        <p:nvGrpSpPr>
          <p:cNvPr id="25" name="Group 24"/>
          <p:cNvGrpSpPr/>
          <p:nvPr/>
        </p:nvGrpSpPr>
        <p:grpSpPr>
          <a:xfrm>
            <a:off x="279400" y="1"/>
            <a:ext cx="11912600" cy="6857999"/>
            <a:chOff x="279400" y="1"/>
            <a:chExt cx="11912600" cy="6857999"/>
          </a:xfrm>
        </p:grpSpPr>
        <p:grpSp>
          <p:nvGrpSpPr>
            <p:cNvPr id="7" name="Group 6"/>
            <p:cNvGrpSpPr/>
            <p:nvPr/>
          </p:nvGrpSpPr>
          <p:grpSpPr>
            <a:xfrm>
              <a:off x="279400" y="215900"/>
              <a:ext cx="533400" cy="533400"/>
              <a:chOff x="901700" y="4102100"/>
              <a:chExt cx="1879600" cy="1879600"/>
            </a:xfrm>
          </p:grpSpPr>
          <p:sp>
            <p:nvSpPr>
              <p:cNvPr id="5" name="Donut 4"/>
              <p:cNvSpPr/>
              <p:nvPr/>
            </p:nvSpPr>
            <p:spPr>
              <a:xfrm>
                <a:off x="901700" y="4102100"/>
                <a:ext cx="1879600" cy="1879600"/>
              </a:xfrm>
              <a:prstGeom prst="donut">
                <a:avLst>
                  <a:gd name="adj" fmla="val 810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Oval 5"/>
              <p:cNvSpPr/>
              <p:nvPr/>
            </p:nvSpPr>
            <p:spPr>
              <a:xfrm>
                <a:off x="1320800" y="4521200"/>
                <a:ext cx="1041400" cy="10414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Freeform 12"/>
            <p:cNvSpPr/>
            <p:nvPr/>
          </p:nvSpPr>
          <p:spPr>
            <a:xfrm>
              <a:off x="11239500" y="4445000"/>
              <a:ext cx="952500" cy="1905000"/>
            </a:xfrm>
            <a:custGeom>
              <a:avLst/>
              <a:gdLst>
                <a:gd name="connsiteX0" fmla="*/ 1219200 w 1219200"/>
                <a:gd name="connsiteY0" fmla="*/ 543697 h 2438400"/>
                <a:gd name="connsiteX1" fmla="*/ 1219200 w 1219200"/>
                <a:gd name="connsiteY1" fmla="*/ 1894703 h 2438400"/>
                <a:gd name="connsiteX2" fmla="*/ 543697 w 1219200"/>
                <a:gd name="connsiteY2" fmla="*/ 1219200 h 2438400"/>
                <a:gd name="connsiteX3" fmla="*/ 1219200 w 1219200"/>
                <a:gd name="connsiteY3" fmla="*/ 543697 h 2438400"/>
                <a:gd name="connsiteX4" fmla="*/ 1219200 w 1219200"/>
                <a:gd name="connsiteY4" fmla="*/ 0 h 2438400"/>
                <a:gd name="connsiteX5" fmla="*/ 1219200 w 1219200"/>
                <a:gd name="connsiteY5" fmla="*/ 197705 h 2438400"/>
                <a:gd name="connsiteX6" fmla="*/ 197705 w 1219200"/>
                <a:gd name="connsiteY6" fmla="*/ 1219200 h 2438400"/>
                <a:gd name="connsiteX7" fmla="*/ 1219200 w 1219200"/>
                <a:gd name="connsiteY7" fmla="*/ 2240695 h 2438400"/>
                <a:gd name="connsiteX8" fmla="*/ 1219200 w 1219200"/>
                <a:gd name="connsiteY8" fmla="*/ 2438400 h 2438400"/>
                <a:gd name="connsiteX9" fmla="*/ 0 w 1219200"/>
                <a:gd name="connsiteY9" fmla="*/ 1219200 h 2438400"/>
                <a:gd name="connsiteX10" fmla="*/ 1219200 w 1219200"/>
                <a:gd name="connsiteY10" fmla="*/ 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 h="2438400">
                  <a:moveTo>
                    <a:pt x="1219200" y="543697"/>
                  </a:moveTo>
                  <a:lnTo>
                    <a:pt x="1219200" y="1894703"/>
                  </a:lnTo>
                  <a:cubicBezTo>
                    <a:pt x="846130" y="1894703"/>
                    <a:pt x="543697" y="1592270"/>
                    <a:pt x="543697" y="1219200"/>
                  </a:cubicBezTo>
                  <a:cubicBezTo>
                    <a:pt x="543697" y="846130"/>
                    <a:pt x="846130" y="543697"/>
                    <a:pt x="1219200" y="543697"/>
                  </a:cubicBezTo>
                  <a:close/>
                  <a:moveTo>
                    <a:pt x="1219200" y="0"/>
                  </a:moveTo>
                  <a:lnTo>
                    <a:pt x="1219200" y="197705"/>
                  </a:lnTo>
                  <a:cubicBezTo>
                    <a:pt x="655044" y="197705"/>
                    <a:pt x="197705" y="655044"/>
                    <a:pt x="197705" y="1219200"/>
                  </a:cubicBezTo>
                  <a:cubicBezTo>
                    <a:pt x="197705" y="1783356"/>
                    <a:pt x="655044" y="2240695"/>
                    <a:pt x="1219200" y="2240695"/>
                  </a:cubicBezTo>
                  <a:lnTo>
                    <a:pt x="1219200" y="2438400"/>
                  </a:lnTo>
                  <a:cubicBezTo>
                    <a:pt x="545854" y="2438400"/>
                    <a:pt x="0" y="1892546"/>
                    <a:pt x="0" y="1219200"/>
                  </a:cubicBezTo>
                  <a:cubicBezTo>
                    <a:pt x="0" y="545854"/>
                    <a:pt x="545854" y="0"/>
                    <a:pt x="12192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863600" y="344100"/>
              <a:ext cx="1454244" cy="276999"/>
            </a:xfrm>
            <a:prstGeom prst="rect">
              <a:avLst/>
            </a:prstGeom>
            <a:noFill/>
          </p:spPr>
          <p:txBody>
            <a:bodyPr wrap="none" rtlCol="0">
              <a:spAutoFit/>
            </a:bodyPr>
            <a:lstStyle/>
            <a:p>
              <a:r>
                <a:rPr lang="en-US" sz="1200" dirty="0">
                  <a:solidFill>
                    <a:schemeClr val="bg1">
                      <a:lumMod val="75000"/>
                    </a:schemeClr>
                  </a:solidFill>
                  <a:latin typeface="Poppins" panose="00000500000000000000" pitchFamily="2" charset="0"/>
                  <a:cs typeface="Poppins" panose="00000500000000000000" pitchFamily="2" charset="0"/>
                </a:rPr>
                <a:t>CLOSE UP PHOTO</a:t>
              </a:r>
            </a:p>
          </p:txBody>
        </p:sp>
        <p:sp>
          <p:nvSpPr>
            <p:cNvPr id="17" name="Freeform 16"/>
            <p:cNvSpPr/>
            <p:nvPr/>
          </p:nvSpPr>
          <p:spPr>
            <a:xfrm>
              <a:off x="10176022" y="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rot="10800000">
              <a:off x="719266" y="623690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p:cNvGrpSpPr/>
            <p:nvPr/>
          </p:nvGrpSpPr>
          <p:grpSpPr>
            <a:xfrm rot="5400000">
              <a:off x="10147488" y="2539838"/>
              <a:ext cx="3336260" cy="253916"/>
              <a:chOff x="2362388" y="2033200"/>
              <a:chExt cx="3336260" cy="253916"/>
            </a:xfrm>
          </p:grpSpPr>
          <p:sp>
            <p:nvSpPr>
              <p:cNvPr id="20" name="TextBox 19"/>
              <p:cNvSpPr txBox="1"/>
              <p:nvPr/>
            </p:nvSpPr>
            <p:spPr>
              <a:xfrm>
                <a:off x="2362388" y="2033200"/>
                <a:ext cx="740908"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Home</a:t>
                </a:r>
              </a:p>
            </p:txBody>
          </p:sp>
          <p:sp>
            <p:nvSpPr>
              <p:cNvPr id="21" name="TextBox 20"/>
              <p:cNvSpPr txBox="1"/>
              <p:nvPr/>
            </p:nvSpPr>
            <p:spPr>
              <a:xfrm>
                <a:off x="3273992" y="2033200"/>
                <a:ext cx="764953"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Photo</a:t>
                </a:r>
              </a:p>
            </p:txBody>
          </p:sp>
          <p:sp>
            <p:nvSpPr>
              <p:cNvPr id="22" name="TextBox 21"/>
              <p:cNvSpPr txBox="1"/>
              <p:nvPr/>
            </p:nvSpPr>
            <p:spPr>
              <a:xfrm>
                <a:off x="4209641" y="2033200"/>
                <a:ext cx="763351"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Video</a:t>
                </a:r>
              </a:p>
            </p:txBody>
          </p:sp>
          <p:sp>
            <p:nvSpPr>
              <p:cNvPr id="23" name="TextBox 22"/>
              <p:cNvSpPr txBox="1"/>
              <p:nvPr/>
            </p:nvSpPr>
            <p:spPr>
              <a:xfrm>
                <a:off x="5143688" y="2033200"/>
                <a:ext cx="554960"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Exit</a:t>
                </a:r>
              </a:p>
            </p:txBody>
          </p:sp>
        </p:grpSp>
      </p:grpSp>
      <p:sp>
        <p:nvSpPr>
          <p:cNvPr id="32" name="TextBox 31"/>
          <p:cNvSpPr txBox="1"/>
          <p:nvPr/>
        </p:nvSpPr>
        <p:spPr>
          <a:xfrm>
            <a:off x="3802647" y="2384749"/>
            <a:ext cx="4594528" cy="253916"/>
          </a:xfrm>
          <a:prstGeom prst="rect">
            <a:avLst/>
          </a:prstGeom>
          <a:noFill/>
        </p:spPr>
        <p:txBody>
          <a:bodyPr wrap="none" rtlCol="0">
            <a:spAutoFit/>
          </a:bodyPr>
          <a:lstStyle/>
          <a:p>
            <a:pPr algn="ctr"/>
            <a:r>
              <a:rPr lang="en-US" sz="1050" spc="300" dirty="0">
                <a:solidFill>
                  <a:schemeClr val="bg1"/>
                </a:solidFill>
                <a:latin typeface="Poppins" panose="00000500000000000000" pitchFamily="2" charset="0"/>
                <a:cs typeface="Poppins" panose="00000500000000000000" pitchFamily="2" charset="0"/>
              </a:rPr>
              <a:t>Presentations Design About </a:t>
            </a:r>
            <a:r>
              <a:rPr lang="en-US" sz="1050" spc="300" dirty="0" err="1">
                <a:solidFill>
                  <a:schemeClr val="bg1"/>
                </a:solidFill>
                <a:latin typeface="Poppins" panose="00000500000000000000" pitchFamily="2" charset="0"/>
                <a:cs typeface="Poppins" panose="00000500000000000000" pitchFamily="2" charset="0"/>
              </a:rPr>
              <a:t>Closeup</a:t>
            </a:r>
            <a:r>
              <a:rPr lang="en-US" sz="1050" spc="300" dirty="0">
                <a:solidFill>
                  <a:schemeClr val="bg1"/>
                </a:solidFill>
                <a:latin typeface="Poppins" panose="00000500000000000000" pitchFamily="2" charset="0"/>
                <a:cs typeface="Poppins" panose="00000500000000000000" pitchFamily="2" charset="0"/>
              </a:rPr>
              <a:t> Photo</a:t>
            </a:r>
          </a:p>
        </p:txBody>
      </p:sp>
      <p:sp>
        <p:nvSpPr>
          <p:cNvPr id="19" name="Oval 18"/>
          <p:cNvSpPr/>
          <p:nvPr/>
        </p:nvSpPr>
        <p:spPr>
          <a:xfrm>
            <a:off x="1946530" y="1516946"/>
            <a:ext cx="680145" cy="680145"/>
          </a:xfrm>
          <a:prstGeom prst="ellipse">
            <a:avLst/>
          </a:prstGeom>
          <a:solidFill>
            <a:schemeClr val="accent1">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9603728" y="1519959"/>
            <a:ext cx="680145" cy="680145"/>
          </a:xfrm>
          <a:prstGeom prst="ellipse">
            <a:avLst/>
          </a:prstGeom>
          <a:solidFill>
            <a:schemeClr val="accent1">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94930724"/>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7" name="Freeform 26"/>
          <p:cNvSpPr/>
          <p:nvPr/>
        </p:nvSpPr>
        <p:spPr>
          <a:xfrm>
            <a:off x="1025656" y="723015"/>
            <a:ext cx="10125835" cy="5426611"/>
          </a:xfrm>
          <a:custGeom>
            <a:avLst/>
            <a:gdLst>
              <a:gd name="connsiteX0" fmla="*/ 7633997 w 10125835"/>
              <a:gd name="connsiteY0" fmla="*/ 4758075 h 5426611"/>
              <a:gd name="connsiteX1" fmla="*/ 7968265 w 10125835"/>
              <a:gd name="connsiteY1" fmla="*/ 5092343 h 5426611"/>
              <a:gd name="connsiteX2" fmla="*/ 7633997 w 10125835"/>
              <a:gd name="connsiteY2" fmla="*/ 5426611 h 5426611"/>
              <a:gd name="connsiteX3" fmla="*/ 7299729 w 10125835"/>
              <a:gd name="connsiteY3" fmla="*/ 5092343 h 5426611"/>
              <a:gd name="connsiteX4" fmla="*/ 7633997 w 10125835"/>
              <a:gd name="connsiteY4" fmla="*/ 4758075 h 5426611"/>
              <a:gd name="connsiteX5" fmla="*/ 1997968 w 10125835"/>
              <a:gd name="connsiteY5" fmla="*/ 4722908 h 5426611"/>
              <a:gd name="connsiteX6" fmla="*/ 2332236 w 10125835"/>
              <a:gd name="connsiteY6" fmla="*/ 5057176 h 5426611"/>
              <a:gd name="connsiteX7" fmla="*/ 1997968 w 10125835"/>
              <a:gd name="connsiteY7" fmla="*/ 5391444 h 5426611"/>
              <a:gd name="connsiteX8" fmla="*/ 1663700 w 10125835"/>
              <a:gd name="connsiteY8" fmla="*/ 5057176 h 5426611"/>
              <a:gd name="connsiteX9" fmla="*/ 1997968 w 10125835"/>
              <a:gd name="connsiteY9" fmla="*/ 4722908 h 5426611"/>
              <a:gd name="connsiteX10" fmla="*/ 9713658 w 10125835"/>
              <a:gd name="connsiteY10" fmla="*/ 4283208 h 5426611"/>
              <a:gd name="connsiteX11" fmla="*/ 10118225 w 10125835"/>
              <a:gd name="connsiteY11" fmla="*/ 4687775 h 5426611"/>
              <a:gd name="connsiteX12" fmla="*/ 9713658 w 10125835"/>
              <a:gd name="connsiteY12" fmla="*/ 5092342 h 5426611"/>
              <a:gd name="connsiteX13" fmla="*/ 9309091 w 10125835"/>
              <a:gd name="connsiteY13" fmla="*/ 4687775 h 5426611"/>
              <a:gd name="connsiteX14" fmla="*/ 9713658 w 10125835"/>
              <a:gd name="connsiteY14" fmla="*/ 4283208 h 5426611"/>
              <a:gd name="connsiteX15" fmla="*/ 4077628 w 10125835"/>
              <a:gd name="connsiteY15" fmla="*/ 4248041 h 5426611"/>
              <a:gd name="connsiteX16" fmla="*/ 4482195 w 10125835"/>
              <a:gd name="connsiteY16" fmla="*/ 4652608 h 5426611"/>
              <a:gd name="connsiteX17" fmla="*/ 4077628 w 10125835"/>
              <a:gd name="connsiteY17" fmla="*/ 5057175 h 5426611"/>
              <a:gd name="connsiteX18" fmla="*/ 3673061 w 10125835"/>
              <a:gd name="connsiteY18" fmla="*/ 4652608 h 5426611"/>
              <a:gd name="connsiteX19" fmla="*/ 4077628 w 10125835"/>
              <a:gd name="connsiteY19" fmla="*/ 4248041 h 5426611"/>
              <a:gd name="connsiteX20" fmla="*/ 6313197 w 10125835"/>
              <a:gd name="connsiteY20" fmla="*/ 3403740 h 5426611"/>
              <a:gd name="connsiteX21" fmla="*/ 6990365 w 10125835"/>
              <a:gd name="connsiteY21" fmla="*/ 4080908 h 5426611"/>
              <a:gd name="connsiteX22" fmla="*/ 6313197 w 10125835"/>
              <a:gd name="connsiteY22" fmla="*/ 4758076 h 5426611"/>
              <a:gd name="connsiteX23" fmla="*/ 5636029 w 10125835"/>
              <a:gd name="connsiteY23" fmla="*/ 4080908 h 5426611"/>
              <a:gd name="connsiteX24" fmla="*/ 6313197 w 10125835"/>
              <a:gd name="connsiteY24" fmla="*/ 3403740 h 5426611"/>
              <a:gd name="connsiteX25" fmla="*/ 677168 w 10125835"/>
              <a:gd name="connsiteY25" fmla="*/ 3368573 h 5426611"/>
              <a:gd name="connsiteX26" fmla="*/ 1354336 w 10125835"/>
              <a:gd name="connsiteY26" fmla="*/ 4045741 h 5426611"/>
              <a:gd name="connsiteX27" fmla="*/ 677168 w 10125835"/>
              <a:gd name="connsiteY27" fmla="*/ 4722909 h 5426611"/>
              <a:gd name="connsiteX28" fmla="*/ 0 w 10125835"/>
              <a:gd name="connsiteY28" fmla="*/ 4045741 h 5426611"/>
              <a:gd name="connsiteX29" fmla="*/ 677168 w 10125835"/>
              <a:gd name="connsiteY29" fmla="*/ 3368573 h 5426611"/>
              <a:gd name="connsiteX30" fmla="*/ 8473982 w 10125835"/>
              <a:gd name="connsiteY30" fmla="*/ 3069472 h 5426611"/>
              <a:gd name="connsiteX31" fmla="*/ 8979700 w 10125835"/>
              <a:gd name="connsiteY31" fmla="*/ 3575190 h 5426611"/>
              <a:gd name="connsiteX32" fmla="*/ 8473982 w 10125835"/>
              <a:gd name="connsiteY32" fmla="*/ 4080908 h 5426611"/>
              <a:gd name="connsiteX33" fmla="*/ 7968264 w 10125835"/>
              <a:gd name="connsiteY33" fmla="*/ 3575190 h 5426611"/>
              <a:gd name="connsiteX34" fmla="*/ 8473982 w 10125835"/>
              <a:gd name="connsiteY34" fmla="*/ 3069472 h 5426611"/>
              <a:gd name="connsiteX35" fmla="*/ 2837953 w 10125835"/>
              <a:gd name="connsiteY35" fmla="*/ 3034305 h 5426611"/>
              <a:gd name="connsiteX36" fmla="*/ 3343670 w 10125835"/>
              <a:gd name="connsiteY36" fmla="*/ 3540023 h 5426611"/>
              <a:gd name="connsiteX37" fmla="*/ 2837953 w 10125835"/>
              <a:gd name="connsiteY37" fmla="*/ 4045741 h 5426611"/>
              <a:gd name="connsiteX38" fmla="*/ 2332235 w 10125835"/>
              <a:gd name="connsiteY38" fmla="*/ 3540023 h 5426611"/>
              <a:gd name="connsiteX39" fmla="*/ 2837953 w 10125835"/>
              <a:gd name="connsiteY39" fmla="*/ 3034305 h 5426611"/>
              <a:gd name="connsiteX40" fmla="*/ 7641607 w 10125835"/>
              <a:gd name="connsiteY40" fmla="*/ 1723769 h 5426611"/>
              <a:gd name="connsiteX41" fmla="*/ 7975875 w 10125835"/>
              <a:gd name="connsiteY41" fmla="*/ 2058037 h 5426611"/>
              <a:gd name="connsiteX42" fmla="*/ 7641607 w 10125835"/>
              <a:gd name="connsiteY42" fmla="*/ 2392305 h 5426611"/>
              <a:gd name="connsiteX43" fmla="*/ 7307339 w 10125835"/>
              <a:gd name="connsiteY43" fmla="*/ 2058037 h 5426611"/>
              <a:gd name="connsiteX44" fmla="*/ 7641607 w 10125835"/>
              <a:gd name="connsiteY44" fmla="*/ 1723769 h 5426611"/>
              <a:gd name="connsiteX45" fmla="*/ 2005580 w 10125835"/>
              <a:gd name="connsiteY45" fmla="*/ 1688602 h 5426611"/>
              <a:gd name="connsiteX46" fmla="*/ 2339847 w 10125835"/>
              <a:gd name="connsiteY46" fmla="*/ 2022870 h 5426611"/>
              <a:gd name="connsiteX47" fmla="*/ 2005580 w 10125835"/>
              <a:gd name="connsiteY47" fmla="*/ 2357138 h 5426611"/>
              <a:gd name="connsiteX48" fmla="*/ 1671311 w 10125835"/>
              <a:gd name="connsiteY48" fmla="*/ 2022870 h 5426611"/>
              <a:gd name="connsiteX49" fmla="*/ 2005580 w 10125835"/>
              <a:gd name="connsiteY49" fmla="*/ 1688602 h 5426611"/>
              <a:gd name="connsiteX50" fmla="*/ 9721268 w 10125835"/>
              <a:gd name="connsiteY50" fmla="*/ 1248903 h 5426611"/>
              <a:gd name="connsiteX51" fmla="*/ 10125835 w 10125835"/>
              <a:gd name="connsiteY51" fmla="*/ 1653469 h 5426611"/>
              <a:gd name="connsiteX52" fmla="*/ 9721268 w 10125835"/>
              <a:gd name="connsiteY52" fmla="*/ 2058036 h 5426611"/>
              <a:gd name="connsiteX53" fmla="*/ 9316701 w 10125835"/>
              <a:gd name="connsiteY53" fmla="*/ 1653469 h 5426611"/>
              <a:gd name="connsiteX54" fmla="*/ 9721268 w 10125835"/>
              <a:gd name="connsiteY54" fmla="*/ 1248903 h 5426611"/>
              <a:gd name="connsiteX55" fmla="*/ 4085238 w 10125835"/>
              <a:gd name="connsiteY55" fmla="*/ 1213736 h 5426611"/>
              <a:gd name="connsiteX56" fmla="*/ 4489805 w 10125835"/>
              <a:gd name="connsiteY56" fmla="*/ 1618302 h 5426611"/>
              <a:gd name="connsiteX57" fmla="*/ 4085238 w 10125835"/>
              <a:gd name="connsiteY57" fmla="*/ 2022869 h 5426611"/>
              <a:gd name="connsiteX58" fmla="*/ 3680671 w 10125835"/>
              <a:gd name="connsiteY58" fmla="*/ 1618302 h 5426611"/>
              <a:gd name="connsiteX59" fmla="*/ 4085238 w 10125835"/>
              <a:gd name="connsiteY59" fmla="*/ 1213736 h 5426611"/>
              <a:gd name="connsiteX60" fmla="*/ 6320807 w 10125835"/>
              <a:gd name="connsiteY60" fmla="*/ 369435 h 5426611"/>
              <a:gd name="connsiteX61" fmla="*/ 6997975 w 10125835"/>
              <a:gd name="connsiteY61" fmla="*/ 1046603 h 5426611"/>
              <a:gd name="connsiteX62" fmla="*/ 6320807 w 10125835"/>
              <a:gd name="connsiteY62" fmla="*/ 1723770 h 5426611"/>
              <a:gd name="connsiteX63" fmla="*/ 5643639 w 10125835"/>
              <a:gd name="connsiteY63" fmla="*/ 1046603 h 5426611"/>
              <a:gd name="connsiteX64" fmla="*/ 6320807 w 10125835"/>
              <a:gd name="connsiteY64" fmla="*/ 369435 h 5426611"/>
              <a:gd name="connsiteX65" fmla="*/ 684779 w 10125835"/>
              <a:gd name="connsiteY65" fmla="*/ 334268 h 5426611"/>
              <a:gd name="connsiteX66" fmla="*/ 1361948 w 10125835"/>
              <a:gd name="connsiteY66" fmla="*/ 1011436 h 5426611"/>
              <a:gd name="connsiteX67" fmla="*/ 684779 w 10125835"/>
              <a:gd name="connsiteY67" fmla="*/ 1688603 h 5426611"/>
              <a:gd name="connsiteX68" fmla="*/ 7611 w 10125835"/>
              <a:gd name="connsiteY68" fmla="*/ 1011436 h 5426611"/>
              <a:gd name="connsiteX69" fmla="*/ 684779 w 10125835"/>
              <a:gd name="connsiteY69" fmla="*/ 334268 h 5426611"/>
              <a:gd name="connsiteX70" fmla="*/ 8481592 w 10125835"/>
              <a:gd name="connsiteY70" fmla="*/ 35167 h 5426611"/>
              <a:gd name="connsiteX71" fmla="*/ 8987310 w 10125835"/>
              <a:gd name="connsiteY71" fmla="*/ 540885 h 5426611"/>
              <a:gd name="connsiteX72" fmla="*/ 8481592 w 10125835"/>
              <a:gd name="connsiteY72" fmla="*/ 1046603 h 5426611"/>
              <a:gd name="connsiteX73" fmla="*/ 7975874 w 10125835"/>
              <a:gd name="connsiteY73" fmla="*/ 540885 h 5426611"/>
              <a:gd name="connsiteX74" fmla="*/ 8481592 w 10125835"/>
              <a:gd name="connsiteY74" fmla="*/ 35167 h 5426611"/>
              <a:gd name="connsiteX75" fmla="*/ 2845565 w 10125835"/>
              <a:gd name="connsiteY75" fmla="*/ 0 h 5426611"/>
              <a:gd name="connsiteX76" fmla="*/ 3351280 w 10125835"/>
              <a:gd name="connsiteY76" fmla="*/ 505718 h 5426611"/>
              <a:gd name="connsiteX77" fmla="*/ 2845565 w 10125835"/>
              <a:gd name="connsiteY77" fmla="*/ 1011436 h 5426611"/>
              <a:gd name="connsiteX78" fmla="*/ 2339847 w 10125835"/>
              <a:gd name="connsiteY78" fmla="*/ 505718 h 5426611"/>
              <a:gd name="connsiteX79" fmla="*/ 2845565 w 10125835"/>
              <a:gd name="connsiteY79" fmla="*/ 0 h 5426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10125835" h="5426611">
                <a:moveTo>
                  <a:pt x="7633997" y="4758075"/>
                </a:moveTo>
                <a:cubicBezTo>
                  <a:pt x="7818608" y="4758075"/>
                  <a:pt x="7968265" y="4907732"/>
                  <a:pt x="7968265" y="5092343"/>
                </a:cubicBezTo>
                <a:cubicBezTo>
                  <a:pt x="7968265" y="5276954"/>
                  <a:pt x="7818608" y="5426611"/>
                  <a:pt x="7633997" y="5426611"/>
                </a:cubicBezTo>
                <a:cubicBezTo>
                  <a:pt x="7449386" y="5426611"/>
                  <a:pt x="7299729" y="5276954"/>
                  <a:pt x="7299729" y="5092343"/>
                </a:cubicBezTo>
                <a:cubicBezTo>
                  <a:pt x="7299729" y="4907732"/>
                  <a:pt x="7449386" y="4758075"/>
                  <a:pt x="7633997" y="4758075"/>
                </a:cubicBezTo>
                <a:close/>
                <a:moveTo>
                  <a:pt x="1997968" y="4722908"/>
                </a:moveTo>
                <a:cubicBezTo>
                  <a:pt x="2182579" y="4722908"/>
                  <a:pt x="2332236" y="4872565"/>
                  <a:pt x="2332236" y="5057176"/>
                </a:cubicBezTo>
                <a:cubicBezTo>
                  <a:pt x="2332236" y="5241787"/>
                  <a:pt x="2182579" y="5391444"/>
                  <a:pt x="1997968" y="5391444"/>
                </a:cubicBezTo>
                <a:cubicBezTo>
                  <a:pt x="1813357" y="5391444"/>
                  <a:pt x="1663700" y="5241787"/>
                  <a:pt x="1663700" y="5057176"/>
                </a:cubicBezTo>
                <a:cubicBezTo>
                  <a:pt x="1663700" y="4872565"/>
                  <a:pt x="1813357" y="4722908"/>
                  <a:pt x="1997968" y="4722908"/>
                </a:cubicBezTo>
                <a:close/>
                <a:moveTo>
                  <a:pt x="9713658" y="4283208"/>
                </a:moveTo>
                <a:cubicBezTo>
                  <a:pt x="9937094" y="4283208"/>
                  <a:pt x="10118225" y="4464339"/>
                  <a:pt x="10118225" y="4687775"/>
                </a:cubicBezTo>
                <a:cubicBezTo>
                  <a:pt x="10118225" y="4911211"/>
                  <a:pt x="9937094" y="5092342"/>
                  <a:pt x="9713658" y="5092342"/>
                </a:cubicBezTo>
                <a:cubicBezTo>
                  <a:pt x="9490222" y="5092342"/>
                  <a:pt x="9309091" y="4911211"/>
                  <a:pt x="9309091" y="4687775"/>
                </a:cubicBezTo>
                <a:cubicBezTo>
                  <a:pt x="9309091" y="4464339"/>
                  <a:pt x="9490222" y="4283208"/>
                  <a:pt x="9713658" y="4283208"/>
                </a:cubicBezTo>
                <a:close/>
                <a:moveTo>
                  <a:pt x="4077628" y="4248041"/>
                </a:moveTo>
                <a:cubicBezTo>
                  <a:pt x="4301064" y="4248041"/>
                  <a:pt x="4482195" y="4429172"/>
                  <a:pt x="4482195" y="4652608"/>
                </a:cubicBezTo>
                <a:cubicBezTo>
                  <a:pt x="4482195" y="4876044"/>
                  <a:pt x="4301064" y="5057175"/>
                  <a:pt x="4077628" y="5057175"/>
                </a:cubicBezTo>
                <a:cubicBezTo>
                  <a:pt x="3854192" y="5057175"/>
                  <a:pt x="3673061" y="4876044"/>
                  <a:pt x="3673061" y="4652608"/>
                </a:cubicBezTo>
                <a:cubicBezTo>
                  <a:pt x="3673061" y="4429172"/>
                  <a:pt x="3854192" y="4248041"/>
                  <a:pt x="4077628" y="4248041"/>
                </a:cubicBezTo>
                <a:close/>
                <a:moveTo>
                  <a:pt x="6313197" y="3403740"/>
                </a:moveTo>
                <a:cubicBezTo>
                  <a:pt x="6687187" y="3403740"/>
                  <a:pt x="6990365" y="3706918"/>
                  <a:pt x="6990365" y="4080908"/>
                </a:cubicBezTo>
                <a:cubicBezTo>
                  <a:pt x="6990365" y="4454898"/>
                  <a:pt x="6687187" y="4758076"/>
                  <a:pt x="6313197" y="4758076"/>
                </a:cubicBezTo>
                <a:cubicBezTo>
                  <a:pt x="5939207" y="4758076"/>
                  <a:pt x="5636029" y="4454898"/>
                  <a:pt x="5636029" y="4080908"/>
                </a:cubicBezTo>
                <a:cubicBezTo>
                  <a:pt x="5636029" y="3706918"/>
                  <a:pt x="5939207" y="3403740"/>
                  <a:pt x="6313197" y="3403740"/>
                </a:cubicBezTo>
                <a:close/>
                <a:moveTo>
                  <a:pt x="677168" y="3368573"/>
                </a:moveTo>
                <a:cubicBezTo>
                  <a:pt x="1051158" y="3368573"/>
                  <a:pt x="1354336" y="3671751"/>
                  <a:pt x="1354336" y="4045741"/>
                </a:cubicBezTo>
                <a:cubicBezTo>
                  <a:pt x="1354336" y="4419731"/>
                  <a:pt x="1051158" y="4722909"/>
                  <a:pt x="677168" y="4722909"/>
                </a:cubicBezTo>
                <a:cubicBezTo>
                  <a:pt x="303178" y="4722909"/>
                  <a:pt x="0" y="4419731"/>
                  <a:pt x="0" y="4045741"/>
                </a:cubicBezTo>
                <a:cubicBezTo>
                  <a:pt x="0" y="3671751"/>
                  <a:pt x="303178" y="3368573"/>
                  <a:pt x="677168" y="3368573"/>
                </a:cubicBezTo>
                <a:close/>
                <a:moveTo>
                  <a:pt x="8473982" y="3069472"/>
                </a:moveTo>
                <a:cubicBezTo>
                  <a:pt x="8753282" y="3069472"/>
                  <a:pt x="8979700" y="3295890"/>
                  <a:pt x="8979700" y="3575190"/>
                </a:cubicBezTo>
                <a:cubicBezTo>
                  <a:pt x="8979700" y="3854490"/>
                  <a:pt x="8753282" y="4080908"/>
                  <a:pt x="8473982" y="4080908"/>
                </a:cubicBezTo>
                <a:cubicBezTo>
                  <a:pt x="8194682" y="4080908"/>
                  <a:pt x="7968264" y="3854490"/>
                  <a:pt x="7968264" y="3575190"/>
                </a:cubicBezTo>
                <a:cubicBezTo>
                  <a:pt x="7968264" y="3295890"/>
                  <a:pt x="8194682" y="3069472"/>
                  <a:pt x="8473982" y="3069472"/>
                </a:cubicBezTo>
                <a:close/>
                <a:moveTo>
                  <a:pt x="2837953" y="3034305"/>
                </a:moveTo>
                <a:cubicBezTo>
                  <a:pt x="3117253" y="3034305"/>
                  <a:pt x="3343670" y="3260723"/>
                  <a:pt x="3343670" y="3540023"/>
                </a:cubicBezTo>
                <a:cubicBezTo>
                  <a:pt x="3343670" y="3819323"/>
                  <a:pt x="3117253" y="4045741"/>
                  <a:pt x="2837953" y="4045741"/>
                </a:cubicBezTo>
                <a:cubicBezTo>
                  <a:pt x="2558653" y="4045741"/>
                  <a:pt x="2332235" y="3819323"/>
                  <a:pt x="2332235" y="3540023"/>
                </a:cubicBezTo>
                <a:cubicBezTo>
                  <a:pt x="2332235" y="3260723"/>
                  <a:pt x="2558653" y="3034305"/>
                  <a:pt x="2837953" y="3034305"/>
                </a:cubicBezTo>
                <a:close/>
                <a:moveTo>
                  <a:pt x="7641607" y="1723769"/>
                </a:moveTo>
                <a:cubicBezTo>
                  <a:pt x="7826218" y="1723769"/>
                  <a:pt x="7975875" y="1873426"/>
                  <a:pt x="7975875" y="2058037"/>
                </a:cubicBezTo>
                <a:cubicBezTo>
                  <a:pt x="7975875" y="2242648"/>
                  <a:pt x="7826218" y="2392305"/>
                  <a:pt x="7641607" y="2392305"/>
                </a:cubicBezTo>
                <a:cubicBezTo>
                  <a:pt x="7456996" y="2392305"/>
                  <a:pt x="7307339" y="2242648"/>
                  <a:pt x="7307339" y="2058037"/>
                </a:cubicBezTo>
                <a:cubicBezTo>
                  <a:pt x="7307339" y="1873426"/>
                  <a:pt x="7456996" y="1723769"/>
                  <a:pt x="7641607" y="1723769"/>
                </a:cubicBezTo>
                <a:close/>
                <a:moveTo>
                  <a:pt x="2005580" y="1688602"/>
                </a:moveTo>
                <a:cubicBezTo>
                  <a:pt x="2190191" y="1688602"/>
                  <a:pt x="2339847" y="1838259"/>
                  <a:pt x="2339847" y="2022870"/>
                </a:cubicBezTo>
                <a:cubicBezTo>
                  <a:pt x="2339847" y="2207481"/>
                  <a:pt x="2190191" y="2357138"/>
                  <a:pt x="2005580" y="2357138"/>
                </a:cubicBezTo>
                <a:cubicBezTo>
                  <a:pt x="1820968" y="2357138"/>
                  <a:pt x="1671311" y="2207481"/>
                  <a:pt x="1671311" y="2022870"/>
                </a:cubicBezTo>
                <a:cubicBezTo>
                  <a:pt x="1671311" y="1838259"/>
                  <a:pt x="1820968" y="1688602"/>
                  <a:pt x="2005580" y="1688602"/>
                </a:cubicBezTo>
                <a:close/>
                <a:moveTo>
                  <a:pt x="9721268" y="1248903"/>
                </a:moveTo>
                <a:cubicBezTo>
                  <a:pt x="9944704" y="1248903"/>
                  <a:pt x="10125835" y="1430033"/>
                  <a:pt x="10125835" y="1653469"/>
                </a:cubicBezTo>
                <a:cubicBezTo>
                  <a:pt x="10125835" y="1876905"/>
                  <a:pt x="9944704" y="2058036"/>
                  <a:pt x="9721268" y="2058036"/>
                </a:cubicBezTo>
                <a:cubicBezTo>
                  <a:pt x="9497832" y="2058036"/>
                  <a:pt x="9316701" y="1876905"/>
                  <a:pt x="9316701" y="1653469"/>
                </a:cubicBezTo>
                <a:cubicBezTo>
                  <a:pt x="9316701" y="1430033"/>
                  <a:pt x="9497832" y="1248903"/>
                  <a:pt x="9721268" y="1248903"/>
                </a:cubicBezTo>
                <a:close/>
                <a:moveTo>
                  <a:pt x="4085238" y="1213736"/>
                </a:moveTo>
                <a:cubicBezTo>
                  <a:pt x="4308674" y="1213736"/>
                  <a:pt x="4489805" y="1394866"/>
                  <a:pt x="4489805" y="1618302"/>
                </a:cubicBezTo>
                <a:cubicBezTo>
                  <a:pt x="4489805" y="1841738"/>
                  <a:pt x="4308674" y="2022869"/>
                  <a:pt x="4085238" y="2022869"/>
                </a:cubicBezTo>
                <a:cubicBezTo>
                  <a:pt x="3861802" y="2022869"/>
                  <a:pt x="3680671" y="1841738"/>
                  <a:pt x="3680671" y="1618302"/>
                </a:cubicBezTo>
                <a:cubicBezTo>
                  <a:pt x="3680671" y="1394866"/>
                  <a:pt x="3861802" y="1213736"/>
                  <a:pt x="4085238" y="1213736"/>
                </a:cubicBezTo>
                <a:close/>
                <a:moveTo>
                  <a:pt x="6320807" y="369435"/>
                </a:moveTo>
                <a:cubicBezTo>
                  <a:pt x="6694797" y="369435"/>
                  <a:pt x="6997975" y="672613"/>
                  <a:pt x="6997975" y="1046603"/>
                </a:cubicBezTo>
                <a:cubicBezTo>
                  <a:pt x="6997975" y="1420592"/>
                  <a:pt x="6694797" y="1723770"/>
                  <a:pt x="6320807" y="1723770"/>
                </a:cubicBezTo>
                <a:cubicBezTo>
                  <a:pt x="5946817" y="1723770"/>
                  <a:pt x="5643639" y="1420592"/>
                  <a:pt x="5643639" y="1046603"/>
                </a:cubicBezTo>
                <a:cubicBezTo>
                  <a:pt x="5643639" y="672613"/>
                  <a:pt x="5946817" y="369435"/>
                  <a:pt x="6320807" y="369435"/>
                </a:cubicBezTo>
                <a:close/>
                <a:moveTo>
                  <a:pt x="684779" y="334268"/>
                </a:moveTo>
                <a:cubicBezTo>
                  <a:pt x="1058769" y="334268"/>
                  <a:pt x="1361948" y="637446"/>
                  <a:pt x="1361948" y="1011436"/>
                </a:cubicBezTo>
                <a:cubicBezTo>
                  <a:pt x="1361948" y="1385425"/>
                  <a:pt x="1058769" y="1688603"/>
                  <a:pt x="684779" y="1688603"/>
                </a:cubicBezTo>
                <a:cubicBezTo>
                  <a:pt x="310789" y="1688603"/>
                  <a:pt x="7611" y="1385425"/>
                  <a:pt x="7611" y="1011436"/>
                </a:cubicBezTo>
                <a:cubicBezTo>
                  <a:pt x="7611" y="637446"/>
                  <a:pt x="310789" y="334268"/>
                  <a:pt x="684779" y="334268"/>
                </a:cubicBezTo>
                <a:close/>
                <a:moveTo>
                  <a:pt x="8481592" y="35167"/>
                </a:moveTo>
                <a:cubicBezTo>
                  <a:pt x="8760892" y="35167"/>
                  <a:pt x="8987310" y="261585"/>
                  <a:pt x="8987310" y="540885"/>
                </a:cubicBezTo>
                <a:cubicBezTo>
                  <a:pt x="8987310" y="820185"/>
                  <a:pt x="8760892" y="1046603"/>
                  <a:pt x="8481592" y="1046603"/>
                </a:cubicBezTo>
                <a:cubicBezTo>
                  <a:pt x="8202292" y="1046603"/>
                  <a:pt x="7975874" y="820185"/>
                  <a:pt x="7975874" y="540885"/>
                </a:cubicBezTo>
                <a:cubicBezTo>
                  <a:pt x="7975874" y="261585"/>
                  <a:pt x="8202292" y="35167"/>
                  <a:pt x="8481592" y="35167"/>
                </a:cubicBezTo>
                <a:close/>
                <a:moveTo>
                  <a:pt x="2845565" y="0"/>
                </a:moveTo>
                <a:cubicBezTo>
                  <a:pt x="3124865" y="0"/>
                  <a:pt x="3351280" y="226418"/>
                  <a:pt x="3351280" y="505718"/>
                </a:cubicBezTo>
                <a:cubicBezTo>
                  <a:pt x="3351280" y="785018"/>
                  <a:pt x="3124865" y="1011436"/>
                  <a:pt x="2845565" y="1011436"/>
                </a:cubicBezTo>
                <a:cubicBezTo>
                  <a:pt x="2566265" y="1011436"/>
                  <a:pt x="2339847" y="785018"/>
                  <a:pt x="2339847" y="505718"/>
                </a:cubicBezTo>
                <a:cubicBezTo>
                  <a:pt x="2339847" y="226418"/>
                  <a:pt x="2566265" y="0"/>
                  <a:pt x="2845565" y="0"/>
                </a:cubicBezTo>
                <a:close/>
              </a:path>
            </a:pathLst>
          </a:custGeom>
          <a:solidFill>
            <a:schemeClr val="accent3">
              <a:lumMod val="50000"/>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Picture Placeholder 3">
            <a:extLst>
              <a:ext uri="{FF2B5EF4-FFF2-40B4-BE49-F238E27FC236}">
                <a16:creationId xmlns:a16="http://schemas.microsoft.com/office/drawing/2014/main" id="{FB74F3A8-7671-4EB9-8105-ABBB435DFA91}"/>
              </a:ext>
            </a:extLst>
          </p:cNvPr>
          <p:cNvSpPr>
            <a:spLocks noGrp="1"/>
          </p:cNvSpPr>
          <p:nvPr>
            <p:ph type="pic" sz="quarter" idx="10"/>
          </p:nvPr>
        </p:nvSpPr>
        <p:spPr/>
      </p:sp>
      <p:grpSp>
        <p:nvGrpSpPr>
          <p:cNvPr id="25" name="Group 24"/>
          <p:cNvGrpSpPr/>
          <p:nvPr/>
        </p:nvGrpSpPr>
        <p:grpSpPr>
          <a:xfrm>
            <a:off x="279400" y="1"/>
            <a:ext cx="11912600" cy="6857999"/>
            <a:chOff x="279400" y="1"/>
            <a:chExt cx="11912600" cy="6857999"/>
          </a:xfrm>
        </p:grpSpPr>
        <p:grpSp>
          <p:nvGrpSpPr>
            <p:cNvPr id="7" name="Group 6"/>
            <p:cNvGrpSpPr/>
            <p:nvPr/>
          </p:nvGrpSpPr>
          <p:grpSpPr>
            <a:xfrm>
              <a:off x="279400" y="215900"/>
              <a:ext cx="533400" cy="533400"/>
              <a:chOff x="901700" y="4102100"/>
              <a:chExt cx="1879600" cy="1879600"/>
            </a:xfrm>
          </p:grpSpPr>
          <p:sp>
            <p:nvSpPr>
              <p:cNvPr id="5" name="Donut 4"/>
              <p:cNvSpPr/>
              <p:nvPr/>
            </p:nvSpPr>
            <p:spPr>
              <a:xfrm>
                <a:off x="901700" y="4102100"/>
                <a:ext cx="1879600" cy="1879600"/>
              </a:xfrm>
              <a:prstGeom prst="donut">
                <a:avLst>
                  <a:gd name="adj" fmla="val 810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 name="Oval 5"/>
              <p:cNvSpPr/>
              <p:nvPr/>
            </p:nvSpPr>
            <p:spPr>
              <a:xfrm>
                <a:off x="1320800" y="4521200"/>
                <a:ext cx="1041400" cy="10414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3" name="Freeform 12"/>
            <p:cNvSpPr/>
            <p:nvPr/>
          </p:nvSpPr>
          <p:spPr>
            <a:xfrm>
              <a:off x="11239500" y="4445000"/>
              <a:ext cx="952500" cy="1905000"/>
            </a:xfrm>
            <a:custGeom>
              <a:avLst/>
              <a:gdLst>
                <a:gd name="connsiteX0" fmla="*/ 1219200 w 1219200"/>
                <a:gd name="connsiteY0" fmla="*/ 543697 h 2438400"/>
                <a:gd name="connsiteX1" fmla="*/ 1219200 w 1219200"/>
                <a:gd name="connsiteY1" fmla="*/ 1894703 h 2438400"/>
                <a:gd name="connsiteX2" fmla="*/ 543697 w 1219200"/>
                <a:gd name="connsiteY2" fmla="*/ 1219200 h 2438400"/>
                <a:gd name="connsiteX3" fmla="*/ 1219200 w 1219200"/>
                <a:gd name="connsiteY3" fmla="*/ 543697 h 2438400"/>
                <a:gd name="connsiteX4" fmla="*/ 1219200 w 1219200"/>
                <a:gd name="connsiteY4" fmla="*/ 0 h 2438400"/>
                <a:gd name="connsiteX5" fmla="*/ 1219200 w 1219200"/>
                <a:gd name="connsiteY5" fmla="*/ 197705 h 2438400"/>
                <a:gd name="connsiteX6" fmla="*/ 197705 w 1219200"/>
                <a:gd name="connsiteY6" fmla="*/ 1219200 h 2438400"/>
                <a:gd name="connsiteX7" fmla="*/ 1219200 w 1219200"/>
                <a:gd name="connsiteY7" fmla="*/ 2240695 h 2438400"/>
                <a:gd name="connsiteX8" fmla="*/ 1219200 w 1219200"/>
                <a:gd name="connsiteY8" fmla="*/ 2438400 h 2438400"/>
                <a:gd name="connsiteX9" fmla="*/ 0 w 1219200"/>
                <a:gd name="connsiteY9" fmla="*/ 1219200 h 2438400"/>
                <a:gd name="connsiteX10" fmla="*/ 1219200 w 1219200"/>
                <a:gd name="connsiteY10" fmla="*/ 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 h="2438400">
                  <a:moveTo>
                    <a:pt x="1219200" y="543697"/>
                  </a:moveTo>
                  <a:lnTo>
                    <a:pt x="1219200" y="1894703"/>
                  </a:lnTo>
                  <a:cubicBezTo>
                    <a:pt x="846130" y="1894703"/>
                    <a:pt x="543697" y="1592270"/>
                    <a:pt x="543697" y="1219200"/>
                  </a:cubicBezTo>
                  <a:cubicBezTo>
                    <a:pt x="543697" y="846130"/>
                    <a:pt x="846130" y="543697"/>
                    <a:pt x="1219200" y="543697"/>
                  </a:cubicBezTo>
                  <a:close/>
                  <a:moveTo>
                    <a:pt x="1219200" y="0"/>
                  </a:moveTo>
                  <a:lnTo>
                    <a:pt x="1219200" y="197705"/>
                  </a:lnTo>
                  <a:cubicBezTo>
                    <a:pt x="655044" y="197705"/>
                    <a:pt x="197705" y="655044"/>
                    <a:pt x="197705" y="1219200"/>
                  </a:cubicBezTo>
                  <a:cubicBezTo>
                    <a:pt x="197705" y="1783356"/>
                    <a:pt x="655044" y="2240695"/>
                    <a:pt x="1219200" y="2240695"/>
                  </a:cubicBezTo>
                  <a:lnTo>
                    <a:pt x="1219200" y="2438400"/>
                  </a:lnTo>
                  <a:cubicBezTo>
                    <a:pt x="545854" y="2438400"/>
                    <a:pt x="0" y="1892546"/>
                    <a:pt x="0" y="1219200"/>
                  </a:cubicBezTo>
                  <a:cubicBezTo>
                    <a:pt x="0" y="545854"/>
                    <a:pt x="545854" y="0"/>
                    <a:pt x="12192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4" name="TextBox 13"/>
            <p:cNvSpPr txBox="1"/>
            <p:nvPr/>
          </p:nvSpPr>
          <p:spPr>
            <a:xfrm>
              <a:off x="863600" y="344100"/>
              <a:ext cx="1454244" cy="276999"/>
            </a:xfrm>
            <a:prstGeom prst="rect">
              <a:avLst/>
            </a:prstGeom>
            <a:noFill/>
          </p:spPr>
          <p:txBody>
            <a:bodyPr wrap="none" rtlCol="0">
              <a:spAutoFit/>
            </a:bodyPr>
            <a:lstStyle/>
            <a:p>
              <a:r>
                <a:rPr lang="en-US" sz="1200" dirty="0">
                  <a:solidFill>
                    <a:schemeClr val="bg1"/>
                  </a:solidFill>
                  <a:latin typeface="Poppins" panose="00000500000000000000" pitchFamily="2" charset="0"/>
                  <a:cs typeface="Poppins" panose="00000500000000000000" pitchFamily="2" charset="0"/>
                </a:rPr>
                <a:t>CLOSE UP PHOTO</a:t>
              </a:r>
            </a:p>
          </p:txBody>
        </p:sp>
        <p:sp>
          <p:nvSpPr>
            <p:cNvPr id="17" name="Freeform 16"/>
            <p:cNvSpPr/>
            <p:nvPr/>
          </p:nvSpPr>
          <p:spPr>
            <a:xfrm>
              <a:off x="10176022" y="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8" name="Freeform 17"/>
            <p:cNvSpPr/>
            <p:nvPr/>
          </p:nvSpPr>
          <p:spPr>
            <a:xfrm rot="10800000">
              <a:off x="719266" y="623690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24" name="Group 23"/>
            <p:cNvGrpSpPr/>
            <p:nvPr/>
          </p:nvGrpSpPr>
          <p:grpSpPr>
            <a:xfrm rot="5400000">
              <a:off x="10147488" y="2539838"/>
              <a:ext cx="3336260" cy="253916"/>
              <a:chOff x="2362388" y="2033200"/>
              <a:chExt cx="3336260" cy="253916"/>
            </a:xfrm>
          </p:grpSpPr>
          <p:sp>
            <p:nvSpPr>
              <p:cNvPr id="20" name="TextBox 19"/>
              <p:cNvSpPr txBox="1"/>
              <p:nvPr/>
            </p:nvSpPr>
            <p:spPr>
              <a:xfrm>
                <a:off x="2362388" y="2033200"/>
                <a:ext cx="740908" cy="253916"/>
              </a:xfrm>
              <a:prstGeom prst="rect">
                <a:avLst/>
              </a:prstGeom>
              <a:noFill/>
            </p:spPr>
            <p:txBody>
              <a:bodyPr wrap="none" rtlCol="0">
                <a:spAutoFit/>
              </a:bodyPr>
              <a:lstStyle/>
              <a:p>
                <a:r>
                  <a:rPr lang="en-US" sz="1050" spc="300" dirty="0">
                    <a:solidFill>
                      <a:schemeClr val="bg1"/>
                    </a:solidFill>
                    <a:latin typeface="Poppins" panose="00000500000000000000" pitchFamily="2" charset="0"/>
                    <a:cs typeface="Poppins" panose="00000500000000000000" pitchFamily="2" charset="0"/>
                  </a:rPr>
                  <a:t>Home</a:t>
                </a:r>
              </a:p>
            </p:txBody>
          </p:sp>
          <p:sp>
            <p:nvSpPr>
              <p:cNvPr id="21" name="TextBox 20"/>
              <p:cNvSpPr txBox="1"/>
              <p:nvPr/>
            </p:nvSpPr>
            <p:spPr>
              <a:xfrm>
                <a:off x="3273992" y="2033200"/>
                <a:ext cx="764953" cy="253916"/>
              </a:xfrm>
              <a:prstGeom prst="rect">
                <a:avLst/>
              </a:prstGeom>
              <a:noFill/>
            </p:spPr>
            <p:txBody>
              <a:bodyPr wrap="none" rtlCol="0">
                <a:spAutoFit/>
              </a:bodyPr>
              <a:lstStyle/>
              <a:p>
                <a:r>
                  <a:rPr lang="en-US" sz="1050" spc="300" dirty="0">
                    <a:solidFill>
                      <a:schemeClr val="bg1"/>
                    </a:solidFill>
                    <a:latin typeface="Poppins" panose="00000500000000000000" pitchFamily="2" charset="0"/>
                    <a:cs typeface="Poppins" panose="00000500000000000000" pitchFamily="2" charset="0"/>
                  </a:rPr>
                  <a:t>Photo</a:t>
                </a:r>
              </a:p>
            </p:txBody>
          </p:sp>
          <p:sp>
            <p:nvSpPr>
              <p:cNvPr id="22" name="TextBox 21"/>
              <p:cNvSpPr txBox="1"/>
              <p:nvPr/>
            </p:nvSpPr>
            <p:spPr>
              <a:xfrm>
                <a:off x="4209641" y="2033200"/>
                <a:ext cx="763351" cy="253916"/>
              </a:xfrm>
              <a:prstGeom prst="rect">
                <a:avLst/>
              </a:prstGeom>
              <a:noFill/>
            </p:spPr>
            <p:txBody>
              <a:bodyPr wrap="none" rtlCol="0">
                <a:spAutoFit/>
              </a:bodyPr>
              <a:lstStyle/>
              <a:p>
                <a:r>
                  <a:rPr lang="en-US" sz="1050" spc="300" dirty="0">
                    <a:solidFill>
                      <a:schemeClr val="bg1"/>
                    </a:solidFill>
                    <a:latin typeface="Poppins" panose="00000500000000000000" pitchFamily="2" charset="0"/>
                    <a:cs typeface="Poppins" panose="00000500000000000000" pitchFamily="2" charset="0"/>
                  </a:rPr>
                  <a:t>Video</a:t>
                </a:r>
              </a:p>
            </p:txBody>
          </p:sp>
          <p:sp>
            <p:nvSpPr>
              <p:cNvPr id="23" name="TextBox 22"/>
              <p:cNvSpPr txBox="1"/>
              <p:nvPr/>
            </p:nvSpPr>
            <p:spPr>
              <a:xfrm>
                <a:off x="5143688" y="2033200"/>
                <a:ext cx="554960" cy="253916"/>
              </a:xfrm>
              <a:prstGeom prst="rect">
                <a:avLst/>
              </a:prstGeom>
              <a:noFill/>
            </p:spPr>
            <p:txBody>
              <a:bodyPr wrap="none" rtlCol="0">
                <a:spAutoFit/>
              </a:bodyPr>
              <a:lstStyle/>
              <a:p>
                <a:r>
                  <a:rPr lang="en-US" sz="1050" spc="300" dirty="0">
                    <a:solidFill>
                      <a:schemeClr val="bg1"/>
                    </a:solidFill>
                    <a:latin typeface="Poppins" panose="00000500000000000000" pitchFamily="2" charset="0"/>
                    <a:cs typeface="Poppins" panose="00000500000000000000" pitchFamily="2" charset="0"/>
                  </a:rPr>
                  <a:t>Exit</a:t>
                </a:r>
              </a:p>
            </p:txBody>
          </p:sp>
        </p:grpSp>
      </p:grpSp>
      <p:sp>
        <p:nvSpPr>
          <p:cNvPr id="28" name="TextBox 27"/>
          <p:cNvSpPr txBox="1"/>
          <p:nvPr/>
        </p:nvSpPr>
        <p:spPr>
          <a:xfrm>
            <a:off x="6827089" y="1373513"/>
            <a:ext cx="3459601" cy="707886"/>
          </a:xfrm>
          <a:prstGeom prst="rect">
            <a:avLst/>
          </a:prstGeom>
          <a:noFill/>
        </p:spPr>
        <p:txBody>
          <a:bodyPr wrap="none" rtlCol="0">
            <a:spAutoFit/>
          </a:bodyPr>
          <a:lstStyle/>
          <a:p>
            <a:r>
              <a:rPr lang="en-US" sz="4000" dirty="0">
                <a:solidFill>
                  <a:schemeClr val="bg1"/>
                </a:solidFill>
                <a:latin typeface="Bree Serif" panose="02000503040000020004" pitchFamily="2" charset="0"/>
              </a:rPr>
              <a:t>Point Close Up</a:t>
            </a:r>
          </a:p>
        </p:txBody>
      </p:sp>
      <p:sp>
        <p:nvSpPr>
          <p:cNvPr id="29" name="Rounded Rectangle 28"/>
          <p:cNvSpPr/>
          <p:nvPr/>
        </p:nvSpPr>
        <p:spPr>
          <a:xfrm>
            <a:off x="6929150" y="2168674"/>
            <a:ext cx="2430272" cy="285750"/>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spc="300" dirty="0">
                <a:latin typeface="Poppins" panose="00000500000000000000" pitchFamily="2" charset="0"/>
                <a:cs typeface="Poppins" panose="00000500000000000000" pitchFamily="2" charset="0"/>
              </a:rPr>
              <a:t>Best </a:t>
            </a:r>
            <a:r>
              <a:rPr lang="en-US" sz="1050" spc="300" dirty="0" err="1">
                <a:latin typeface="Poppins" panose="00000500000000000000" pitchFamily="2" charset="0"/>
                <a:cs typeface="Poppins" panose="00000500000000000000" pitchFamily="2" charset="0"/>
              </a:rPr>
              <a:t>Closeup</a:t>
            </a:r>
            <a:r>
              <a:rPr lang="en-US" sz="1050" spc="300" dirty="0">
                <a:latin typeface="Poppins" panose="00000500000000000000" pitchFamily="2" charset="0"/>
                <a:cs typeface="Poppins" panose="00000500000000000000" pitchFamily="2" charset="0"/>
              </a:rPr>
              <a:t> Photo</a:t>
            </a:r>
          </a:p>
        </p:txBody>
      </p:sp>
      <p:sp>
        <p:nvSpPr>
          <p:cNvPr id="2" name="Oval 1"/>
          <p:cNvSpPr/>
          <p:nvPr/>
        </p:nvSpPr>
        <p:spPr>
          <a:xfrm>
            <a:off x="6827089" y="3109713"/>
            <a:ext cx="1028700" cy="10287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Poppins" panose="00000500000000000000" pitchFamily="2" charset="0"/>
                <a:cs typeface="Poppins" panose="00000500000000000000" pitchFamily="2" charset="0"/>
              </a:rPr>
              <a:t>01</a:t>
            </a:r>
          </a:p>
        </p:txBody>
      </p:sp>
      <p:sp>
        <p:nvSpPr>
          <p:cNvPr id="30" name="Oval 29"/>
          <p:cNvSpPr/>
          <p:nvPr/>
        </p:nvSpPr>
        <p:spPr>
          <a:xfrm>
            <a:off x="6827089" y="4500889"/>
            <a:ext cx="1028700" cy="10287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Poppins" panose="00000500000000000000" pitchFamily="2" charset="0"/>
                <a:cs typeface="Poppins" panose="00000500000000000000" pitchFamily="2" charset="0"/>
              </a:rPr>
              <a:t>02</a:t>
            </a:r>
          </a:p>
        </p:txBody>
      </p:sp>
      <p:sp>
        <p:nvSpPr>
          <p:cNvPr id="31" name="Rectangle 30">
            <a:extLst>
              <a:ext uri="{FF2B5EF4-FFF2-40B4-BE49-F238E27FC236}">
                <a16:creationId xmlns:a16="http://schemas.microsoft.com/office/drawing/2014/main" id="{AA5BF70B-206B-4722-B8EF-29F8198C1AB6}"/>
              </a:ext>
            </a:extLst>
          </p:cNvPr>
          <p:cNvSpPr/>
          <p:nvPr/>
        </p:nvSpPr>
        <p:spPr>
          <a:xfrm>
            <a:off x="8079985" y="3197023"/>
            <a:ext cx="2783809" cy="854080"/>
          </a:xfrm>
          <a:prstGeom prst="rect">
            <a:avLst/>
          </a:prstGeom>
        </p:spPr>
        <p:txBody>
          <a:bodyPr wrap="square">
            <a:spAutoFit/>
          </a:bodyPr>
          <a:lstStyle/>
          <a:p>
            <a:pPr algn="just">
              <a:lnSpc>
                <a:spcPct val="150000"/>
              </a:lnSpc>
            </a:pPr>
            <a:r>
              <a:rPr lang="en-US" sz="1100" dirty="0" err="1">
                <a:solidFill>
                  <a:schemeClr val="bg1"/>
                </a:solidFill>
                <a:latin typeface="Poppins" panose="00000500000000000000" pitchFamily="2" charset="0"/>
                <a:cs typeface="Poppins" panose="00000500000000000000" pitchFamily="2" charset="0"/>
              </a:rPr>
              <a:t>Awond</a:t>
            </a:r>
            <a:r>
              <a:rPr lang="en-US" sz="1100" dirty="0">
                <a:solidFill>
                  <a:schemeClr val="bg1"/>
                </a:solidFill>
                <a:latin typeface="Poppins" panose="00000500000000000000" pitchFamily="2" charset="0"/>
                <a:cs typeface="Poppins" panose="00000500000000000000" pitchFamily="2" charset="0"/>
              </a:rPr>
              <a:t>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ere has taken posse has taken posse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has taken </a:t>
            </a:r>
            <a:r>
              <a:rPr lang="en-US" sz="1100" dirty="0" err="1">
                <a:solidFill>
                  <a:schemeClr val="bg1"/>
                </a:solidFill>
                <a:latin typeface="Poppins" panose="00000500000000000000" pitchFamily="2" charset="0"/>
                <a:cs typeface="Poppins" panose="00000500000000000000" pitchFamily="2" charset="0"/>
              </a:rPr>
              <a:t>taken</a:t>
            </a:r>
            <a:r>
              <a:rPr lang="en-US" sz="1100" dirty="0">
                <a:solidFill>
                  <a:schemeClr val="bg1"/>
                </a:solidFill>
                <a:latin typeface="Poppins" panose="00000500000000000000" pitchFamily="2" charset="0"/>
                <a:cs typeface="Poppins" panose="00000500000000000000" pitchFamily="2" charset="0"/>
              </a:rPr>
              <a:t> posse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has taken</a:t>
            </a:r>
            <a:endParaRPr lang="id-ID" sz="1100" dirty="0">
              <a:solidFill>
                <a:schemeClr val="bg1"/>
              </a:solidFill>
              <a:latin typeface="Poppins" panose="00000500000000000000" pitchFamily="2" charset="0"/>
              <a:cs typeface="Poppins" panose="00000500000000000000" pitchFamily="2" charset="0"/>
            </a:endParaRPr>
          </a:p>
        </p:txBody>
      </p:sp>
      <p:sp>
        <p:nvSpPr>
          <p:cNvPr id="32" name="Rectangle 31">
            <a:extLst>
              <a:ext uri="{FF2B5EF4-FFF2-40B4-BE49-F238E27FC236}">
                <a16:creationId xmlns:a16="http://schemas.microsoft.com/office/drawing/2014/main" id="{AA5BF70B-206B-4722-B8EF-29F8198C1AB6}"/>
              </a:ext>
            </a:extLst>
          </p:cNvPr>
          <p:cNvSpPr/>
          <p:nvPr/>
        </p:nvSpPr>
        <p:spPr>
          <a:xfrm>
            <a:off x="8079984" y="4588199"/>
            <a:ext cx="2783809" cy="854080"/>
          </a:xfrm>
          <a:prstGeom prst="rect">
            <a:avLst/>
          </a:prstGeom>
        </p:spPr>
        <p:txBody>
          <a:bodyPr wrap="square">
            <a:spAutoFit/>
          </a:bodyPr>
          <a:lstStyle/>
          <a:p>
            <a:pPr algn="just">
              <a:lnSpc>
                <a:spcPct val="150000"/>
              </a:lnSpc>
            </a:pPr>
            <a:r>
              <a:rPr lang="en-US" sz="1100" dirty="0" err="1">
                <a:solidFill>
                  <a:schemeClr val="bg1"/>
                </a:solidFill>
                <a:latin typeface="Poppins" panose="00000500000000000000" pitchFamily="2" charset="0"/>
                <a:cs typeface="Poppins" panose="00000500000000000000" pitchFamily="2" charset="0"/>
              </a:rPr>
              <a:t>Awond</a:t>
            </a:r>
            <a:r>
              <a:rPr lang="en-US" sz="1100" dirty="0">
                <a:solidFill>
                  <a:schemeClr val="bg1"/>
                </a:solidFill>
                <a:latin typeface="Poppins" panose="00000500000000000000" pitchFamily="2" charset="0"/>
                <a:cs typeface="Poppins" panose="00000500000000000000" pitchFamily="2" charset="0"/>
              </a:rPr>
              <a:t>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ere has taken posse has taken posse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has taken </a:t>
            </a:r>
            <a:r>
              <a:rPr lang="en-US" sz="1100" dirty="0" err="1">
                <a:solidFill>
                  <a:schemeClr val="bg1"/>
                </a:solidFill>
                <a:latin typeface="Poppins" panose="00000500000000000000" pitchFamily="2" charset="0"/>
                <a:cs typeface="Poppins" panose="00000500000000000000" pitchFamily="2" charset="0"/>
              </a:rPr>
              <a:t>taken</a:t>
            </a:r>
            <a:r>
              <a:rPr lang="en-US" sz="1100" dirty="0">
                <a:solidFill>
                  <a:schemeClr val="bg1"/>
                </a:solidFill>
                <a:latin typeface="Poppins" panose="00000500000000000000" pitchFamily="2" charset="0"/>
                <a:cs typeface="Poppins" panose="00000500000000000000" pitchFamily="2" charset="0"/>
              </a:rPr>
              <a:t> posse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has taken</a:t>
            </a:r>
            <a:endParaRPr lang="id-ID" sz="1100" dirty="0">
              <a:solidFill>
                <a:schemeClr val="bg1"/>
              </a:solidFill>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3842270485"/>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7" name="Freeform 26"/>
          <p:cNvSpPr/>
          <p:nvPr/>
        </p:nvSpPr>
        <p:spPr>
          <a:xfrm>
            <a:off x="1025656" y="723015"/>
            <a:ext cx="10125835" cy="5426611"/>
          </a:xfrm>
          <a:custGeom>
            <a:avLst/>
            <a:gdLst>
              <a:gd name="connsiteX0" fmla="*/ 7633997 w 10125835"/>
              <a:gd name="connsiteY0" fmla="*/ 4758075 h 5426611"/>
              <a:gd name="connsiteX1" fmla="*/ 7968265 w 10125835"/>
              <a:gd name="connsiteY1" fmla="*/ 5092343 h 5426611"/>
              <a:gd name="connsiteX2" fmla="*/ 7633997 w 10125835"/>
              <a:gd name="connsiteY2" fmla="*/ 5426611 h 5426611"/>
              <a:gd name="connsiteX3" fmla="*/ 7299729 w 10125835"/>
              <a:gd name="connsiteY3" fmla="*/ 5092343 h 5426611"/>
              <a:gd name="connsiteX4" fmla="*/ 7633997 w 10125835"/>
              <a:gd name="connsiteY4" fmla="*/ 4758075 h 5426611"/>
              <a:gd name="connsiteX5" fmla="*/ 1997968 w 10125835"/>
              <a:gd name="connsiteY5" fmla="*/ 4722908 h 5426611"/>
              <a:gd name="connsiteX6" fmla="*/ 2332236 w 10125835"/>
              <a:gd name="connsiteY6" fmla="*/ 5057176 h 5426611"/>
              <a:gd name="connsiteX7" fmla="*/ 1997968 w 10125835"/>
              <a:gd name="connsiteY7" fmla="*/ 5391444 h 5426611"/>
              <a:gd name="connsiteX8" fmla="*/ 1663700 w 10125835"/>
              <a:gd name="connsiteY8" fmla="*/ 5057176 h 5426611"/>
              <a:gd name="connsiteX9" fmla="*/ 1997968 w 10125835"/>
              <a:gd name="connsiteY9" fmla="*/ 4722908 h 5426611"/>
              <a:gd name="connsiteX10" fmla="*/ 9713658 w 10125835"/>
              <a:gd name="connsiteY10" fmla="*/ 4283208 h 5426611"/>
              <a:gd name="connsiteX11" fmla="*/ 10118225 w 10125835"/>
              <a:gd name="connsiteY11" fmla="*/ 4687775 h 5426611"/>
              <a:gd name="connsiteX12" fmla="*/ 9713658 w 10125835"/>
              <a:gd name="connsiteY12" fmla="*/ 5092342 h 5426611"/>
              <a:gd name="connsiteX13" fmla="*/ 9309091 w 10125835"/>
              <a:gd name="connsiteY13" fmla="*/ 4687775 h 5426611"/>
              <a:gd name="connsiteX14" fmla="*/ 9713658 w 10125835"/>
              <a:gd name="connsiteY14" fmla="*/ 4283208 h 5426611"/>
              <a:gd name="connsiteX15" fmla="*/ 4077628 w 10125835"/>
              <a:gd name="connsiteY15" fmla="*/ 4248041 h 5426611"/>
              <a:gd name="connsiteX16" fmla="*/ 4482195 w 10125835"/>
              <a:gd name="connsiteY16" fmla="*/ 4652608 h 5426611"/>
              <a:gd name="connsiteX17" fmla="*/ 4077628 w 10125835"/>
              <a:gd name="connsiteY17" fmla="*/ 5057175 h 5426611"/>
              <a:gd name="connsiteX18" fmla="*/ 3673061 w 10125835"/>
              <a:gd name="connsiteY18" fmla="*/ 4652608 h 5426611"/>
              <a:gd name="connsiteX19" fmla="*/ 4077628 w 10125835"/>
              <a:gd name="connsiteY19" fmla="*/ 4248041 h 5426611"/>
              <a:gd name="connsiteX20" fmla="*/ 6313197 w 10125835"/>
              <a:gd name="connsiteY20" fmla="*/ 3403740 h 5426611"/>
              <a:gd name="connsiteX21" fmla="*/ 6990365 w 10125835"/>
              <a:gd name="connsiteY21" fmla="*/ 4080908 h 5426611"/>
              <a:gd name="connsiteX22" fmla="*/ 6313197 w 10125835"/>
              <a:gd name="connsiteY22" fmla="*/ 4758076 h 5426611"/>
              <a:gd name="connsiteX23" fmla="*/ 5636029 w 10125835"/>
              <a:gd name="connsiteY23" fmla="*/ 4080908 h 5426611"/>
              <a:gd name="connsiteX24" fmla="*/ 6313197 w 10125835"/>
              <a:gd name="connsiteY24" fmla="*/ 3403740 h 5426611"/>
              <a:gd name="connsiteX25" fmla="*/ 677168 w 10125835"/>
              <a:gd name="connsiteY25" fmla="*/ 3368573 h 5426611"/>
              <a:gd name="connsiteX26" fmla="*/ 1354336 w 10125835"/>
              <a:gd name="connsiteY26" fmla="*/ 4045741 h 5426611"/>
              <a:gd name="connsiteX27" fmla="*/ 677168 w 10125835"/>
              <a:gd name="connsiteY27" fmla="*/ 4722909 h 5426611"/>
              <a:gd name="connsiteX28" fmla="*/ 0 w 10125835"/>
              <a:gd name="connsiteY28" fmla="*/ 4045741 h 5426611"/>
              <a:gd name="connsiteX29" fmla="*/ 677168 w 10125835"/>
              <a:gd name="connsiteY29" fmla="*/ 3368573 h 5426611"/>
              <a:gd name="connsiteX30" fmla="*/ 8473982 w 10125835"/>
              <a:gd name="connsiteY30" fmla="*/ 3069472 h 5426611"/>
              <a:gd name="connsiteX31" fmla="*/ 8979700 w 10125835"/>
              <a:gd name="connsiteY31" fmla="*/ 3575190 h 5426611"/>
              <a:gd name="connsiteX32" fmla="*/ 8473982 w 10125835"/>
              <a:gd name="connsiteY32" fmla="*/ 4080908 h 5426611"/>
              <a:gd name="connsiteX33" fmla="*/ 7968264 w 10125835"/>
              <a:gd name="connsiteY33" fmla="*/ 3575190 h 5426611"/>
              <a:gd name="connsiteX34" fmla="*/ 8473982 w 10125835"/>
              <a:gd name="connsiteY34" fmla="*/ 3069472 h 5426611"/>
              <a:gd name="connsiteX35" fmla="*/ 2837953 w 10125835"/>
              <a:gd name="connsiteY35" fmla="*/ 3034305 h 5426611"/>
              <a:gd name="connsiteX36" fmla="*/ 3343670 w 10125835"/>
              <a:gd name="connsiteY36" fmla="*/ 3540023 h 5426611"/>
              <a:gd name="connsiteX37" fmla="*/ 2837953 w 10125835"/>
              <a:gd name="connsiteY37" fmla="*/ 4045741 h 5426611"/>
              <a:gd name="connsiteX38" fmla="*/ 2332235 w 10125835"/>
              <a:gd name="connsiteY38" fmla="*/ 3540023 h 5426611"/>
              <a:gd name="connsiteX39" fmla="*/ 2837953 w 10125835"/>
              <a:gd name="connsiteY39" fmla="*/ 3034305 h 5426611"/>
              <a:gd name="connsiteX40" fmla="*/ 7641607 w 10125835"/>
              <a:gd name="connsiteY40" fmla="*/ 1723769 h 5426611"/>
              <a:gd name="connsiteX41" fmla="*/ 7975875 w 10125835"/>
              <a:gd name="connsiteY41" fmla="*/ 2058037 h 5426611"/>
              <a:gd name="connsiteX42" fmla="*/ 7641607 w 10125835"/>
              <a:gd name="connsiteY42" fmla="*/ 2392305 h 5426611"/>
              <a:gd name="connsiteX43" fmla="*/ 7307339 w 10125835"/>
              <a:gd name="connsiteY43" fmla="*/ 2058037 h 5426611"/>
              <a:gd name="connsiteX44" fmla="*/ 7641607 w 10125835"/>
              <a:gd name="connsiteY44" fmla="*/ 1723769 h 5426611"/>
              <a:gd name="connsiteX45" fmla="*/ 2005580 w 10125835"/>
              <a:gd name="connsiteY45" fmla="*/ 1688602 h 5426611"/>
              <a:gd name="connsiteX46" fmla="*/ 2339847 w 10125835"/>
              <a:gd name="connsiteY46" fmla="*/ 2022870 h 5426611"/>
              <a:gd name="connsiteX47" fmla="*/ 2005580 w 10125835"/>
              <a:gd name="connsiteY47" fmla="*/ 2357138 h 5426611"/>
              <a:gd name="connsiteX48" fmla="*/ 1671311 w 10125835"/>
              <a:gd name="connsiteY48" fmla="*/ 2022870 h 5426611"/>
              <a:gd name="connsiteX49" fmla="*/ 2005580 w 10125835"/>
              <a:gd name="connsiteY49" fmla="*/ 1688602 h 5426611"/>
              <a:gd name="connsiteX50" fmla="*/ 9721268 w 10125835"/>
              <a:gd name="connsiteY50" fmla="*/ 1248903 h 5426611"/>
              <a:gd name="connsiteX51" fmla="*/ 10125835 w 10125835"/>
              <a:gd name="connsiteY51" fmla="*/ 1653469 h 5426611"/>
              <a:gd name="connsiteX52" fmla="*/ 9721268 w 10125835"/>
              <a:gd name="connsiteY52" fmla="*/ 2058036 h 5426611"/>
              <a:gd name="connsiteX53" fmla="*/ 9316701 w 10125835"/>
              <a:gd name="connsiteY53" fmla="*/ 1653469 h 5426611"/>
              <a:gd name="connsiteX54" fmla="*/ 9721268 w 10125835"/>
              <a:gd name="connsiteY54" fmla="*/ 1248903 h 5426611"/>
              <a:gd name="connsiteX55" fmla="*/ 4085238 w 10125835"/>
              <a:gd name="connsiteY55" fmla="*/ 1213736 h 5426611"/>
              <a:gd name="connsiteX56" fmla="*/ 4489805 w 10125835"/>
              <a:gd name="connsiteY56" fmla="*/ 1618302 h 5426611"/>
              <a:gd name="connsiteX57" fmla="*/ 4085238 w 10125835"/>
              <a:gd name="connsiteY57" fmla="*/ 2022869 h 5426611"/>
              <a:gd name="connsiteX58" fmla="*/ 3680671 w 10125835"/>
              <a:gd name="connsiteY58" fmla="*/ 1618302 h 5426611"/>
              <a:gd name="connsiteX59" fmla="*/ 4085238 w 10125835"/>
              <a:gd name="connsiteY59" fmla="*/ 1213736 h 5426611"/>
              <a:gd name="connsiteX60" fmla="*/ 6320807 w 10125835"/>
              <a:gd name="connsiteY60" fmla="*/ 369435 h 5426611"/>
              <a:gd name="connsiteX61" fmla="*/ 6997975 w 10125835"/>
              <a:gd name="connsiteY61" fmla="*/ 1046603 h 5426611"/>
              <a:gd name="connsiteX62" fmla="*/ 6320807 w 10125835"/>
              <a:gd name="connsiteY62" fmla="*/ 1723770 h 5426611"/>
              <a:gd name="connsiteX63" fmla="*/ 5643639 w 10125835"/>
              <a:gd name="connsiteY63" fmla="*/ 1046603 h 5426611"/>
              <a:gd name="connsiteX64" fmla="*/ 6320807 w 10125835"/>
              <a:gd name="connsiteY64" fmla="*/ 369435 h 5426611"/>
              <a:gd name="connsiteX65" fmla="*/ 684779 w 10125835"/>
              <a:gd name="connsiteY65" fmla="*/ 334268 h 5426611"/>
              <a:gd name="connsiteX66" fmla="*/ 1361948 w 10125835"/>
              <a:gd name="connsiteY66" fmla="*/ 1011436 h 5426611"/>
              <a:gd name="connsiteX67" fmla="*/ 684779 w 10125835"/>
              <a:gd name="connsiteY67" fmla="*/ 1688603 h 5426611"/>
              <a:gd name="connsiteX68" fmla="*/ 7611 w 10125835"/>
              <a:gd name="connsiteY68" fmla="*/ 1011436 h 5426611"/>
              <a:gd name="connsiteX69" fmla="*/ 684779 w 10125835"/>
              <a:gd name="connsiteY69" fmla="*/ 334268 h 5426611"/>
              <a:gd name="connsiteX70" fmla="*/ 8481592 w 10125835"/>
              <a:gd name="connsiteY70" fmla="*/ 35167 h 5426611"/>
              <a:gd name="connsiteX71" fmla="*/ 8987310 w 10125835"/>
              <a:gd name="connsiteY71" fmla="*/ 540885 h 5426611"/>
              <a:gd name="connsiteX72" fmla="*/ 8481592 w 10125835"/>
              <a:gd name="connsiteY72" fmla="*/ 1046603 h 5426611"/>
              <a:gd name="connsiteX73" fmla="*/ 7975874 w 10125835"/>
              <a:gd name="connsiteY73" fmla="*/ 540885 h 5426611"/>
              <a:gd name="connsiteX74" fmla="*/ 8481592 w 10125835"/>
              <a:gd name="connsiteY74" fmla="*/ 35167 h 5426611"/>
              <a:gd name="connsiteX75" fmla="*/ 2845565 w 10125835"/>
              <a:gd name="connsiteY75" fmla="*/ 0 h 5426611"/>
              <a:gd name="connsiteX76" fmla="*/ 3351280 w 10125835"/>
              <a:gd name="connsiteY76" fmla="*/ 505718 h 5426611"/>
              <a:gd name="connsiteX77" fmla="*/ 2845565 w 10125835"/>
              <a:gd name="connsiteY77" fmla="*/ 1011436 h 5426611"/>
              <a:gd name="connsiteX78" fmla="*/ 2339847 w 10125835"/>
              <a:gd name="connsiteY78" fmla="*/ 505718 h 5426611"/>
              <a:gd name="connsiteX79" fmla="*/ 2845565 w 10125835"/>
              <a:gd name="connsiteY79" fmla="*/ 0 h 5426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10125835" h="5426611">
                <a:moveTo>
                  <a:pt x="7633997" y="4758075"/>
                </a:moveTo>
                <a:cubicBezTo>
                  <a:pt x="7818608" y="4758075"/>
                  <a:pt x="7968265" y="4907732"/>
                  <a:pt x="7968265" y="5092343"/>
                </a:cubicBezTo>
                <a:cubicBezTo>
                  <a:pt x="7968265" y="5276954"/>
                  <a:pt x="7818608" y="5426611"/>
                  <a:pt x="7633997" y="5426611"/>
                </a:cubicBezTo>
                <a:cubicBezTo>
                  <a:pt x="7449386" y="5426611"/>
                  <a:pt x="7299729" y="5276954"/>
                  <a:pt x="7299729" y="5092343"/>
                </a:cubicBezTo>
                <a:cubicBezTo>
                  <a:pt x="7299729" y="4907732"/>
                  <a:pt x="7449386" y="4758075"/>
                  <a:pt x="7633997" y="4758075"/>
                </a:cubicBezTo>
                <a:close/>
                <a:moveTo>
                  <a:pt x="1997968" y="4722908"/>
                </a:moveTo>
                <a:cubicBezTo>
                  <a:pt x="2182579" y="4722908"/>
                  <a:pt x="2332236" y="4872565"/>
                  <a:pt x="2332236" y="5057176"/>
                </a:cubicBezTo>
                <a:cubicBezTo>
                  <a:pt x="2332236" y="5241787"/>
                  <a:pt x="2182579" y="5391444"/>
                  <a:pt x="1997968" y="5391444"/>
                </a:cubicBezTo>
                <a:cubicBezTo>
                  <a:pt x="1813357" y="5391444"/>
                  <a:pt x="1663700" y="5241787"/>
                  <a:pt x="1663700" y="5057176"/>
                </a:cubicBezTo>
                <a:cubicBezTo>
                  <a:pt x="1663700" y="4872565"/>
                  <a:pt x="1813357" y="4722908"/>
                  <a:pt x="1997968" y="4722908"/>
                </a:cubicBezTo>
                <a:close/>
                <a:moveTo>
                  <a:pt x="9713658" y="4283208"/>
                </a:moveTo>
                <a:cubicBezTo>
                  <a:pt x="9937094" y="4283208"/>
                  <a:pt x="10118225" y="4464339"/>
                  <a:pt x="10118225" y="4687775"/>
                </a:cubicBezTo>
                <a:cubicBezTo>
                  <a:pt x="10118225" y="4911211"/>
                  <a:pt x="9937094" y="5092342"/>
                  <a:pt x="9713658" y="5092342"/>
                </a:cubicBezTo>
                <a:cubicBezTo>
                  <a:pt x="9490222" y="5092342"/>
                  <a:pt x="9309091" y="4911211"/>
                  <a:pt x="9309091" y="4687775"/>
                </a:cubicBezTo>
                <a:cubicBezTo>
                  <a:pt x="9309091" y="4464339"/>
                  <a:pt x="9490222" y="4283208"/>
                  <a:pt x="9713658" y="4283208"/>
                </a:cubicBezTo>
                <a:close/>
                <a:moveTo>
                  <a:pt x="4077628" y="4248041"/>
                </a:moveTo>
                <a:cubicBezTo>
                  <a:pt x="4301064" y="4248041"/>
                  <a:pt x="4482195" y="4429172"/>
                  <a:pt x="4482195" y="4652608"/>
                </a:cubicBezTo>
                <a:cubicBezTo>
                  <a:pt x="4482195" y="4876044"/>
                  <a:pt x="4301064" y="5057175"/>
                  <a:pt x="4077628" y="5057175"/>
                </a:cubicBezTo>
                <a:cubicBezTo>
                  <a:pt x="3854192" y="5057175"/>
                  <a:pt x="3673061" y="4876044"/>
                  <a:pt x="3673061" y="4652608"/>
                </a:cubicBezTo>
                <a:cubicBezTo>
                  <a:pt x="3673061" y="4429172"/>
                  <a:pt x="3854192" y="4248041"/>
                  <a:pt x="4077628" y="4248041"/>
                </a:cubicBezTo>
                <a:close/>
                <a:moveTo>
                  <a:pt x="6313197" y="3403740"/>
                </a:moveTo>
                <a:cubicBezTo>
                  <a:pt x="6687187" y="3403740"/>
                  <a:pt x="6990365" y="3706918"/>
                  <a:pt x="6990365" y="4080908"/>
                </a:cubicBezTo>
                <a:cubicBezTo>
                  <a:pt x="6990365" y="4454898"/>
                  <a:pt x="6687187" y="4758076"/>
                  <a:pt x="6313197" y="4758076"/>
                </a:cubicBezTo>
                <a:cubicBezTo>
                  <a:pt x="5939207" y="4758076"/>
                  <a:pt x="5636029" y="4454898"/>
                  <a:pt x="5636029" y="4080908"/>
                </a:cubicBezTo>
                <a:cubicBezTo>
                  <a:pt x="5636029" y="3706918"/>
                  <a:pt x="5939207" y="3403740"/>
                  <a:pt x="6313197" y="3403740"/>
                </a:cubicBezTo>
                <a:close/>
                <a:moveTo>
                  <a:pt x="677168" y="3368573"/>
                </a:moveTo>
                <a:cubicBezTo>
                  <a:pt x="1051158" y="3368573"/>
                  <a:pt x="1354336" y="3671751"/>
                  <a:pt x="1354336" y="4045741"/>
                </a:cubicBezTo>
                <a:cubicBezTo>
                  <a:pt x="1354336" y="4419731"/>
                  <a:pt x="1051158" y="4722909"/>
                  <a:pt x="677168" y="4722909"/>
                </a:cubicBezTo>
                <a:cubicBezTo>
                  <a:pt x="303178" y="4722909"/>
                  <a:pt x="0" y="4419731"/>
                  <a:pt x="0" y="4045741"/>
                </a:cubicBezTo>
                <a:cubicBezTo>
                  <a:pt x="0" y="3671751"/>
                  <a:pt x="303178" y="3368573"/>
                  <a:pt x="677168" y="3368573"/>
                </a:cubicBezTo>
                <a:close/>
                <a:moveTo>
                  <a:pt x="8473982" y="3069472"/>
                </a:moveTo>
                <a:cubicBezTo>
                  <a:pt x="8753282" y="3069472"/>
                  <a:pt x="8979700" y="3295890"/>
                  <a:pt x="8979700" y="3575190"/>
                </a:cubicBezTo>
                <a:cubicBezTo>
                  <a:pt x="8979700" y="3854490"/>
                  <a:pt x="8753282" y="4080908"/>
                  <a:pt x="8473982" y="4080908"/>
                </a:cubicBezTo>
                <a:cubicBezTo>
                  <a:pt x="8194682" y="4080908"/>
                  <a:pt x="7968264" y="3854490"/>
                  <a:pt x="7968264" y="3575190"/>
                </a:cubicBezTo>
                <a:cubicBezTo>
                  <a:pt x="7968264" y="3295890"/>
                  <a:pt x="8194682" y="3069472"/>
                  <a:pt x="8473982" y="3069472"/>
                </a:cubicBezTo>
                <a:close/>
                <a:moveTo>
                  <a:pt x="2837953" y="3034305"/>
                </a:moveTo>
                <a:cubicBezTo>
                  <a:pt x="3117253" y="3034305"/>
                  <a:pt x="3343670" y="3260723"/>
                  <a:pt x="3343670" y="3540023"/>
                </a:cubicBezTo>
                <a:cubicBezTo>
                  <a:pt x="3343670" y="3819323"/>
                  <a:pt x="3117253" y="4045741"/>
                  <a:pt x="2837953" y="4045741"/>
                </a:cubicBezTo>
                <a:cubicBezTo>
                  <a:pt x="2558653" y="4045741"/>
                  <a:pt x="2332235" y="3819323"/>
                  <a:pt x="2332235" y="3540023"/>
                </a:cubicBezTo>
                <a:cubicBezTo>
                  <a:pt x="2332235" y="3260723"/>
                  <a:pt x="2558653" y="3034305"/>
                  <a:pt x="2837953" y="3034305"/>
                </a:cubicBezTo>
                <a:close/>
                <a:moveTo>
                  <a:pt x="7641607" y="1723769"/>
                </a:moveTo>
                <a:cubicBezTo>
                  <a:pt x="7826218" y="1723769"/>
                  <a:pt x="7975875" y="1873426"/>
                  <a:pt x="7975875" y="2058037"/>
                </a:cubicBezTo>
                <a:cubicBezTo>
                  <a:pt x="7975875" y="2242648"/>
                  <a:pt x="7826218" y="2392305"/>
                  <a:pt x="7641607" y="2392305"/>
                </a:cubicBezTo>
                <a:cubicBezTo>
                  <a:pt x="7456996" y="2392305"/>
                  <a:pt x="7307339" y="2242648"/>
                  <a:pt x="7307339" y="2058037"/>
                </a:cubicBezTo>
                <a:cubicBezTo>
                  <a:pt x="7307339" y="1873426"/>
                  <a:pt x="7456996" y="1723769"/>
                  <a:pt x="7641607" y="1723769"/>
                </a:cubicBezTo>
                <a:close/>
                <a:moveTo>
                  <a:pt x="2005580" y="1688602"/>
                </a:moveTo>
                <a:cubicBezTo>
                  <a:pt x="2190191" y="1688602"/>
                  <a:pt x="2339847" y="1838259"/>
                  <a:pt x="2339847" y="2022870"/>
                </a:cubicBezTo>
                <a:cubicBezTo>
                  <a:pt x="2339847" y="2207481"/>
                  <a:pt x="2190191" y="2357138"/>
                  <a:pt x="2005580" y="2357138"/>
                </a:cubicBezTo>
                <a:cubicBezTo>
                  <a:pt x="1820968" y="2357138"/>
                  <a:pt x="1671311" y="2207481"/>
                  <a:pt x="1671311" y="2022870"/>
                </a:cubicBezTo>
                <a:cubicBezTo>
                  <a:pt x="1671311" y="1838259"/>
                  <a:pt x="1820968" y="1688602"/>
                  <a:pt x="2005580" y="1688602"/>
                </a:cubicBezTo>
                <a:close/>
                <a:moveTo>
                  <a:pt x="9721268" y="1248903"/>
                </a:moveTo>
                <a:cubicBezTo>
                  <a:pt x="9944704" y="1248903"/>
                  <a:pt x="10125835" y="1430033"/>
                  <a:pt x="10125835" y="1653469"/>
                </a:cubicBezTo>
                <a:cubicBezTo>
                  <a:pt x="10125835" y="1876905"/>
                  <a:pt x="9944704" y="2058036"/>
                  <a:pt x="9721268" y="2058036"/>
                </a:cubicBezTo>
                <a:cubicBezTo>
                  <a:pt x="9497832" y="2058036"/>
                  <a:pt x="9316701" y="1876905"/>
                  <a:pt x="9316701" y="1653469"/>
                </a:cubicBezTo>
                <a:cubicBezTo>
                  <a:pt x="9316701" y="1430033"/>
                  <a:pt x="9497832" y="1248903"/>
                  <a:pt x="9721268" y="1248903"/>
                </a:cubicBezTo>
                <a:close/>
                <a:moveTo>
                  <a:pt x="4085238" y="1213736"/>
                </a:moveTo>
                <a:cubicBezTo>
                  <a:pt x="4308674" y="1213736"/>
                  <a:pt x="4489805" y="1394866"/>
                  <a:pt x="4489805" y="1618302"/>
                </a:cubicBezTo>
                <a:cubicBezTo>
                  <a:pt x="4489805" y="1841738"/>
                  <a:pt x="4308674" y="2022869"/>
                  <a:pt x="4085238" y="2022869"/>
                </a:cubicBezTo>
                <a:cubicBezTo>
                  <a:pt x="3861802" y="2022869"/>
                  <a:pt x="3680671" y="1841738"/>
                  <a:pt x="3680671" y="1618302"/>
                </a:cubicBezTo>
                <a:cubicBezTo>
                  <a:pt x="3680671" y="1394866"/>
                  <a:pt x="3861802" y="1213736"/>
                  <a:pt x="4085238" y="1213736"/>
                </a:cubicBezTo>
                <a:close/>
                <a:moveTo>
                  <a:pt x="6320807" y="369435"/>
                </a:moveTo>
                <a:cubicBezTo>
                  <a:pt x="6694797" y="369435"/>
                  <a:pt x="6997975" y="672613"/>
                  <a:pt x="6997975" y="1046603"/>
                </a:cubicBezTo>
                <a:cubicBezTo>
                  <a:pt x="6997975" y="1420592"/>
                  <a:pt x="6694797" y="1723770"/>
                  <a:pt x="6320807" y="1723770"/>
                </a:cubicBezTo>
                <a:cubicBezTo>
                  <a:pt x="5946817" y="1723770"/>
                  <a:pt x="5643639" y="1420592"/>
                  <a:pt x="5643639" y="1046603"/>
                </a:cubicBezTo>
                <a:cubicBezTo>
                  <a:pt x="5643639" y="672613"/>
                  <a:pt x="5946817" y="369435"/>
                  <a:pt x="6320807" y="369435"/>
                </a:cubicBezTo>
                <a:close/>
                <a:moveTo>
                  <a:pt x="684779" y="334268"/>
                </a:moveTo>
                <a:cubicBezTo>
                  <a:pt x="1058769" y="334268"/>
                  <a:pt x="1361948" y="637446"/>
                  <a:pt x="1361948" y="1011436"/>
                </a:cubicBezTo>
                <a:cubicBezTo>
                  <a:pt x="1361948" y="1385425"/>
                  <a:pt x="1058769" y="1688603"/>
                  <a:pt x="684779" y="1688603"/>
                </a:cubicBezTo>
                <a:cubicBezTo>
                  <a:pt x="310789" y="1688603"/>
                  <a:pt x="7611" y="1385425"/>
                  <a:pt x="7611" y="1011436"/>
                </a:cubicBezTo>
                <a:cubicBezTo>
                  <a:pt x="7611" y="637446"/>
                  <a:pt x="310789" y="334268"/>
                  <a:pt x="684779" y="334268"/>
                </a:cubicBezTo>
                <a:close/>
                <a:moveTo>
                  <a:pt x="8481592" y="35167"/>
                </a:moveTo>
                <a:cubicBezTo>
                  <a:pt x="8760892" y="35167"/>
                  <a:pt x="8987310" y="261585"/>
                  <a:pt x="8987310" y="540885"/>
                </a:cubicBezTo>
                <a:cubicBezTo>
                  <a:pt x="8987310" y="820185"/>
                  <a:pt x="8760892" y="1046603"/>
                  <a:pt x="8481592" y="1046603"/>
                </a:cubicBezTo>
                <a:cubicBezTo>
                  <a:pt x="8202292" y="1046603"/>
                  <a:pt x="7975874" y="820185"/>
                  <a:pt x="7975874" y="540885"/>
                </a:cubicBezTo>
                <a:cubicBezTo>
                  <a:pt x="7975874" y="261585"/>
                  <a:pt x="8202292" y="35167"/>
                  <a:pt x="8481592" y="35167"/>
                </a:cubicBezTo>
                <a:close/>
                <a:moveTo>
                  <a:pt x="2845565" y="0"/>
                </a:moveTo>
                <a:cubicBezTo>
                  <a:pt x="3124865" y="0"/>
                  <a:pt x="3351280" y="226418"/>
                  <a:pt x="3351280" y="505718"/>
                </a:cubicBezTo>
                <a:cubicBezTo>
                  <a:pt x="3351280" y="785018"/>
                  <a:pt x="3124865" y="1011436"/>
                  <a:pt x="2845565" y="1011436"/>
                </a:cubicBezTo>
                <a:cubicBezTo>
                  <a:pt x="2566265" y="1011436"/>
                  <a:pt x="2339847" y="785018"/>
                  <a:pt x="2339847" y="505718"/>
                </a:cubicBezTo>
                <a:cubicBezTo>
                  <a:pt x="2339847" y="226418"/>
                  <a:pt x="2566265" y="0"/>
                  <a:pt x="2845565" y="0"/>
                </a:cubicBezTo>
                <a:close/>
              </a:path>
            </a:pathLst>
          </a:custGeom>
          <a:solidFill>
            <a:schemeClr val="accent1">
              <a:lumMod val="75000"/>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a:extLst>
              <a:ext uri="{FF2B5EF4-FFF2-40B4-BE49-F238E27FC236}">
                <a16:creationId xmlns:a16="http://schemas.microsoft.com/office/drawing/2014/main" id="{89743908-FB58-4235-88CB-659F1F64F223}"/>
              </a:ext>
            </a:extLst>
          </p:cNvPr>
          <p:cNvSpPr>
            <a:spLocks noGrp="1"/>
          </p:cNvSpPr>
          <p:nvPr>
            <p:ph type="pic" sz="quarter" idx="10"/>
          </p:nvPr>
        </p:nvSpPr>
        <p:spPr/>
      </p:sp>
      <p:sp>
        <p:nvSpPr>
          <p:cNvPr id="16" name="Picture Placeholder 15">
            <a:extLst>
              <a:ext uri="{FF2B5EF4-FFF2-40B4-BE49-F238E27FC236}">
                <a16:creationId xmlns:a16="http://schemas.microsoft.com/office/drawing/2014/main" id="{132F5BCA-32A9-4806-A82D-4B6BADA287E1}"/>
              </a:ext>
            </a:extLst>
          </p:cNvPr>
          <p:cNvSpPr>
            <a:spLocks noGrp="1"/>
          </p:cNvSpPr>
          <p:nvPr>
            <p:ph type="pic" sz="quarter" idx="12"/>
          </p:nvPr>
        </p:nvSpPr>
        <p:spPr/>
      </p:sp>
      <p:grpSp>
        <p:nvGrpSpPr>
          <p:cNvPr id="25" name="Group 24"/>
          <p:cNvGrpSpPr/>
          <p:nvPr/>
        </p:nvGrpSpPr>
        <p:grpSpPr>
          <a:xfrm>
            <a:off x="279400" y="1"/>
            <a:ext cx="11912600" cy="6857999"/>
            <a:chOff x="279400" y="1"/>
            <a:chExt cx="11912600" cy="6857999"/>
          </a:xfrm>
        </p:grpSpPr>
        <p:grpSp>
          <p:nvGrpSpPr>
            <p:cNvPr id="7" name="Group 6"/>
            <p:cNvGrpSpPr/>
            <p:nvPr/>
          </p:nvGrpSpPr>
          <p:grpSpPr>
            <a:xfrm>
              <a:off x="279400" y="215900"/>
              <a:ext cx="533400" cy="533400"/>
              <a:chOff x="901700" y="4102100"/>
              <a:chExt cx="1879600" cy="1879600"/>
            </a:xfrm>
          </p:grpSpPr>
          <p:sp>
            <p:nvSpPr>
              <p:cNvPr id="5" name="Donut 4"/>
              <p:cNvSpPr/>
              <p:nvPr/>
            </p:nvSpPr>
            <p:spPr>
              <a:xfrm>
                <a:off x="901700" y="4102100"/>
                <a:ext cx="1879600" cy="1879600"/>
              </a:xfrm>
              <a:prstGeom prst="donut">
                <a:avLst>
                  <a:gd name="adj" fmla="val 810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Oval 5"/>
              <p:cNvSpPr/>
              <p:nvPr/>
            </p:nvSpPr>
            <p:spPr>
              <a:xfrm>
                <a:off x="1320800" y="4521200"/>
                <a:ext cx="1041400" cy="10414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Freeform 12"/>
            <p:cNvSpPr/>
            <p:nvPr/>
          </p:nvSpPr>
          <p:spPr>
            <a:xfrm>
              <a:off x="11239500" y="4445000"/>
              <a:ext cx="952500" cy="1905000"/>
            </a:xfrm>
            <a:custGeom>
              <a:avLst/>
              <a:gdLst>
                <a:gd name="connsiteX0" fmla="*/ 1219200 w 1219200"/>
                <a:gd name="connsiteY0" fmla="*/ 543697 h 2438400"/>
                <a:gd name="connsiteX1" fmla="*/ 1219200 w 1219200"/>
                <a:gd name="connsiteY1" fmla="*/ 1894703 h 2438400"/>
                <a:gd name="connsiteX2" fmla="*/ 543697 w 1219200"/>
                <a:gd name="connsiteY2" fmla="*/ 1219200 h 2438400"/>
                <a:gd name="connsiteX3" fmla="*/ 1219200 w 1219200"/>
                <a:gd name="connsiteY3" fmla="*/ 543697 h 2438400"/>
                <a:gd name="connsiteX4" fmla="*/ 1219200 w 1219200"/>
                <a:gd name="connsiteY4" fmla="*/ 0 h 2438400"/>
                <a:gd name="connsiteX5" fmla="*/ 1219200 w 1219200"/>
                <a:gd name="connsiteY5" fmla="*/ 197705 h 2438400"/>
                <a:gd name="connsiteX6" fmla="*/ 197705 w 1219200"/>
                <a:gd name="connsiteY6" fmla="*/ 1219200 h 2438400"/>
                <a:gd name="connsiteX7" fmla="*/ 1219200 w 1219200"/>
                <a:gd name="connsiteY7" fmla="*/ 2240695 h 2438400"/>
                <a:gd name="connsiteX8" fmla="*/ 1219200 w 1219200"/>
                <a:gd name="connsiteY8" fmla="*/ 2438400 h 2438400"/>
                <a:gd name="connsiteX9" fmla="*/ 0 w 1219200"/>
                <a:gd name="connsiteY9" fmla="*/ 1219200 h 2438400"/>
                <a:gd name="connsiteX10" fmla="*/ 1219200 w 1219200"/>
                <a:gd name="connsiteY10" fmla="*/ 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 h="2438400">
                  <a:moveTo>
                    <a:pt x="1219200" y="543697"/>
                  </a:moveTo>
                  <a:lnTo>
                    <a:pt x="1219200" y="1894703"/>
                  </a:lnTo>
                  <a:cubicBezTo>
                    <a:pt x="846130" y="1894703"/>
                    <a:pt x="543697" y="1592270"/>
                    <a:pt x="543697" y="1219200"/>
                  </a:cubicBezTo>
                  <a:cubicBezTo>
                    <a:pt x="543697" y="846130"/>
                    <a:pt x="846130" y="543697"/>
                    <a:pt x="1219200" y="543697"/>
                  </a:cubicBezTo>
                  <a:close/>
                  <a:moveTo>
                    <a:pt x="1219200" y="0"/>
                  </a:moveTo>
                  <a:lnTo>
                    <a:pt x="1219200" y="197705"/>
                  </a:lnTo>
                  <a:cubicBezTo>
                    <a:pt x="655044" y="197705"/>
                    <a:pt x="197705" y="655044"/>
                    <a:pt x="197705" y="1219200"/>
                  </a:cubicBezTo>
                  <a:cubicBezTo>
                    <a:pt x="197705" y="1783356"/>
                    <a:pt x="655044" y="2240695"/>
                    <a:pt x="1219200" y="2240695"/>
                  </a:cubicBezTo>
                  <a:lnTo>
                    <a:pt x="1219200" y="2438400"/>
                  </a:lnTo>
                  <a:cubicBezTo>
                    <a:pt x="545854" y="2438400"/>
                    <a:pt x="0" y="1892546"/>
                    <a:pt x="0" y="1219200"/>
                  </a:cubicBezTo>
                  <a:cubicBezTo>
                    <a:pt x="0" y="545854"/>
                    <a:pt x="545854" y="0"/>
                    <a:pt x="12192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863600" y="344100"/>
              <a:ext cx="1454244" cy="276999"/>
            </a:xfrm>
            <a:prstGeom prst="rect">
              <a:avLst/>
            </a:prstGeom>
            <a:noFill/>
          </p:spPr>
          <p:txBody>
            <a:bodyPr wrap="none" rtlCol="0">
              <a:spAutoFit/>
            </a:bodyPr>
            <a:lstStyle/>
            <a:p>
              <a:r>
                <a:rPr lang="en-US" sz="1200" dirty="0">
                  <a:solidFill>
                    <a:schemeClr val="bg1">
                      <a:lumMod val="75000"/>
                    </a:schemeClr>
                  </a:solidFill>
                  <a:latin typeface="Poppins" panose="00000500000000000000" pitchFamily="2" charset="0"/>
                  <a:cs typeface="Poppins" panose="00000500000000000000" pitchFamily="2" charset="0"/>
                </a:rPr>
                <a:t>CLOSE UP PHOTO</a:t>
              </a:r>
            </a:p>
          </p:txBody>
        </p:sp>
        <p:sp>
          <p:nvSpPr>
            <p:cNvPr id="17" name="Freeform 16"/>
            <p:cNvSpPr/>
            <p:nvPr/>
          </p:nvSpPr>
          <p:spPr>
            <a:xfrm>
              <a:off x="10176022" y="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rot="10800000">
              <a:off x="719266" y="623690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p:cNvGrpSpPr/>
            <p:nvPr/>
          </p:nvGrpSpPr>
          <p:grpSpPr>
            <a:xfrm rot="5400000">
              <a:off x="10147488" y="2539838"/>
              <a:ext cx="3336260" cy="253916"/>
              <a:chOff x="2362388" y="2033200"/>
              <a:chExt cx="3336260" cy="253916"/>
            </a:xfrm>
          </p:grpSpPr>
          <p:sp>
            <p:nvSpPr>
              <p:cNvPr id="20" name="TextBox 19"/>
              <p:cNvSpPr txBox="1"/>
              <p:nvPr/>
            </p:nvSpPr>
            <p:spPr>
              <a:xfrm>
                <a:off x="2362388" y="2033200"/>
                <a:ext cx="740908"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Home</a:t>
                </a:r>
              </a:p>
            </p:txBody>
          </p:sp>
          <p:sp>
            <p:nvSpPr>
              <p:cNvPr id="21" name="TextBox 20"/>
              <p:cNvSpPr txBox="1"/>
              <p:nvPr/>
            </p:nvSpPr>
            <p:spPr>
              <a:xfrm>
                <a:off x="3273992" y="2033200"/>
                <a:ext cx="764953"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Photo</a:t>
                </a:r>
              </a:p>
            </p:txBody>
          </p:sp>
          <p:sp>
            <p:nvSpPr>
              <p:cNvPr id="22" name="TextBox 21"/>
              <p:cNvSpPr txBox="1"/>
              <p:nvPr/>
            </p:nvSpPr>
            <p:spPr>
              <a:xfrm>
                <a:off x="4209641" y="2033200"/>
                <a:ext cx="763351"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Video</a:t>
                </a:r>
              </a:p>
            </p:txBody>
          </p:sp>
          <p:sp>
            <p:nvSpPr>
              <p:cNvPr id="23" name="TextBox 22"/>
              <p:cNvSpPr txBox="1"/>
              <p:nvPr/>
            </p:nvSpPr>
            <p:spPr>
              <a:xfrm>
                <a:off x="5143688" y="2033200"/>
                <a:ext cx="554960"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Exit</a:t>
                </a:r>
              </a:p>
            </p:txBody>
          </p:sp>
        </p:grpSp>
      </p:grpSp>
      <p:sp>
        <p:nvSpPr>
          <p:cNvPr id="28" name="TextBox 27"/>
          <p:cNvSpPr txBox="1"/>
          <p:nvPr/>
        </p:nvSpPr>
        <p:spPr>
          <a:xfrm>
            <a:off x="1025656" y="1559838"/>
            <a:ext cx="3886000" cy="707886"/>
          </a:xfrm>
          <a:prstGeom prst="rect">
            <a:avLst/>
          </a:prstGeom>
          <a:noFill/>
        </p:spPr>
        <p:txBody>
          <a:bodyPr wrap="none" rtlCol="0">
            <a:spAutoFit/>
          </a:bodyPr>
          <a:lstStyle/>
          <a:p>
            <a:r>
              <a:rPr lang="en-US" sz="4000" dirty="0">
                <a:solidFill>
                  <a:schemeClr val="tx1">
                    <a:lumMod val="75000"/>
                    <a:lumOff val="25000"/>
                  </a:schemeClr>
                </a:solidFill>
                <a:latin typeface="Bree Serif" panose="02000503040000020004" pitchFamily="2" charset="0"/>
              </a:rPr>
              <a:t>Special of </a:t>
            </a:r>
            <a:r>
              <a:rPr lang="en-US" sz="4000" dirty="0">
                <a:solidFill>
                  <a:schemeClr val="accent4"/>
                </a:solidFill>
                <a:latin typeface="Bree Serif" panose="02000503040000020004" pitchFamily="2" charset="0"/>
              </a:rPr>
              <a:t>Model</a:t>
            </a:r>
          </a:p>
        </p:txBody>
      </p:sp>
      <p:sp>
        <p:nvSpPr>
          <p:cNvPr id="29" name="Rounded Rectangle 28"/>
          <p:cNvSpPr/>
          <p:nvPr/>
        </p:nvSpPr>
        <p:spPr>
          <a:xfrm>
            <a:off x="1127717" y="2354999"/>
            <a:ext cx="2430272" cy="285750"/>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spc="300" dirty="0">
                <a:latin typeface="Poppins" panose="00000500000000000000" pitchFamily="2" charset="0"/>
                <a:cs typeface="Poppins" panose="00000500000000000000" pitchFamily="2" charset="0"/>
              </a:rPr>
              <a:t>Best </a:t>
            </a:r>
            <a:r>
              <a:rPr lang="en-US" sz="1050" spc="300" dirty="0" err="1">
                <a:latin typeface="Poppins" panose="00000500000000000000" pitchFamily="2" charset="0"/>
                <a:cs typeface="Poppins" panose="00000500000000000000" pitchFamily="2" charset="0"/>
              </a:rPr>
              <a:t>Closeup</a:t>
            </a:r>
            <a:r>
              <a:rPr lang="en-US" sz="1050" spc="300" dirty="0">
                <a:latin typeface="Poppins" panose="00000500000000000000" pitchFamily="2" charset="0"/>
                <a:cs typeface="Poppins" panose="00000500000000000000" pitchFamily="2" charset="0"/>
              </a:rPr>
              <a:t> Photo</a:t>
            </a:r>
          </a:p>
        </p:txBody>
      </p:sp>
      <p:sp>
        <p:nvSpPr>
          <p:cNvPr id="32" name="Rounded Rectangle 31"/>
          <p:cNvSpPr/>
          <p:nvPr/>
        </p:nvSpPr>
        <p:spPr>
          <a:xfrm>
            <a:off x="6565921" y="3779967"/>
            <a:ext cx="3898879" cy="1223834"/>
          </a:xfrm>
          <a:prstGeom prst="roundRect">
            <a:avLst/>
          </a:prstGeom>
          <a:solidFill>
            <a:schemeClr val="accent4"/>
          </a:solidFill>
          <a:ln>
            <a:noFill/>
          </a:ln>
          <a:effectLst>
            <a:outerShdw blurRad="254000" dist="1270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ounded Rectangle 32"/>
          <p:cNvSpPr/>
          <p:nvPr/>
        </p:nvSpPr>
        <p:spPr>
          <a:xfrm>
            <a:off x="6565920" y="5201443"/>
            <a:ext cx="3898879" cy="1223834"/>
          </a:xfrm>
          <a:prstGeom prst="roundRect">
            <a:avLst/>
          </a:prstGeom>
          <a:solidFill>
            <a:schemeClr val="accent3"/>
          </a:solidFill>
          <a:ln>
            <a:noFill/>
          </a:ln>
          <a:effectLst>
            <a:outerShdw blurRad="254000" dist="1270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p:nvPr/>
        </p:nvGrpSpPr>
        <p:grpSpPr>
          <a:xfrm>
            <a:off x="6990434" y="4034844"/>
            <a:ext cx="3067967" cy="600164"/>
            <a:chOff x="6990434" y="4034844"/>
            <a:chExt cx="3067967" cy="600164"/>
          </a:xfrm>
        </p:grpSpPr>
        <p:sp>
          <p:nvSpPr>
            <p:cNvPr id="34" name="TextBox 33">
              <a:extLst>
                <a:ext uri="{FF2B5EF4-FFF2-40B4-BE49-F238E27FC236}">
                  <a16:creationId xmlns:a16="http://schemas.microsoft.com/office/drawing/2014/main" id="{66DEED84-695A-4BE1-AB28-A6309DFB62FD}"/>
                </a:ext>
              </a:extLst>
            </p:cNvPr>
            <p:cNvSpPr txBox="1"/>
            <p:nvPr/>
          </p:nvSpPr>
          <p:spPr>
            <a:xfrm>
              <a:off x="6990434" y="4073316"/>
              <a:ext cx="984565" cy="523220"/>
            </a:xfrm>
            <a:prstGeom prst="rect">
              <a:avLst/>
            </a:prstGeom>
            <a:noFill/>
          </p:spPr>
          <p:txBody>
            <a:bodyPr wrap="none" rtlCol="0">
              <a:spAutoFit/>
            </a:bodyPr>
            <a:lstStyle/>
            <a:p>
              <a:r>
                <a:rPr lang="en-US" sz="2800" b="1" dirty="0">
                  <a:solidFill>
                    <a:schemeClr val="bg1"/>
                  </a:solidFill>
                  <a:latin typeface="Poppins" panose="00000500000000000000" pitchFamily="2" charset="0"/>
                  <a:cs typeface="Poppins" panose="00000500000000000000" pitchFamily="2" charset="0"/>
                </a:rPr>
                <a:t>44%</a:t>
              </a:r>
            </a:p>
          </p:txBody>
        </p:sp>
        <p:sp>
          <p:nvSpPr>
            <p:cNvPr id="35" name="Rectangle 34">
              <a:extLst>
                <a:ext uri="{FF2B5EF4-FFF2-40B4-BE49-F238E27FC236}">
                  <a16:creationId xmlns:a16="http://schemas.microsoft.com/office/drawing/2014/main" id="{AA5BF70B-206B-4722-B8EF-29F8198C1AB6}"/>
                </a:ext>
              </a:extLst>
            </p:cNvPr>
            <p:cNvSpPr/>
            <p:nvPr/>
          </p:nvSpPr>
          <p:spPr>
            <a:xfrm>
              <a:off x="8044557" y="4034844"/>
              <a:ext cx="2013844" cy="600164"/>
            </a:xfrm>
            <a:prstGeom prst="rect">
              <a:avLst/>
            </a:prstGeom>
          </p:spPr>
          <p:txBody>
            <a:bodyPr wrap="square">
              <a:spAutoFit/>
            </a:bodyPr>
            <a:lstStyle/>
            <a:p>
              <a:pPr algn="just"/>
              <a:r>
                <a:rPr lang="en-US" sz="1100" dirty="0" err="1">
                  <a:solidFill>
                    <a:schemeClr val="bg1"/>
                  </a:solidFill>
                  <a:latin typeface="Poppins" panose="00000500000000000000" pitchFamily="2" charset="0"/>
                  <a:cs typeface="Poppins" panose="00000500000000000000" pitchFamily="2" charset="0"/>
                </a:rPr>
                <a:t>Awond</a:t>
              </a:r>
              <a:r>
                <a:rPr lang="en-US" sz="1100" dirty="0">
                  <a:solidFill>
                    <a:schemeClr val="bg1"/>
                  </a:solidFill>
                  <a:latin typeface="Poppins" panose="00000500000000000000" pitchFamily="2" charset="0"/>
                  <a:cs typeface="Poppins" panose="00000500000000000000" pitchFamily="2" charset="0"/>
                </a:rPr>
                <a:t>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ere has taken posse has taken posse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has taken</a:t>
              </a:r>
              <a:endParaRPr lang="id-ID" sz="1100" dirty="0">
                <a:solidFill>
                  <a:schemeClr val="bg1"/>
                </a:solidFill>
                <a:latin typeface="Poppins" panose="00000500000000000000" pitchFamily="2" charset="0"/>
                <a:cs typeface="Poppins" panose="00000500000000000000" pitchFamily="2" charset="0"/>
              </a:endParaRPr>
            </a:p>
          </p:txBody>
        </p:sp>
      </p:grpSp>
      <p:grpSp>
        <p:nvGrpSpPr>
          <p:cNvPr id="36" name="Group 35"/>
          <p:cNvGrpSpPr/>
          <p:nvPr/>
        </p:nvGrpSpPr>
        <p:grpSpPr>
          <a:xfrm>
            <a:off x="6990434" y="5503813"/>
            <a:ext cx="3067967" cy="600164"/>
            <a:chOff x="6990434" y="4034844"/>
            <a:chExt cx="3067967" cy="600164"/>
          </a:xfrm>
        </p:grpSpPr>
        <p:sp>
          <p:nvSpPr>
            <p:cNvPr id="37" name="TextBox 36">
              <a:extLst>
                <a:ext uri="{FF2B5EF4-FFF2-40B4-BE49-F238E27FC236}">
                  <a16:creationId xmlns:a16="http://schemas.microsoft.com/office/drawing/2014/main" id="{66DEED84-695A-4BE1-AB28-A6309DFB62FD}"/>
                </a:ext>
              </a:extLst>
            </p:cNvPr>
            <p:cNvSpPr txBox="1"/>
            <p:nvPr/>
          </p:nvSpPr>
          <p:spPr>
            <a:xfrm>
              <a:off x="6990434" y="4073316"/>
              <a:ext cx="947695" cy="523220"/>
            </a:xfrm>
            <a:prstGeom prst="rect">
              <a:avLst/>
            </a:prstGeom>
            <a:noFill/>
          </p:spPr>
          <p:txBody>
            <a:bodyPr wrap="none" rtlCol="0">
              <a:spAutoFit/>
            </a:bodyPr>
            <a:lstStyle/>
            <a:p>
              <a:r>
                <a:rPr lang="en-US" sz="2800" b="1" dirty="0">
                  <a:solidFill>
                    <a:schemeClr val="bg1"/>
                  </a:solidFill>
                  <a:latin typeface="Poppins" panose="00000500000000000000" pitchFamily="2" charset="0"/>
                  <a:cs typeface="Poppins" panose="00000500000000000000" pitchFamily="2" charset="0"/>
                </a:rPr>
                <a:t>69%</a:t>
              </a:r>
            </a:p>
          </p:txBody>
        </p:sp>
        <p:sp>
          <p:nvSpPr>
            <p:cNvPr id="38" name="Rectangle 37">
              <a:extLst>
                <a:ext uri="{FF2B5EF4-FFF2-40B4-BE49-F238E27FC236}">
                  <a16:creationId xmlns:a16="http://schemas.microsoft.com/office/drawing/2014/main" id="{AA5BF70B-206B-4722-B8EF-29F8198C1AB6}"/>
                </a:ext>
              </a:extLst>
            </p:cNvPr>
            <p:cNvSpPr/>
            <p:nvPr/>
          </p:nvSpPr>
          <p:spPr>
            <a:xfrm>
              <a:off x="8044557" y="4034844"/>
              <a:ext cx="2013844" cy="600164"/>
            </a:xfrm>
            <a:prstGeom prst="rect">
              <a:avLst/>
            </a:prstGeom>
          </p:spPr>
          <p:txBody>
            <a:bodyPr wrap="square">
              <a:spAutoFit/>
            </a:bodyPr>
            <a:lstStyle/>
            <a:p>
              <a:pPr algn="just"/>
              <a:r>
                <a:rPr lang="en-US" sz="1100" dirty="0" err="1">
                  <a:solidFill>
                    <a:schemeClr val="bg1"/>
                  </a:solidFill>
                  <a:latin typeface="Poppins" panose="00000500000000000000" pitchFamily="2" charset="0"/>
                  <a:cs typeface="Poppins" panose="00000500000000000000" pitchFamily="2" charset="0"/>
                </a:rPr>
                <a:t>Awond</a:t>
              </a:r>
              <a:r>
                <a:rPr lang="en-US" sz="1100" dirty="0">
                  <a:solidFill>
                    <a:schemeClr val="bg1"/>
                  </a:solidFill>
                  <a:latin typeface="Poppins" panose="00000500000000000000" pitchFamily="2" charset="0"/>
                  <a:cs typeface="Poppins" panose="00000500000000000000" pitchFamily="2" charset="0"/>
                </a:rPr>
                <a:t>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ere has taken posse has taken posse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has taken</a:t>
              </a:r>
              <a:endParaRPr lang="id-ID" sz="1100" dirty="0">
                <a:solidFill>
                  <a:schemeClr val="bg1"/>
                </a:solidFill>
                <a:latin typeface="Poppins" panose="00000500000000000000" pitchFamily="2" charset="0"/>
                <a:cs typeface="Poppins" panose="00000500000000000000" pitchFamily="2" charset="0"/>
              </a:endParaRPr>
            </a:p>
          </p:txBody>
        </p:sp>
      </p:grpSp>
      <p:sp>
        <p:nvSpPr>
          <p:cNvPr id="12" name="Picture Placeholder 11">
            <a:extLst>
              <a:ext uri="{FF2B5EF4-FFF2-40B4-BE49-F238E27FC236}">
                <a16:creationId xmlns:a16="http://schemas.microsoft.com/office/drawing/2014/main" id="{09A28BB3-61A7-47A6-8AC3-24C55A036B25}"/>
              </a:ext>
            </a:extLst>
          </p:cNvPr>
          <p:cNvSpPr>
            <a:spLocks noGrp="1"/>
          </p:cNvSpPr>
          <p:nvPr>
            <p:ph type="pic" sz="quarter" idx="11"/>
          </p:nvPr>
        </p:nvSpPr>
        <p:spPr/>
      </p:sp>
    </p:spTree>
    <p:extLst>
      <p:ext uri="{BB962C8B-B14F-4D97-AF65-F5344CB8AC3E}">
        <p14:creationId xmlns:p14="http://schemas.microsoft.com/office/powerpoint/2010/main" val="3340258719"/>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7" name="Freeform 26"/>
          <p:cNvSpPr/>
          <p:nvPr/>
        </p:nvSpPr>
        <p:spPr>
          <a:xfrm>
            <a:off x="1025656" y="723015"/>
            <a:ext cx="10125835" cy="5426611"/>
          </a:xfrm>
          <a:custGeom>
            <a:avLst/>
            <a:gdLst>
              <a:gd name="connsiteX0" fmla="*/ 7633997 w 10125835"/>
              <a:gd name="connsiteY0" fmla="*/ 4758075 h 5426611"/>
              <a:gd name="connsiteX1" fmla="*/ 7968265 w 10125835"/>
              <a:gd name="connsiteY1" fmla="*/ 5092343 h 5426611"/>
              <a:gd name="connsiteX2" fmla="*/ 7633997 w 10125835"/>
              <a:gd name="connsiteY2" fmla="*/ 5426611 h 5426611"/>
              <a:gd name="connsiteX3" fmla="*/ 7299729 w 10125835"/>
              <a:gd name="connsiteY3" fmla="*/ 5092343 h 5426611"/>
              <a:gd name="connsiteX4" fmla="*/ 7633997 w 10125835"/>
              <a:gd name="connsiteY4" fmla="*/ 4758075 h 5426611"/>
              <a:gd name="connsiteX5" fmla="*/ 1997968 w 10125835"/>
              <a:gd name="connsiteY5" fmla="*/ 4722908 h 5426611"/>
              <a:gd name="connsiteX6" fmla="*/ 2332236 w 10125835"/>
              <a:gd name="connsiteY6" fmla="*/ 5057176 h 5426611"/>
              <a:gd name="connsiteX7" fmla="*/ 1997968 w 10125835"/>
              <a:gd name="connsiteY7" fmla="*/ 5391444 h 5426611"/>
              <a:gd name="connsiteX8" fmla="*/ 1663700 w 10125835"/>
              <a:gd name="connsiteY8" fmla="*/ 5057176 h 5426611"/>
              <a:gd name="connsiteX9" fmla="*/ 1997968 w 10125835"/>
              <a:gd name="connsiteY9" fmla="*/ 4722908 h 5426611"/>
              <a:gd name="connsiteX10" fmla="*/ 9713658 w 10125835"/>
              <a:gd name="connsiteY10" fmla="*/ 4283208 h 5426611"/>
              <a:gd name="connsiteX11" fmla="*/ 10118225 w 10125835"/>
              <a:gd name="connsiteY11" fmla="*/ 4687775 h 5426611"/>
              <a:gd name="connsiteX12" fmla="*/ 9713658 w 10125835"/>
              <a:gd name="connsiteY12" fmla="*/ 5092342 h 5426611"/>
              <a:gd name="connsiteX13" fmla="*/ 9309091 w 10125835"/>
              <a:gd name="connsiteY13" fmla="*/ 4687775 h 5426611"/>
              <a:gd name="connsiteX14" fmla="*/ 9713658 w 10125835"/>
              <a:gd name="connsiteY14" fmla="*/ 4283208 h 5426611"/>
              <a:gd name="connsiteX15" fmla="*/ 4077628 w 10125835"/>
              <a:gd name="connsiteY15" fmla="*/ 4248041 h 5426611"/>
              <a:gd name="connsiteX16" fmla="*/ 4482195 w 10125835"/>
              <a:gd name="connsiteY16" fmla="*/ 4652608 h 5426611"/>
              <a:gd name="connsiteX17" fmla="*/ 4077628 w 10125835"/>
              <a:gd name="connsiteY17" fmla="*/ 5057175 h 5426611"/>
              <a:gd name="connsiteX18" fmla="*/ 3673061 w 10125835"/>
              <a:gd name="connsiteY18" fmla="*/ 4652608 h 5426611"/>
              <a:gd name="connsiteX19" fmla="*/ 4077628 w 10125835"/>
              <a:gd name="connsiteY19" fmla="*/ 4248041 h 5426611"/>
              <a:gd name="connsiteX20" fmla="*/ 6313197 w 10125835"/>
              <a:gd name="connsiteY20" fmla="*/ 3403740 h 5426611"/>
              <a:gd name="connsiteX21" fmla="*/ 6990365 w 10125835"/>
              <a:gd name="connsiteY21" fmla="*/ 4080908 h 5426611"/>
              <a:gd name="connsiteX22" fmla="*/ 6313197 w 10125835"/>
              <a:gd name="connsiteY22" fmla="*/ 4758076 h 5426611"/>
              <a:gd name="connsiteX23" fmla="*/ 5636029 w 10125835"/>
              <a:gd name="connsiteY23" fmla="*/ 4080908 h 5426611"/>
              <a:gd name="connsiteX24" fmla="*/ 6313197 w 10125835"/>
              <a:gd name="connsiteY24" fmla="*/ 3403740 h 5426611"/>
              <a:gd name="connsiteX25" fmla="*/ 677168 w 10125835"/>
              <a:gd name="connsiteY25" fmla="*/ 3368573 h 5426611"/>
              <a:gd name="connsiteX26" fmla="*/ 1354336 w 10125835"/>
              <a:gd name="connsiteY26" fmla="*/ 4045741 h 5426611"/>
              <a:gd name="connsiteX27" fmla="*/ 677168 w 10125835"/>
              <a:gd name="connsiteY27" fmla="*/ 4722909 h 5426611"/>
              <a:gd name="connsiteX28" fmla="*/ 0 w 10125835"/>
              <a:gd name="connsiteY28" fmla="*/ 4045741 h 5426611"/>
              <a:gd name="connsiteX29" fmla="*/ 677168 w 10125835"/>
              <a:gd name="connsiteY29" fmla="*/ 3368573 h 5426611"/>
              <a:gd name="connsiteX30" fmla="*/ 8473982 w 10125835"/>
              <a:gd name="connsiteY30" fmla="*/ 3069472 h 5426611"/>
              <a:gd name="connsiteX31" fmla="*/ 8979700 w 10125835"/>
              <a:gd name="connsiteY31" fmla="*/ 3575190 h 5426611"/>
              <a:gd name="connsiteX32" fmla="*/ 8473982 w 10125835"/>
              <a:gd name="connsiteY32" fmla="*/ 4080908 h 5426611"/>
              <a:gd name="connsiteX33" fmla="*/ 7968264 w 10125835"/>
              <a:gd name="connsiteY33" fmla="*/ 3575190 h 5426611"/>
              <a:gd name="connsiteX34" fmla="*/ 8473982 w 10125835"/>
              <a:gd name="connsiteY34" fmla="*/ 3069472 h 5426611"/>
              <a:gd name="connsiteX35" fmla="*/ 2837953 w 10125835"/>
              <a:gd name="connsiteY35" fmla="*/ 3034305 h 5426611"/>
              <a:gd name="connsiteX36" fmla="*/ 3343670 w 10125835"/>
              <a:gd name="connsiteY36" fmla="*/ 3540023 h 5426611"/>
              <a:gd name="connsiteX37" fmla="*/ 2837953 w 10125835"/>
              <a:gd name="connsiteY37" fmla="*/ 4045741 h 5426611"/>
              <a:gd name="connsiteX38" fmla="*/ 2332235 w 10125835"/>
              <a:gd name="connsiteY38" fmla="*/ 3540023 h 5426611"/>
              <a:gd name="connsiteX39" fmla="*/ 2837953 w 10125835"/>
              <a:gd name="connsiteY39" fmla="*/ 3034305 h 5426611"/>
              <a:gd name="connsiteX40" fmla="*/ 7641607 w 10125835"/>
              <a:gd name="connsiteY40" fmla="*/ 1723769 h 5426611"/>
              <a:gd name="connsiteX41" fmla="*/ 7975875 w 10125835"/>
              <a:gd name="connsiteY41" fmla="*/ 2058037 h 5426611"/>
              <a:gd name="connsiteX42" fmla="*/ 7641607 w 10125835"/>
              <a:gd name="connsiteY42" fmla="*/ 2392305 h 5426611"/>
              <a:gd name="connsiteX43" fmla="*/ 7307339 w 10125835"/>
              <a:gd name="connsiteY43" fmla="*/ 2058037 h 5426611"/>
              <a:gd name="connsiteX44" fmla="*/ 7641607 w 10125835"/>
              <a:gd name="connsiteY44" fmla="*/ 1723769 h 5426611"/>
              <a:gd name="connsiteX45" fmla="*/ 2005580 w 10125835"/>
              <a:gd name="connsiteY45" fmla="*/ 1688602 h 5426611"/>
              <a:gd name="connsiteX46" fmla="*/ 2339847 w 10125835"/>
              <a:gd name="connsiteY46" fmla="*/ 2022870 h 5426611"/>
              <a:gd name="connsiteX47" fmla="*/ 2005580 w 10125835"/>
              <a:gd name="connsiteY47" fmla="*/ 2357138 h 5426611"/>
              <a:gd name="connsiteX48" fmla="*/ 1671311 w 10125835"/>
              <a:gd name="connsiteY48" fmla="*/ 2022870 h 5426611"/>
              <a:gd name="connsiteX49" fmla="*/ 2005580 w 10125835"/>
              <a:gd name="connsiteY49" fmla="*/ 1688602 h 5426611"/>
              <a:gd name="connsiteX50" fmla="*/ 9721268 w 10125835"/>
              <a:gd name="connsiteY50" fmla="*/ 1248903 h 5426611"/>
              <a:gd name="connsiteX51" fmla="*/ 10125835 w 10125835"/>
              <a:gd name="connsiteY51" fmla="*/ 1653469 h 5426611"/>
              <a:gd name="connsiteX52" fmla="*/ 9721268 w 10125835"/>
              <a:gd name="connsiteY52" fmla="*/ 2058036 h 5426611"/>
              <a:gd name="connsiteX53" fmla="*/ 9316701 w 10125835"/>
              <a:gd name="connsiteY53" fmla="*/ 1653469 h 5426611"/>
              <a:gd name="connsiteX54" fmla="*/ 9721268 w 10125835"/>
              <a:gd name="connsiteY54" fmla="*/ 1248903 h 5426611"/>
              <a:gd name="connsiteX55" fmla="*/ 4085238 w 10125835"/>
              <a:gd name="connsiteY55" fmla="*/ 1213736 h 5426611"/>
              <a:gd name="connsiteX56" fmla="*/ 4489805 w 10125835"/>
              <a:gd name="connsiteY56" fmla="*/ 1618302 h 5426611"/>
              <a:gd name="connsiteX57" fmla="*/ 4085238 w 10125835"/>
              <a:gd name="connsiteY57" fmla="*/ 2022869 h 5426611"/>
              <a:gd name="connsiteX58" fmla="*/ 3680671 w 10125835"/>
              <a:gd name="connsiteY58" fmla="*/ 1618302 h 5426611"/>
              <a:gd name="connsiteX59" fmla="*/ 4085238 w 10125835"/>
              <a:gd name="connsiteY59" fmla="*/ 1213736 h 5426611"/>
              <a:gd name="connsiteX60" fmla="*/ 6320807 w 10125835"/>
              <a:gd name="connsiteY60" fmla="*/ 369435 h 5426611"/>
              <a:gd name="connsiteX61" fmla="*/ 6997975 w 10125835"/>
              <a:gd name="connsiteY61" fmla="*/ 1046603 h 5426611"/>
              <a:gd name="connsiteX62" fmla="*/ 6320807 w 10125835"/>
              <a:gd name="connsiteY62" fmla="*/ 1723770 h 5426611"/>
              <a:gd name="connsiteX63" fmla="*/ 5643639 w 10125835"/>
              <a:gd name="connsiteY63" fmla="*/ 1046603 h 5426611"/>
              <a:gd name="connsiteX64" fmla="*/ 6320807 w 10125835"/>
              <a:gd name="connsiteY64" fmla="*/ 369435 h 5426611"/>
              <a:gd name="connsiteX65" fmla="*/ 684779 w 10125835"/>
              <a:gd name="connsiteY65" fmla="*/ 334268 h 5426611"/>
              <a:gd name="connsiteX66" fmla="*/ 1361948 w 10125835"/>
              <a:gd name="connsiteY66" fmla="*/ 1011436 h 5426611"/>
              <a:gd name="connsiteX67" fmla="*/ 684779 w 10125835"/>
              <a:gd name="connsiteY67" fmla="*/ 1688603 h 5426611"/>
              <a:gd name="connsiteX68" fmla="*/ 7611 w 10125835"/>
              <a:gd name="connsiteY68" fmla="*/ 1011436 h 5426611"/>
              <a:gd name="connsiteX69" fmla="*/ 684779 w 10125835"/>
              <a:gd name="connsiteY69" fmla="*/ 334268 h 5426611"/>
              <a:gd name="connsiteX70" fmla="*/ 8481592 w 10125835"/>
              <a:gd name="connsiteY70" fmla="*/ 35167 h 5426611"/>
              <a:gd name="connsiteX71" fmla="*/ 8987310 w 10125835"/>
              <a:gd name="connsiteY71" fmla="*/ 540885 h 5426611"/>
              <a:gd name="connsiteX72" fmla="*/ 8481592 w 10125835"/>
              <a:gd name="connsiteY72" fmla="*/ 1046603 h 5426611"/>
              <a:gd name="connsiteX73" fmla="*/ 7975874 w 10125835"/>
              <a:gd name="connsiteY73" fmla="*/ 540885 h 5426611"/>
              <a:gd name="connsiteX74" fmla="*/ 8481592 w 10125835"/>
              <a:gd name="connsiteY74" fmla="*/ 35167 h 5426611"/>
              <a:gd name="connsiteX75" fmla="*/ 2845565 w 10125835"/>
              <a:gd name="connsiteY75" fmla="*/ 0 h 5426611"/>
              <a:gd name="connsiteX76" fmla="*/ 3351280 w 10125835"/>
              <a:gd name="connsiteY76" fmla="*/ 505718 h 5426611"/>
              <a:gd name="connsiteX77" fmla="*/ 2845565 w 10125835"/>
              <a:gd name="connsiteY77" fmla="*/ 1011436 h 5426611"/>
              <a:gd name="connsiteX78" fmla="*/ 2339847 w 10125835"/>
              <a:gd name="connsiteY78" fmla="*/ 505718 h 5426611"/>
              <a:gd name="connsiteX79" fmla="*/ 2845565 w 10125835"/>
              <a:gd name="connsiteY79" fmla="*/ 0 h 5426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10125835" h="5426611">
                <a:moveTo>
                  <a:pt x="7633997" y="4758075"/>
                </a:moveTo>
                <a:cubicBezTo>
                  <a:pt x="7818608" y="4758075"/>
                  <a:pt x="7968265" y="4907732"/>
                  <a:pt x="7968265" y="5092343"/>
                </a:cubicBezTo>
                <a:cubicBezTo>
                  <a:pt x="7968265" y="5276954"/>
                  <a:pt x="7818608" y="5426611"/>
                  <a:pt x="7633997" y="5426611"/>
                </a:cubicBezTo>
                <a:cubicBezTo>
                  <a:pt x="7449386" y="5426611"/>
                  <a:pt x="7299729" y="5276954"/>
                  <a:pt x="7299729" y="5092343"/>
                </a:cubicBezTo>
                <a:cubicBezTo>
                  <a:pt x="7299729" y="4907732"/>
                  <a:pt x="7449386" y="4758075"/>
                  <a:pt x="7633997" y="4758075"/>
                </a:cubicBezTo>
                <a:close/>
                <a:moveTo>
                  <a:pt x="1997968" y="4722908"/>
                </a:moveTo>
                <a:cubicBezTo>
                  <a:pt x="2182579" y="4722908"/>
                  <a:pt x="2332236" y="4872565"/>
                  <a:pt x="2332236" y="5057176"/>
                </a:cubicBezTo>
                <a:cubicBezTo>
                  <a:pt x="2332236" y="5241787"/>
                  <a:pt x="2182579" y="5391444"/>
                  <a:pt x="1997968" y="5391444"/>
                </a:cubicBezTo>
                <a:cubicBezTo>
                  <a:pt x="1813357" y="5391444"/>
                  <a:pt x="1663700" y="5241787"/>
                  <a:pt x="1663700" y="5057176"/>
                </a:cubicBezTo>
                <a:cubicBezTo>
                  <a:pt x="1663700" y="4872565"/>
                  <a:pt x="1813357" y="4722908"/>
                  <a:pt x="1997968" y="4722908"/>
                </a:cubicBezTo>
                <a:close/>
                <a:moveTo>
                  <a:pt x="9713658" y="4283208"/>
                </a:moveTo>
                <a:cubicBezTo>
                  <a:pt x="9937094" y="4283208"/>
                  <a:pt x="10118225" y="4464339"/>
                  <a:pt x="10118225" y="4687775"/>
                </a:cubicBezTo>
                <a:cubicBezTo>
                  <a:pt x="10118225" y="4911211"/>
                  <a:pt x="9937094" y="5092342"/>
                  <a:pt x="9713658" y="5092342"/>
                </a:cubicBezTo>
                <a:cubicBezTo>
                  <a:pt x="9490222" y="5092342"/>
                  <a:pt x="9309091" y="4911211"/>
                  <a:pt x="9309091" y="4687775"/>
                </a:cubicBezTo>
                <a:cubicBezTo>
                  <a:pt x="9309091" y="4464339"/>
                  <a:pt x="9490222" y="4283208"/>
                  <a:pt x="9713658" y="4283208"/>
                </a:cubicBezTo>
                <a:close/>
                <a:moveTo>
                  <a:pt x="4077628" y="4248041"/>
                </a:moveTo>
                <a:cubicBezTo>
                  <a:pt x="4301064" y="4248041"/>
                  <a:pt x="4482195" y="4429172"/>
                  <a:pt x="4482195" y="4652608"/>
                </a:cubicBezTo>
                <a:cubicBezTo>
                  <a:pt x="4482195" y="4876044"/>
                  <a:pt x="4301064" y="5057175"/>
                  <a:pt x="4077628" y="5057175"/>
                </a:cubicBezTo>
                <a:cubicBezTo>
                  <a:pt x="3854192" y="5057175"/>
                  <a:pt x="3673061" y="4876044"/>
                  <a:pt x="3673061" y="4652608"/>
                </a:cubicBezTo>
                <a:cubicBezTo>
                  <a:pt x="3673061" y="4429172"/>
                  <a:pt x="3854192" y="4248041"/>
                  <a:pt x="4077628" y="4248041"/>
                </a:cubicBezTo>
                <a:close/>
                <a:moveTo>
                  <a:pt x="6313197" y="3403740"/>
                </a:moveTo>
                <a:cubicBezTo>
                  <a:pt x="6687187" y="3403740"/>
                  <a:pt x="6990365" y="3706918"/>
                  <a:pt x="6990365" y="4080908"/>
                </a:cubicBezTo>
                <a:cubicBezTo>
                  <a:pt x="6990365" y="4454898"/>
                  <a:pt x="6687187" y="4758076"/>
                  <a:pt x="6313197" y="4758076"/>
                </a:cubicBezTo>
                <a:cubicBezTo>
                  <a:pt x="5939207" y="4758076"/>
                  <a:pt x="5636029" y="4454898"/>
                  <a:pt x="5636029" y="4080908"/>
                </a:cubicBezTo>
                <a:cubicBezTo>
                  <a:pt x="5636029" y="3706918"/>
                  <a:pt x="5939207" y="3403740"/>
                  <a:pt x="6313197" y="3403740"/>
                </a:cubicBezTo>
                <a:close/>
                <a:moveTo>
                  <a:pt x="677168" y="3368573"/>
                </a:moveTo>
                <a:cubicBezTo>
                  <a:pt x="1051158" y="3368573"/>
                  <a:pt x="1354336" y="3671751"/>
                  <a:pt x="1354336" y="4045741"/>
                </a:cubicBezTo>
                <a:cubicBezTo>
                  <a:pt x="1354336" y="4419731"/>
                  <a:pt x="1051158" y="4722909"/>
                  <a:pt x="677168" y="4722909"/>
                </a:cubicBezTo>
                <a:cubicBezTo>
                  <a:pt x="303178" y="4722909"/>
                  <a:pt x="0" y="4419731"/>
                  <a:pt x="0" y="4045741"/>
                </a:cubicBezTo>
                <a:cubicBezTo>
                  <a:pt x="0" y="3671751"/>
                  <a:pt x="303178" y="3368573"/>
                  <a:pt x="677168" y="3368573"/>
                </a:cubicBezTo>
                <a:close/>
                <a:moveTo>
                  <a:pt x="8473982" y="3069472"/>
                </a:moveTo>
                <a:cubicBezTo>
                  <a:pt x="8753282" y="3069472"/>
                  <a:pt x="8979700" y="3295890"/>
                  <a:pt x="8979700" y="3575190"/>
                </a:cubicBezTo>
                <a:cubicBezTo>
                  <a:pt x="8979700" y="3854490"/>
                  <a:pt x="8753282" y="4080908"/>
                  <a:pt x="8473982" y="4080908"/>
                </a:cubicBezTo>
                <a:cubicBezTo>
                  <a:pt x="8194682" y="4080908"/>
                  <a:pt x="7968264" y="3854490"/>
                  <a:pt x="7968264" y="3575190"/>
                </a:cubicBezTo>
                <a:cubicBezTo>
                  <a:pt x="7968264" y="3295890"/>
                  <a:pt x="8194682" y="3069472"/>
                  <a:pt x="8473982" y="3069472"/>
                </a:cubicBezTo>
                <a:close/>
                <a:moveTo>
                  <a:pt x="2837953" y="3034305"/>
                </a:moveTo>
                <a:cubicBezTo>
                  <a:pt x="3117253" y="3034305"/>
                  <a:pt x="3343670" y="3260723"/>
                  <a:pt x="3343670" y="3540023"/>
                </a:cubicBezTo>
                <a:cubicBezTo>
                  <a:pt x="3343670" y="3819323"/>
                  <a:pt x="3117253" y="4045741"/>
                  <a:pt x="2837953" y="4045741"/>
                </a:cubicBezTo>
                <a:cubicBezTo>
                  <a:pt x="2558653" y="4045741"/>
                  <a:pt x="2332235" y="3819323"/>
                  <a:pt x="2332235" y="3540023"/>
                </a:cubicBezTo>
                <a:cubicBezTo>
                  <a:pt x="2332235" y="3260723"/>
                  <a:pt x="2558653" y="3034305"/>
                  <a:pt x="2837953" y="3034305"/>
                </a:cubicBezTo>
                <a:close/>
                <a:moveTo>
                  <a:pt x="7641607" y="1723769"/>
                </a:moveTo>
                <a:cubicBezTo>
                  <a:pt x="7826218" y="1723769"/>
                  <a:pt x="7975875" y="1873426"/>
                  <a:pt x="7975875" y="2058037"/>
                </a:cubicBezTo>
                <a:cubicBezTo>
                  <a:pt x="7975875" y="2242648"/>
                  <a:pt x="7826218" y="2392305"/>
                  <a:pt x="7641607" y="2392305"/>
                </a:cubicBezTo>
                <a:cubicBezTo>
                  <a:pt x="7456996" y="2392305"/>
                  <a:pt x="7307339" y="2242648"/>
                  <a:pt x="7307339" y="2058037"/>
                </a:cubicBezTo>
                <a:cubicBezTo>
                  <a:pt x="7307339" y="1873426"/>
                  <a:pt x="7456996" y="1723769"/>
                  <a:pt x="7641607" y="1723769"/>
                </a:cubicBezTo>
                <a:close/>
                <a:moveTo>
                  <a:pt x="2005580" y="1688602"/>
                </a:moveTo>
                <a:cubicBezTo>
                  <a:pt x="2190191" y="1688602"/>
                  <a:pt x="2339847" y="1838259"/>
                  <a:pt x="2339847" y="2022870"/>
                </a:cubicBezTo>
                <a:cubicBezTo>
                  <a:pt x="2339847" y="2207481"/>
                  <a:pt x="2190191" y="2357138"/>
                  <a:pt x="2005580" y="2357138"/>
                </a:cubicBezTo>
                <a:cubicBezTo>
                  <a:pt x="1820968" y="2357138"/>
                  <a:pt x="1671311" y="2207481"/>
                  <a:pt x="1671311" y="2022870"/>
                </a:cubicBezTo>
                <a:cubicBezTo>
                  <a:pt x="1671311" y="1838259"/>
                  <a:pt x="1820968" y="1688602"/>
                  <a:pt x="2005580" y="1688602"/>
                </a:cubicBezTo>
                <a:close/>
                <a:moveTo>
                  <a:pt x="9721268" y="1248903"/>
                </a:moveTo>
                <a:cubicBezTo>
                  <a:pt x="9944704" y="1248903"/>
                  <a:pt x="10125835" y="1430033"/>
                  <a:pt x="10125835" y="1653469"/>
                </a:cubicBezTo>
                <a:cubicBezTo>
                  <a:pt x="10125835" y="1876905"/>
                  <a:pt x="9944704" y="2058036"/>
                  <a:pt x="9721268" y="2058036"/>
                </a:cubicBezTo>
                <a:cubicBezTo>
                  <a:pt x="9497832" y="2058036"/>
                  <a:pt x="9316701" y="1876905"/>
                  <a:pt x="9316701" y="1653469"/>
                </a:cubicBezTo>
                <a:cubicBezTo>
                  <a:pt x="9316701" y="1430033"/>
                  <a:pt x="9497832" y="1248903"/>
                  <a:pt x="9721268" y="1248903"/>
                </a:cubicBezTo>
                <a:close/>
                <a:moveTo>
                  <a:pt x="4085238" y="1213736"/>
                </a:moveTo>
                <a:cubicBezTo>
                  <a:pt x="4308674" y="1213736"/>
                  <a:pt x="4489805" y="1394866"/>
                  <a:pt x="4489805" y="1618302"/>
                </a:cubicBezTo>
                <a:cubicBezTo>
                  <a:pt x="4489805" y="1841738"/>
                  <a:pt x="4308674" y="2022869"/>
                  <a:pt x="4085238" y="2022869"/>
                </a:cubicBezTo>
                <a:cubicBezTo>
                  <a:pt x="3861802" y="2022869"/>
                  <a:pt x="3680671" y="1841738"/>
                  <a:pt x="3680671" y="1618302"/>
                </a:cubicBezTo>
                <a:cubicBezTo>
                  <a:pt x="3680671" y="1394866"/>
                  <a:pt x="3861802" y="1213736"/>
                  <a:pt x="4085238" y="1213736"/>
                </a:cubicBezTo>
                <a:close/>
                <a:moveTo>
                  <a:pt x="6320807" y="369435"/>
                </a:moveTo>
                <a:cubicBezTo>
                  <a:pt x="6694797" y="369435"/>
                  <a:pt x="6997975" y="672613"/>
                  <a:pt x="6997975" y="1046603"/>
                </a:cubicBezTo>
                <a:cubicBezTo>
                  <a:pt x="6997975" y="1420592"/>
                  <a:pt x="6694797" y="1723770"/>
                  <a:pt x="6320807" y="1723770"/>
                </a:cubicBezTo>
                <a:cubicBezTo>
                  <a:pt x="5946817" y="1723770"/>
                  <a:pt x="5643639" y="1420592"/>
                  <a:pt x="5643639" y="1046603"/>
                </a:cubicBezTo>
                <a:cubicBezTo>
                  <a:pt x="5643639" y="672613"/>
                  <a:pt x="5946817" y="369435"/>
                  <a:pt x="6320807" y="369435"/>
                </a:cubicBezTo>
                <a:close/>
                <a:moveTo>
                  <a:pt x="684779" y="334268"/>
                </a:moveTo>
                <a:cubicBezTo>
                  <a:pt x="1058769" y="334268"/>
                  <a:pt x="1361948" y="637446"/>
                  <a:pt x="1361948" y="1011436"/>
                </a:cubicBezTo>
                <a:cubicBezTo>
                  <a:pt x="1361948" y="1385425"/>
                  <a:pt x="1058769" y="1688603"/>
                  <a:pt x="684779" y="1688603"/>
                </a:cubicBezTo>
                <a:cubicBezTo>
                  <a:pt x="310789" y="1688603"/>
                  <a:pt x="7611" y="1385425"/>
                  <a:pt x="7611" y="1011436"/>
                </a:cubicBezTo>
                <a:cubicBezTo>
                  <a:pt x="7611" y="637446"/>
                  <a:pt x="310789" y="334268"/>
                  <a:pt x="684779" y="334268"/>
                </a:cubicBezTo>
                <a:close/>
                <a:moveTo>
                  <a:pt x="8481592" y="35167"/>
                </a:moveTo>
                <a:cubicBezTo>
                  <a:pt x="8760892" y="35167"/>
                  <a:pt x="8987310" y="261585"/>
                  <a:pt x="8987310" y="540885"/>
                </a:cubicBezTo>
                <a:cubicBezTo>
                  <a:pt x="8987310" y="820185"/>
                  <a:pt x="8760892" y="1046603"/>
                  <a:pt x="8481592" y="1046603"/>
                </a:cubicBezTo>
                <a:cubicBezTo>
                  <a:pt x="8202292" y="1046603"/>
                  <a:pt x="7975874" y="820185"/>
                  <a:pt x="7975874" y="540885"/>
                </a:cubicBezTo>
                <a:cubicBezTo>
                  <a:pt x="7975874" y="261585"/>
                  <a:pt x="8202292" y="35167"/>
                  <a:pt x="8481592" y="35167"/>
                </a:cubicBezTo>
                <a:close/>
                <a:moveTo>
                  <a:pt x="2845565" y="0"/>
                </a:moveTo>
                <a:cubicBezTo>
                  <a:pt x="3124865" y="0"/>
                  <a:pt x="3351280" y="226418"/>
                  <a:pt x="3351280" y="505718"/>
                </a:cubicBezTo>
                <a:cubicBezTo>
                  <a:pt x="3351280" y="785018"/>
                  <a:pt x="3124865" y="1011436"/>
                  <a:pt x="2845565" y="1011436"/>
                </a:cubicBezTo>
                <a:cubicBezTo>
                  <a:pt x="2566265" y="1011436"/>
                  <a:pt x="2339847" y="785018"/>
                  <a:pt x="2339847" y="505718"/>
                </a:cubicBezTo>
                <a:cubicBezTo>
                  <a:pt x="2339847" y="226418"/>
                  <a:pt x="2566265" y="0"/>
                  <a:pt x="2845565" y="0"/>
                </a:cubicBezTo>
                <a:close/>
              </a:path>
            </a:pathLst>
          </a:custGeom>
          <a:solidFill>
            <a:schemeClr val="accent1">
              <a:lumMod val="75000"/>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Picture Placeholder 3">
            <a:extLst>
              <a:ext uri="{FF2B5EF4-FFF2-40B4-BE49-F238E27FC236}">
                <a16:creationId xmlns:a16="http://schemas.microsoft.com/office/drawing/2014/main" id="{401B6AF0-1A9F-49D8-B2ED-C4626E03F5A3}"/>
              </a:ext>
            </a:extLst>
          </p:cNvPr>
          <p:cNvSpPr>
            <a:spLocks noGrp="1"/>
          </p:cNvSpPr>
          <p:nvPr>
            <p:ph type="pic" sz="quarter" idx="10"/>
          </p:nvPr>
        </p:nvSpPr>
        <p:spPr/>
      </p:sp>
      <p:sp>
        <p:nvSpPr>
          <p:cNvPr id="2" name="Rectangle 1"/>
          <p:cNvSpPr/>
          <p:nvPr/>
        </p:nvSpPr>
        <p:spPr>
          <a:xfrm>
            <a:off x="0" y="998666"/>
            <a:ext cx="12192000" cy="243033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p:cNvGrpSpPr/>
          <p:nvPr/>
        </p:nvGrpSpPr>
        <p:grpSpPr>
          <a:xfrm>
            <a:off x="279400" y="1"/>
            <a:ext cx="11912600" cy="6857999"/>
            <a:chOff x="279400" y="1"/>
            <a:chExt cx="11912600" cy="6857999"/>
          </a:xfrm>
        </p:grpSpPr>
        <p:grpSp>
          <p:nvGrpSpPr>
            <p:cNvPr id="7" name="Group 6"/>
            <p:cNvGrpSpPr/>
            <p:nvPr/>
          </p:nvGrpSpPr>
          <p:grpSpPr>
            <a:xfrm>
              <a:off x="279400" y="215900"/>
              <a:ext cx="533400" cy="533400"/>
              <a:chOff x="901700" y="4102100"/>
              <a:chExt cx="1879600" cy="1879600"/>
            </a:xfrm>
          </p:grpSpPr>
          <p:sp>
            <p:nvSpPr>
              <p:cNvPr id="5" name="Donut 4"/>
              <p:cNvSpPr/>
              <p:nvPr/>
            </p:nvSpPr>
            <p:spPr>
              <a:xfrm>
                <a:off x="901700" y="4102100"/>
                <a:ext cx="1879600" cy="1879600"/>
              </a:xfrm>
              <a:prstGeom prst="donut">
                <a:avLst>
                  <a:gd name="adj" fmla="val 810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Oval 5"/>
              <p:cNvSpPr/>
              <p:nvPr/>
            </p:nvSpPr>
            <p:spPr>
              <a:xfrm>
                <a:off x="1320800" y="4521200"/>
                <a:ext cx="1041400" cy="10414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Freeform 12"/>
            <p:cNvSpPr/>
            <p:nvPr/>
          </p:nvSpPr>
          <p:spPr>
            <a:xfrm>
              <a:off x="11239500" y="4445000"/>
              <a:ext cx="952500" cy="1905000"/>
            </a:xfrm>
            <a:custGeom>
              <a:avLst/>
              <a:gdLst>
                <a:gd name="connsiteX0" fmla="*/ 1219200 w 1219200"/>
                <a:gd name="connsiteY0" fmla="*/ 543697 h 2438400"/>
                <a:gd name="connsiteX1" fmla="*/ 1219200 w 1219200"/>
                <a:gd name="connsiteY1" fmla="*/ 1894703 h 2438400"/>
                <a:gd name="connsiteX2" fmla="*/ 543697 w 1219200"/>
                <a:gd name="connsiteY2" fmla="*/ 1219200 h 2438400"/>
                <a:gd name="connsiteX3" fmla="*/ 1219200 w 1219200"/>
                <a:gd name="connsiteY3" fmla="*/ 543697 h 2438400"/>
                <a:gd name="connsiteX4" fmla="*/ 1219200 w 1219200"/>
                <a:gd name="connsiteY4" fmla="*/ 0 h 2438400"/>
                <a:gd name="connsiteX5" fmla="*/ 1219200 w 1219200"/>
                <a:gd name="connsiteY5" fmla="*/ 197705 h 2438400"/>
                <a:gd name="connsiteX6" fmla="*/ 197705 w 1219200"/>
                <a:gd name="connsiteY6" fmla="*/ 1219200 h 2438400"/>
                <a:gd name="connsiteX7" fmla="*/ 1219200 w 1219200"/>
                <a:gd name="connsiteY7" fmla="*/ 2240695 h 2438400"/>
                <a:gd name="connsiteX8" fmla="*/ 1219200 w 1219200"/>
                <a:gd name="connsiteY8" fmla="*/ 2438400 h 2438400"/>
                <a:gd name="connsiteX9" fmla="*/ 0 w 1219200"/>
                <a:gd name="connsiteY9" fmla="*/ 1219200 h 2438400"/>
                <a:gd name="connsiteX10" fmla="*/ 1219200 w 1219200"/>
                <a:gd name="connsiteY10" fmla="*/ 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 h="2438400">
                  <a:moveTo>
                    <a:pt x="1219200" y="543697"/>
                  </a:moveTo>
                  <a:lnTo>
                    <a:pt x="1219200" y="1894703"/>
                  </a:lnTo>
                  <a:cubicBezTo>
                    <a:pt x="846130" y="1894703"/>
                    <a:pt x="543697" y="1592270"/>
                    <a:pt x="543697" y="1219200"/>
                  </a:cubicBezTo>
                  <a:cubicBezTo>
                    <a:pt x="543697" y="846130"/>
                    <a:pt x="846130" y="543697"/>
                    <a:pt x="1219200" y="543697"/>
                  </a:cubicBezTo>
                  <a:close/>
                  <a:moveTo>
                    <a:pt x="1219200" y="0"/>
                  </a:moveTo>
                  <a:lnTo>
                    <a:pt x="1219200" y="197705"/>
                  </a:lnTo>
                  <a:cubicBezTo>
                    <a:pt x="655044" y="197705"/>
                    <a:pt x="197705" y="655044"/>
                    <a:pt x="197705" y="1219200"/>
                  </a:cubicBezTo>
                  <a:cubicBezTo>
                    <a:pt x="197705" y="1783356"/>
                    <a:pt x="655044" y="2240695"/>
                    <a:pt x="1219200" y="2240695"/>
                  </a:cubicBezTo>
                  <a:lnTo>
                    <a:pt x="1219200" y="2438400"/>
                  </a:lnTo>
                  <a:cubicBezTo>
                    <a:pt x="545854" y="2438400"/>
                    <a:pt x="0" y="1892546"/>
                    <a:pt x="0" y="1219200"/>
                  </a:cubicBezTo>
                  <a:cubicBezTo>
                    <a:pt x="0" y="545854"/>
                    <a:pt x="545854" y="0"/>
                    <a:pt x="12192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863600" y="344100"/>
              <a:ext cx="1454244" cy="276999"/>
            </a:xfrm>
            <a:prstGeom prst="rect">
              <a:avLst/>
            </a:prstGeom>
            <a:noFill/>
          </p:spPr>
          <p:txBody>
            <a:bodyPr wrap="none" rtlCol="0">
              <a:spAutoFit/>
            </a:bodyPr>
            <a:lstStyle/>
            <a:p>
              <a:r>
                <a:rPr lang="en-US" sz="1200" dirty="0">
                  <a:solidFill>
                    <a:schemeClr val="bg1">
                      <a:lumMod val="75000"/>
                    </a:schemeClr>
                  </a:solidFill>
                  <a:latin typeface="Poppins" panose="00000500000000000000" pitchFamily="2" charset="0"/>
                  <a:cs typeface="Poppins" panose="00000500000000000000" pitchFamily="2" charset="0"/>
                </a:rPr>
                <a:t>CLOSE UP PHOTO</a:t>
              </a:r>
            </a:p>
          </p:txBody>
        </p:sp>
        <p:sp>
          <p:nvSpPr>
            <p:cNvPr id="17" name="Freeform 16"/>
            <p:cNvSpPr/>
            <p:nvPr/>
          </p:nvSpPr>
          <p:spPr>
            <a:xfrm>
              <a:off x="10176022" y="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rot="10800000">
              <a:off x="719266" y="623690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p:cNvGrpSpPr/>
            <p:nvPr/>
          </p:nvGrpSpPr>
          <p:grpSpPr>
            <a:xfrm rot="5400000">
              <a:off x="10147488" y="2539838"/>
              <a:ext cx="3336260" cy="253916"/>
              <a:chOff x="2362388" y="2033200"/>
              <a:chExt cx="3336260" cy="253916"/>
            </a:xfrm>
          </p:grpSpPr>
          <p:sp>
            <p:nvSpPr>
              <p:cNvPr id="20" name="TextBox 19"/>
              <p:cNvSpPr txBox="1"/>
              <p:nvPr/>
            </p:nvSpPr>
            <p:spPr>
              <a:xfrm>
                <a:off x="2362388" y="2033200"/>
                <a:ext cx="740908"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Home</a:t>
                </a:r>
              </a:p>
            </p:txBody>
          </p:sp>
          <p:sp>
            <p:nvSpPr>
              <p:cNvPr id="21" name="TextBox 20"/>
              <p:cNvSpPr txBox="1"/>
              <p:nvPr/>
            </p:nvSpPr>
            <p:spPr>
              <a:xfrm>
                <a:off x="3273992" y="2033200"/>
                <a:ext cx="764953"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Photo</a:t>
                </a:r>
              </a:p>
            </p:txBody>
          </p:sp>
          <p:sp>
            <p:nvSpPr>
              <p:cNvPr id="22" name="TextBox 21"/>
              <p:cNvSpPr txBox="1"/>
              <p:nvPr/>
            </p:nvSpPr>
            <p:spPr>
              <a:xfrm>
                <a:off x="4209641" y="2033200"/>
                <a:ext cx="763351"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Video</a:t>
                </a:r>
              </a:p>
            </p:txBody>
          </p:sp>
          <p:sp>
            <p:nvSpPr>
              <p:cNvPr id="23" name="TextBox 22"/>
              <p:cNvSpPr txBox="1"/>
              <p:nvPr/>
            </p:nvSpPr>
            <p:spPr>
              <a:xfrm>
                <a:off x="5143688" y="2033200"/>
                <a:ext cx="554960"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Exit</a:t>
                </a:r>
              </a:p>
            </p:txBody>
          </p:sp>
        </p:grpSp>
      </p:grpSp>
      <p:sp>
        <p:nvSpPr>
          <p:cNvPr id="28" name="TextBox 27"/>
          <p:cNvSpPr txBox="1"/>
          <p:nvPr/>
        </p:nvSpPr>
        <p:spPr>
          <a:xfrm>
            <a:off x="1697200" y="1282809"/>
            <a:ext cx="8797601" cy="1862048"/>
          </a:xfrm>
          <a:prstGeom prst="rect">
            <a:avLst/>
          </a:prstGeom>
          <a:noFill/>
        </p:spPr>
        <p:txBody>
          <a:bodyPr wrap="none" rtlCol="0">
            <a:spAutoFit/>
          </a:bodyPr>
          <a:lstStyle/>
          <a:p>
            <a:r>
              <a:rPr lang="en-US" sz="11500" dirty="0">
                <a:solidFill>
                  <a:schemeClr val="bg1"/>
                </a:solidFill>
                <a:latin typeface="Bree Serif" panose="02000503040000020004" pitchFamily="2" charset="0"/>
              </a:rPr>
              <a:t>BREAK</a:t>
            </a:r>
            <a:r>
              <a:rPr lang="en-US" sz="11500" dirty="0">
                <a:solidFill>
                  <a:schemeClr val="tx1">
                    <a:lumMod val="75000"/>
                    <a:lumOff val="25000"/>
                  </a:schemeClr>
                </a:solidFill>
                <a:latin typeface="Bree Serif" panose="02000503040000020004" pitchFamily="2" charset="0"/>
              </a:rPr>
              <a:t> </a:t>
            </a:r>
            <a:r>
              <a:rPr lang="en-US" sz="11500" dirty="0">
                <a:solidFill>
                  <a:schemeClr val="accent4"/>
                </a:solidFill>
                <a:latin typeface="Bree Serif" panose="02000503040000020004" pitchFamily="2" charset="0"/>
              </a:rPr>
              <a:t>SLIDE</a:t>
            </a:r>
          </a:p>
        </p:txBody>
      </p:sp>
    </p:spTree>
    <p:extLst>
      <p:ext uri="{BB962C8B-B14F-4D97-AF65-F5344CB8AC3E}">
        <p14:creationId xmlns:p14="http://schemas.microsoft.com/office/powerpoint/2010/main" val="3295958248"/>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grpSp>
        <p:nvGrpSpPr>
          <p:cNvPr id="25" name="Group 24"/>
          <p:cNvGrpSpPr/>
          <p:nvPr/>
        </p:nvGrpSpPr>
        <p:grpSpPr>
          <a:xfrm>
            <a:off x="279400" y="1"/>
            <a:ext cx="11912600" cy="6857999"/>
            <a:chOff x="279400" y="1"/>
            <a:chExt cx="11912600" cy="6857999"/>
          </a:xfrm>
        </p:grpSpPr>
        <p:grpSp>
          <p:nvGrpSpPr>
            <p:cNvPr id="7" name="Group 6"/>
            <p:cNvGrpSpPr/>
            <p:nvPr/>
          </p:nvGrpSpPr>
          <p:grpSpPr>
            <a:xfrm>
              <a:off x="279400" y="215900"/>
              <a:ext cx="533400" cy="533400"/>
              <a:chOff x="901700" y="4102100"/>
              <a:chExt cx="1879600" cy="1879600"/>
            </a:xfrm>
          </p:grpSpPr>
          <p:sp>
            <p:nvSpPr>
              <p:cNvPr id="5" name="Donut 4"/>
              <p:cNvSpPr/>
              <p:nvPr/>
            </p:nvSpPr>
            <p:spPr>
              <a:xfrm>
                <a:off x="901700" y="4102100"/>
                <a:ext cx="1879600" cy="1879600"/>
              </a:xfrm>
              <a:prstGeom prst="donut">
                <a:avLst>
                  <a:gd name="adj" fmla="val 810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 name="Oval 5"/>
              <p:cNvSpPr/>
              <p:nvPr/>
            </p:nvSpPr>
            <p:spPr>
              <a:xfrm>
                <a:off x="1320800" y="4521200"/>
                <a:ext cx="1041400" cy="10414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3" name="Freeform 12"/>
            <p:cNvSpPr/>
            <p:nvPr/>
          </p:nvSpPr>
          <p:spPr>
            <a:xfrm>
              <a:off x="11239500" y="4445000"/>
              <a:ext cx="952500" cy="1905000"/>
            </a:xfrm>
            <a:custGeom>
              <a:avLst/>
              <a:gdLst>
                <a:gd name="connsiteX0" fmla="*/ 1219200 w 1219200"/>
                <a:gd name="connsiteY0" fmla="*/ 543697 h 2438400"/>
                <a:gd name="connsiteX1" fmla="*/ 1219200 w 1219200"/>
                <a:gd name="connsiteY1" fmla="*/ 1894703 h 2438400"/>
                <a:gd name="connsiteX2" fmla="*/ 543697 w 1219200"/>
                <a:gd name="connsiteY2" fmla="*/ 1219200 h 2438400"/>
                <a:gd name="connsiteX3" fmla="*/ 1219200 w 1219200"/>
                <a:gd name="connsiteY3" fmla="*/ 543697 h 2438400"/>
                <a:gd name="connsiteX4" fmla="*/ 1219200 w 1219200"/>
                <a:gd name="connsiteY4" fmla="*/ 0 h 2438400"/>
                <a:gd name="connsiteX5" fmla="*/ 1219200 w 1219200"/>
                <a:gd name="connsiteY5" fmla="*/ 197705 h 2438400"/>
                <a:gd name="connsiteX6" fmla="*/ 197705 w 1219200"/>
                <a:gd name="connsiteY6" fmla="*/ 1219200 h 2438400"/>
                <a:gd name="connsiteX7" fmla="*/ 1219200 w 1219200"/>
                <a:gd name="connsiteY7" fmla="*/ 2240695 h 2438400"/>
                <a:gd name="connsiteX8" fmla="*/ 1219200 w 1219200"/>
                <a:gd name="connsiteY8" fmla="*/ 2438400 h 2438400"/>
                <a:gd name="connsiteX9" fmla="*/ 0 w 1219200"/>
                <a:gd name="connsiteY9" fmla="*/ 1219200 h 2438400"/>
                <a:gd name="connsiteX10" fmla="*/ 1219200 w 1219200"/>
                <a:gd name="connsiteY10" fmla="*/ 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 h="2438400">
                  <a:moveTo>
                    <a:pt x="1219200" y="543697"/>
                  </a:moveTo>
                  <a:lnTo>
                    <a:pt x="1219200" y="1894703"/>
                  </a:lnTo>
                  <a:cubicBezTo>
                    <a:pt x="846130" y="1894703"/>
                    <a:pt x="543697" y="1592270"/>
                    <a:pt x="543697" y="1219200"/>
                  </a:cubicBezTo>
                  <a:cubicBezTo>
                    <a:pt x="543697" y="846130"/>
                    <a:pt x="846130" y="543697"/>
                    <a:pt x="1219200" y="543697"/>
                  </a:cubicBezTo>
                  <a:close/>
                  <a:moveTo>
                    <a:pt x="1219200" y="0"/>
                  </a:moveTo>
                  <a:lnTo>
                    <a:pt x="1219200" y="197705"/>
                  </a:lnTo>
                  <a:cubicBezTo>
                    <a:pt x="655044" y="197705"/>
                    <a:pt x="197705" y="655044"/>
                    <a:pt x="197705" y="1219200"/>
                  </a:cubicBezTo>
                  <a:cubicBezTo>
                    <a:pt x="197705" y="1783356"/>
                    <a:pt x="655044" y="2240695"/>
                    <a:pt x="1219200" y="2240695"/>
                  </a:cubicBezTo>
                  <a:lnTo>
                    <a:pt x="1219200" y="2438400"/>
                  </a:lnTo>
                  <a:cubicBezTo>
                    <a:pt x="545854" y="2438400"/>
                    <a:pt x="0" y="1892546"/>
                    <a:pt x="0" y="1219200"/>
                  </a:cubicBezTo>
                  <a:cubicBezTo>
                    <a:pt x="0" y="545854"/>
                    <a:pt x="545854" y="0"/>
                    <a:pt x="12192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4" name="TextBox 13"/>
            <p:cNvSpPr txBox="1"/>
            <p:nvPr/>
          </p:nvSpPr>
          <p:spPr>
            <a:xfrm>
              <a:off x="863600" y="344100"/>
              <a:ext cx="1454244" cy="276999"/>
            </a:xfrm>
            <a:prstGeom prst="rect">
              <a:avLst/>
            </a:prstGeom>
            <a:noFill/>
          </p:spPr>
          <p:txBody>
            <a:bodyPr wrap="none" rtlCol="0">
              <a:spAutoFit/>
            </a:bodyPr>
            <a:lstStyle/>
            <a:p>
              <a:r>
                <a:rPr lang="en-US" sz="1200" dirty="0">
                  <a:solidFill>
                    <a:schemeClr val="bg1"/>
                  </a:solidFill>
                  <a:latin typeface="Poppins" panose="00000500000000000000" pitchFamily="2" charset="0"/>
                  <a:cs typeface="Poppins" panose="00000500000000000000" pitchFamily="2" charset="0"/>
                </a:rPr>
                <a:t>CLOSE UP PHOTO</a:t>
              </a:r>
            </a:p>
          </p:txBody>
        </p:sp>
        <p:sp>
          <p:nvSpPr>
            <p:cNvPr id="17" name="Freeform 16"/>
            <p:cNvSpPr/>
            <p:nvPr/>
          </p:nvSpPr>
          <p:spPr>
            <a:xfrm>
              <a:off x="10176022" y="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8" name="Freeform 17"/>
            <p:cNvSpPr/>
            <p:nvPr/>
          </p:nvSpPr>
          <p:spPr>
            <a:xfrm rot="10800000">
              <a:off x="719266" y="623690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24" name="Group 23"/>
            <p:cNvGrpSpPr/>
            <p:nvPr/>
          </p:nvGrpSpPr>
          <p:grpSpPr>
            <a:xfrm rot="5400000">
              <a:off x="10147488" y="2539838"/>
              <a:ext cx="3336260" cy="253916"/>
              <a:chOff x="2362388" y="2033200"/>
              <a:chExt cx="3336260" cy="253916"/>
            </a:xfrm>
          </p:grpSpPr>
          <p:sp>
            <p:nvSpPr>
              <p:cNvPr id="20" name="TextBox 19"/>
              <p:cNvSpPr txBox="1"/>
              <p:nvPr/>
            </p:nvSpPr>
            <p:spPr>
              <a:xfrm>
                <a:off x="2362388" y="2033200"/>
                <a:ext cx="740908" cy="253916"/>
              </a:xfrm>
              <a:prstGeom prst="rect">
                <a:avLst/>
              </a:prstGeom>
              <a:noFill/>
            </p:spPr>
            <p:txBody>
              <a:bodyPr wrap="none" rtlCol="0">
                <a:spAutoFit/>
              </a:bodyPr>
              <a:lstStyle/>
              <a:p>
                <a:r>
                  <a:rPr lang="en-US" sz="1050" spc="300" dirty="0">
                    <a:solidFill>
                      <a:schemeClr val="bg1"/>
                    </a:solidFill>
                    <a:latin typeface="Poppins" panose="00000500000000000000" pitchFamily="2" charset="0"/>
                    <a:cs typeface="Poppins" panose="00000500000000000000" pitchFamily="2" charset="0"/>
                  </a:rPr>
                  <a:t>Home</a:t>
                </a:r>
              </a:p>
            </p:txBody>
          </p:sp>
          <p:sp>
            <p:nvSpPr>
              <p:cNvPr id="21" name="TextBox 20"/>
              <p:cNvSpPr txBox="1"/>
              <p:nvPr/>
            </p:nvSpPr>
            <p:spPr>
              <a:xfrm>
                <a:off x="3273992" y="2033200"/>
                <a:ext cx="764953" cy="253916"/>
              </a:xfrm>
              <a:prstGeom prst="rect">
                <a:avLst/>
              </a:prstGeom>
              <a:noFill/>
            </p:spPr>
            <p:txBody>
              <a:bodyPr wrap="none" rtlCol="0">
                <a:spAutoFit/>
              </a:bodyPr>
              <a:lstStyle/>
              <a:p>
                <a:r>
                  <a:rPr lang="en-US" sz="1050" spc="300" dirty="0">
                    <a:solidFill>
                      <a:schemeClr val="bg1"/>
                    </a:solidFill>
                    <a:latin typeface="Poppins" panose="00000500000000000000" pitchFamily="2" charset="0"/>
                    <a:cs typeface="Poppins" panose="00000500000000000000" pitchFamily="2" charset="0"/>
                  </a:rPr>
                  <a:t>Photo</a:t>
                </a:r>
              </a:p>
            </p:txBody>
          </p:sp>
          <p:sp>
            <p:nvSpPr>
              <p:cNvPr id="22" name="TextBox 21"/>
              <p:cNvSpPr txBox="1"/>
              <p:nvPr/>
            </p:nvSpPr>
            <p:spPr>
              <a:xfrm>
                <a:off x="4209641" y="2033200"/>
                <a:ext cx="763351" cy="253916"/>
              </a:xfrm>
              <a:prstGeom prst="rect">
                <a:avLst/>
              </a:prstGeom>
              <a:noFill/>
            </p:spPr>
            <p:txBody>
              <a:bodyPr wrap="none" rtlCol="0">
                <a:spAutoFit/>
              </a:bodyPr>
              <a:lstStyle/>
              <a:p>
                <a:r>
                  <a:rPr lang="en-US" sz="1050" spc="300" dirty="0">
                    <a:solidFill>
                      <a:schemeClr val="bg1"/>
                    </a:solidFill>
                    <a:latin typeface="Poppins" panose="00000500000000000000" pitchFamily="2" charset="0"/>
                    <a:cs typeface="Poppins" panose="00000500000000000000" pitchFamily="2" charset="0"/>
                  </a:rPr>
                  <a:t>Video</a:t>
                </a:r>
              </a:p>
            </p:txBody>
          </p:sp>
          <p:sp>
            <p:nvSpPr>
              <p:cNvPr id="23" name="TextBox 22"/>
              <p:cNvSpPr txBox="1"/>
              <p:nvPr/>
            </p:nvSpPr>
            <p:spPr>
              <a:xfrm>
                <a:off x="5143688" y="2033200"/>
                <a:ext cx="554960" cy="253916"/>
              </a:xfrm>
              <a:prstGeom prst="rect">
                <a:avLst/>
              </a:prstGeom>
              <a:noFill/>
            </p:spPr>
            <p:txBody>
              <a:bodyPr wrap="none" rtlCol="0">
                <a:spAutoFit/>
              </a:bodyPr>
              <a:lstStyle/>
              <a:p>
                <a:r>
                  <a:rPr lang="en-US" sz="1050" spc="300" dirty="0">
                    <a:solidFill>
                      <a:schemeClr val="bg1"/>
                    </a:solidFill>
                    <a:latin typeface="Poppins" panose="00000500000000000000" pitchFamily="2" charset="0"/>
                    <a:cs typeface="Poppins" panose="00000500000000000000" pitchFamily="2" charset="0"/>
                  </a:rPr>
                  <a:t>Exit</a:t>
                </a:r>
              </a:p>
            </p:txBody>
          </p:sp>
        </p:grpSp>
      </p:grpSp>
      <p:sp>
        <p:nvSpPr>
          <p:cNvPr id="27" name="Freeform 26"/>
          <p:cNvSpPr/>
          <p:nvPr/>
        </p:nvSpPr>
        <p:spPr>
          <a:xfrm>
            <a:off x="1025656" y="723015"/>
            <a:ext cx="10125835" cy="5426611"/>
          </a:xfrm>
          <a:custGeom>
            <a:avLst/>
            <a:gdLst>
              <a:gd name="connsiteX0" fmla="*/ 7633997 w 10125835"/>
              <a:gd name="connsiteY0" fmla="*/ 4758075 h 5426611"/>
              <a:gd name="connsiteX1" fmla="*/ 7968265 w 10125835"/>
              <a:gd name="connsiteY1" fmla="*/ 5092343 h 5426611"/>
              <a:gd name="connsiteX2" fmla="*/ 7633997 w 10125835"/>
              <a:gd name="connsiteY2" fmla="*/ 5426611 h 5426611"/>
              <a:gd name="connsiteX3" fmla="*/ 7299729 w 10125835"/>
              <a:gd name="connsiteY3" fmla="*/ 5092343 h 5426611"/>
              <a:gd name="connsiteX4" fmla="*/ 7633997 w 10125835"/>
              <a:gd name="connsiteY4" fmla="*/ 4758075 h 5426611"/>
              <a:gd name="connsiteX5" fmla="*/ 1997968 w 10125835"/>
              <a:gd name="connsiteY5" fmla="*/ 4722908 h 5426611"/>
              <a:gd name="connsiteX6" fmla="*/ 2332236 w 10125835"/>
              <a:gd name="connsiteY6" fmla="*/ 5057176 h 5426611"/>
              <a:gd name="connsiteX7" fmla="*/ 1997968 w 10125835"/>
              <a:gd name="connsiteY7" fmla="*/ 5391444 h 5426611"/>
              <a:gd name="connsiteX8" fmla="*/ 1663700 w 10125835"/>
              <a:gd name="connsiteY8" fmla="*/ 5057176 h 5426611"/>
              <a:gd name="connsiteX9" fmla="*/ 1997968 w 10125835"/>
              <a:gd name="connsiteY9" fmla="*/ 4722908 h 5426611"/>
              <a:gd name="connsiteX10" fmla="*/ 9713658 w 10125835"/>
              <a:gd name="connsiteY10" fmla="*/ 4283208 h 5426611"/>
              <a:gd name="connsiteX11" fmla="*/ 10118225 w 10125835"/>
              <a:gd name="connsiteY11" fmla="*/ 4687775 h 5426611"/>
              <a:gd name="connsiteX12" fmla="*/ 9713658 w 10125835"/>
              <a:gd name="connsiteY12" fmla="*/ 5092342 h 5426611"/>
              <a:gd name="connsiteX13" fmla="*/ 9309091 w 10125835"/>
              <a:gd name="connsiteY13" fmla="*/ 4687775 h 5426611"/>
              <a:gd name="connsiteX14" fmla="*/ 9713658 w 10125835"/>
              <a:gd name="connsiteY14" fmla="*/ 4283208 h 5426611"/>
              <a:gd name="connsiteX15" fmla="*/ 4077628 w 10125835"/>
              <a:gd name="connsiteY15" fmla="*/ 4248041 h 5426611"/>
              <a:gd name="connsiteX16" fmla="*/ 4482195 w 10125835"/>
              <a:gd name="connsiteY16" fmla="*/ 4652608 h 5426611"/>
              <a:gd name="connsiteX17" fmla="*/ 4077628 w 10125835"/>
              <a:gd name="connsiteY17" fmla="*/ 5057175 h 5426611"/>
              <a:gd name="connsiteX18" fmla="*/ 3673061 w 10125835"/>
              <a:gd name="connsiteY18" fmla="*/ 4652608 h 5426611"/>
              <a:gd name="connsiteX19" fmla="*/ 4077628 w 10125835"/>
              <a:gd name="connsiteY19" fmla="*/ 4248041 h 5426611"/>
              <a:gd name="connsiteX20" fmla="*/ 6313197 w 10125835"/>
              <a:gd name="connsiteY20" fmla="*/ 3403740 h 5426611"/>
              <a:gd name="connsiteX21" fmla="*/ 6990365 w 10125835"/>
              <a:gd name="connsiteY21" fmla="*/ 4080908 h 5426611"/>
              <a:gd name="connsiteX22" fmla="*/ 6313197 w 10125835"/>
              <a:gd name="connsiteY22" fmla="*/ 4758076 h 5426611"/>
              <a:gd name="connsiteX23" fmla="*/ 5636029 w 10125835"/>
              <a:gd name="connsiteY23" fmla="*/ 4080908 h 5426611"/>
              <a:gd name="connsiteX24" fmla="*/ 6313197 w 10125835"/>
              <a:gd name="connsiteY24" fmla="*/ 3403740 h 5426611"/>
              <a:gd name="connsiteX25" fmla="*/ 677168 w 10125835"/>
              <a:gd name="connsiteY25" fmla="*/ 3368573 h 5426611"/>
              <a:gd name="connsiteX26" fmla="*/ 1354336 w 10125835"/>
              <a:gd name="connsiteY26" fmla="*/ 4045741 h 5426611"/>
              <a:gd name="connsiteX27" fmla="*/ 677168 w 10125835"/>
              <a:gd name="connsiteY27" fmla="*/ 4722909 h 5426611"/>
              <a:gd name="connsiteX28" fmla="*/ 0 w 10125835"/>
              <a:gd name="connsiteY28" fmla="*/ 4045741 h 5426611"/>
              <a:gd name="connsiteX29" fmla="*/ 677168 w 10125835"/>
              <a:gd name="connsiteY29" fmla="*/ 3368573 h 5426611"/>
              <a:gd name="connsiteX30" fmla="*/ 8473982 w 10125835"/>
              <a:gd name="connsiteY30" fmla="*/ 3069472 h 5426611"/>
              <a:gd name="connsiteX31" fmla="*/ 8979700 w 10125835"/>
              <a:gd name="connsiteY31" fmla="*/ 3575190 h 5426611"/>
              <a:gd name="connsiteX32" fmla="*/ 8473982 w 10125835"/>
              <a:gd name="connsiteY32" fmla="*/ 4080908 h 5426611"/>
              <a:gd name="connsiteX33" fmla="*/ 7968264 w 10125835"/>
              <a:gd name="connsiteY33" fmla="*/ 3575190 h 5426611"/>
              <a:gd name="connsiteX34" fmla="*/ 8473982 w 10125835"/>
              <a:gd name="connsiteY34" fmla="*/ 3069472 h 5426611"/>
              <a:gd name="connsiteX35" fmla="*/ 2837953 w 10125835"/>
              <a:gd name="connsiteY35" fmla="*/ 3034305 h 5426611"/>
              <a:gd name="connsiteX36" fmla="*/ 3343670 w 10125835"/>
              <a:gd name="connsiteY36" fmla="*/ 3540023 h 5426611"/>
              <a:gd name="connsiteX37" fmla="*/ 2837953 w 10125835"/>
              <a:gd name="connsiteY37" fmla="*/ 4045741 h 5426611"/>
              <a:gd name="connsiteX38" fmla="*/ 2332235 w 10125835"/>
              <a:gd name="connsiteY38" fmla="*/ 3540023 h 5426611"/>
              <a:gd name="connsiteX39" fmla="*/ 2837953 w 10125835"/>
              <a:gd name="connsiteY39" fmla="*/ 3034305 h 5426611"/>
              <a:gd name="connsiteX40" fmla="*/ 7641607 w 10125835"/>
              <a:gd name="connsiteY40" fmla="*/ 1723769 h 5426611"/>
              <a:gd name="connsiteX41" fmla="*/ 7975875 w 10125835"/>
              <a:gd name="connsiteY41" fmla="*/ 2058037 h 5426611"/>
              <a:gd name="connsiteX42" fmla="*/ 7641607 w 10125835"/>
              <a:gd name="connsiteY42" fmla="*/ 2392305 h 5426611"/>
              <a:gd name="connsiteX43" fmla="*/ 7307339 w 10125835"/>
              <a:gd name="connsiteY43" fmla="*/ 2058037 h 5426611"/>
              <a:gd name="connsiteX44" fmla="*/ 7641607 w 10125835"/>
              <a:gd name="connsiteY44" fmla="*/ 1723769 h 5426611"/>
              <a:gd name="connsiteX45" fmla="*/ 2005580 w 10125835"/>
              <a:gd name="connsiteY45" fmla="*/ 1688602 h 5426611"/>
              <a:gd name="connsiteX46" fmla="*/ 2339847 w 10125835"/>
              <a:gd name="connsiteY46" fmla="*/ 2022870 h 5426611"/>
              <a:gd name="connsiteX47" fmla="*/ 2005580 w 10125835"/>
              <a:gd name="connsiteY47" fmla="*/ 2357138 h 5426611"/>
              <a:gd name="connsiteX48" fmla="*/ 1671311 w 10125835"/>
              <a:gd name="connsiteY48" fmla="*/ 2022870 h 5426611"/>
              <a:gd name="connsiteX49" fmla="*/ 2005580 w 10125835"/>
              <a:gd name="connsiteY49" fmla="*/ 1688602 h 5426611"/>
              <a:gd name="connsiteX50" fmla="*/ 9721268 w 10125835"/>
              <a:gd name="connsiteY50" fmla="*/ 1248903 h 5426611"/>
              <a:gd name="connsiteX51" fmla="*/ 10125835 w 10125835"/>
              <a:gd name="connsiteY51" fmla="*/ 1653469 h 5426611"/>
              <a:gd name="connsiteX52" fmla="*/ 9721268 w 10125835"/>
              <a:gd name="connsiteY52" fmla="*/ 2058036 h 5426611"/>
              <a:gd name="connsiteX53" fmla="*/ 9316701 w 10125835"/>
              <a:gd name="connsiteY53" fmla="*/ 1653469 h 5426611"/>
              <a:gd name="connsiteX54" fmla="*/ 9721268 w 10125835"/>
              <a:gd name="connsiteY54" fmla="*/ 1248903 h 5426611"/>
              <a:gd name="connsiteX55" fmla="*/ 4085238 w 10125835"/>
              <a:gd name="connsiteY55" fmla="*/ 1213736 h 5426611"/>
              <a:gd name="connsiteX56" fmla="*/ 4489805 w 10125835"/>
              <a:gd name="connsiteY56" fmla="*/ 1618302 h 5426611"/>
              <a:gd name="connsiteX57" fmla="*/ 4085238 w 10125835"/>
              <a:gd name="connsiteY57" fmla="*/ 2022869 h 5426611"/>
              <a:gd name="connsiteX58" fmla="*/ 3680671 w 10125835"/>
              <a:gd name="connsiteY58" fmla="*/ 1618302 h 5426611"/>
              <a:gd name="connsiteX59" fmla="*/ 4085238 w 10125835"/>
              <a:gd name="connsiteY59" fmla="*/ 1213736 h 5426611"/>
              <a:gd name="connsiteX60" fmla="*/ 6320807 w 10125835"/>
              <a:gd name="connsiteY60" fmla="*/ 369435 h 5426611"/>
              <a:gd name="connsiteX61" fmla="*/ 6997975 w 10125835"/>
              <a:gd name="connsiteY61" fmla="*/ 1046603 h 5426611"/>
              <a:gd name="connsiteX62" fmla="*/ 6320807 w 10125835"/>
              <a:gd name="connsiteY62" fmla="*/ 1723770 h 5426611"/>
              <a:gd name="connsiteX63" fmla="*/ 5643639 w 10125835"/>
              <a:gd name="connsiteY63" fmla="*/ 1046603 h 5426611"/>
              <a:gd name="connsiteX64" fmla="*/ 6320807 w 10125835"/>
              <a:gd name="connsiteY64" fmla="*/ 369435 h 5426611"/>
              <a:gd name="connsiteX65" fmla="*/ 684779 w 10125835"/>
              <a:gd name="connsiteY65" fmla="*/ 334268 h 5426611"/>
              <a:gd name="connsiteX66" fmla="*/ 1361948 w 10125835"/>
              <a:gd name="connsiteY66" fmla="*/ 1011436 h 5426611"/>
              <a:gd name="connsiteX67" fmla="*/ 684779 w 10125835"/>
              <a:gd name="connsiteY67" fmla="*/ 1688603 h 5426611"/>
              <a:gd name="connsiteX68" fmla="*/ 7611 w 10125835"/>
              <a:gd name="connsiteY68" fmla="*/ 1011436 h 5426611"/>
              <a:gd name="connsiteX69" fmla="*/ 684779 w 10125835"/>
              <a:gd name="connsiteY69" fmla="*/ 334268 h 5426611"/>
              <a:gd name="connsiteX70" fmla="*/ 8481592 w 10125835"/>
              <a:gd name="connsiteY70" fmla="*/ 35167 h 5426611"/>
              <a:gd name="connsiteX71" fmla="*/ 8987310 w 10125835"/>
              <a:gd name="connsiteY71" fmla="*/ 540885 h 5426611"/>
              <a:gd name="connsiteX72" fmla="*/ 8481592 w 10125835"/>
              <a:gd name="connsiteY72" fmla="*/ 1046603 h 5426611"/>
              <a:gd name="connsiteX73" fmla="*/ 7975874 w 10125835"/>
              <a:gd name="connsiteY73" fmla="*/ 540885 h 5426611"/>
              <a:gd name="connsiteX74" fmla="*/ 8481592 w 10125835"/>
              <a:gd name="connsiteY74" fmla="*/ 35167 h 5426611"/>
              <a:gd name="connsiteX75" fmla="*/ 2845565 w 10125835"/>
              <a:gd name="connsiteY75" fmla="*/ 0 h 5426611"/>
              <a:gd name="connsiteX76" fmla="*/ 3351280 w 10125835"/>
              <a:gd name="connsiteY76" fmla="*/ 505718 h 5426611"/>
              <a:gd name="connsiteX77" fmla="*/ 2845565 w 10125835"/>
              <a:gd name="connsiteY77" fmla="*/ 1011436 h 5426611"/>
              <a:gd name="connsiteX78" fmla="*/ 2339847 w 10125835"/>
              <a:gd name="connsiteY78" fmla="*/ 505718 h 5426611"/>
              <a:gd name="connsiteX79" fmla="*/ 2845565 w 10125835"/>
              <a:gd name="connsiteY79" fmla="*/ 0 h 5426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10125835" h="5426611">
                <a:moveTo>
                  <a:pt x="7633997" y="4758075"/>
                </a:moveTo>
                <a:cubicBezTo>
                  <a:pt x="7818608" y="4758075"/>
                  <a:pt x="7968265" y="4907732"/>
                  <a:pt x="7968265" y="5092343"/>
                </a:cubicBezTo>
                <a:cubicBezTo>
                  <a:pt x="7968265" y="5276954"/>
                  <a:pt x="7818608" y="5426611"/>
                  <a:pt x="7633997" y="5426611"/>
                </a:cubicBezTo>
                <a:cubicBezTo>
                  <a:pt x="7449386" y="5426611"/>
                  <a:pt x="7299729" y="5276954"/>
                  <a:pt x="7299729" y="5092343"/>
                </a:cubicBezTo>
                <a:cubicBezTo>
                  <a:pt x="7299729" y="4907732"/>
                  <a:pt x="7449386" y="4758075"/>
                  <a:pt x="7633997" y="4758075"/>
                </a:cubicBezTo>
                <a:close/>
                <a:moveTo>
                  <a:pt x="1997968" y="4722908"/>
                </a:moveTo>
                <a:cubicBezTo>
                  <a:pt x="2182579" y="4722908"/>
                  <a:pt x="2332236" y="4872565"/>
                  <a:pt x="2332236" y="5057176"/>
                </a:cubicBezTo>
                <a:cubicBezTo>
                  <a:pt x="2332236" y="5241787"/>
                  <a:pt x="2182579" y="5391444"/>
                  <a:pt x="1997968" y="5391444"/>
                </a:cubicBezTo>
                <a:cubicBezTo>
                  <a:pt x="1813357" y="5391444"/>
                  <a:pt x="1663700" y="5241787"/>
                  <a:pt x="1663700" y="5057176"/>
                </a:cubicBezTo>
                <a:cubicBezTo>
                  <a:pt x="1663700" y="4872565"/>
                  <a:pt x="1813357" y="4722908"/>
                  <a:pt x="1997968" y="4722908"/>
                </a:cubicBezTo>
                <a:close/>
                <a:moveTo>
                  <a:pt x="9713658" y="4283208"/>
                </a:moveTo>
                <a:cubicBezTo>
                  <a:pt x="9937094" y="4283208"/>
                  <a:pt x="10118225" y="4464339"/>
                  <a:pt x="10118225" y="4687775"/>
                </a:cubicBezTo>
                <a:cubicBezTo>
                  <a:pt x="10118225" y="4911211"/>
                  <a:pt x="9937094" y="5092342"/>
                  <a:pt x="9713658" y="5092342"/>
                </a:cubicBezTo>
                <a:cubicBezTo>
                  <a:pt x="9490222" y="5092342"/>
                  <a:pt x="9309091" y="4911211"/>
                  <a:pt x="9309091" y="4687775"/>
                </a:cubicBezTo>
                <a:cubicBezTo>
                  <a:pt x="9309091" y="4464339"/>
                  <a:pt x="9490222" y="4283208"/>
                  <a:pt x="9713658" y="4283208"/>
                </a:cubicBezTo>
                <a:close/>
                <a:moveTo>
                  <a:pt x="4077628" y="4248041"/>
                </a:moveTo>
                <a:cubicBezTo>
                  <a:pt x="4301064" y="4248041"/>
                  <a:pt x="4482195" y="4429172"/>
                  <a:pt x="4482195" y="4652608"/>
                </a:cubicBezTo>
                <a:cubicBezTo>
                  <a:pt x="4482195" y="4876044"/>
                  <a:pt x="4301064" y="5057175"/>
                  <a:pt x="4077628" y="5057175"/>
                </a:cubicBezTo>
                <a:cubicBezTo>
                  <a:pt x="3854192" y="5057175"/>
                  <a:pt x="3673061" y="4876044"/>
                  <a:pt x="3673061" y="4652608"/>
                </a:cubicBezTo>
                <a:cubicBezTo>
                  <a:pt x="3673061" y="4429172"/>
                  <a:pt x="3854192" y="4248041"/>
                  <a:pt x="4077628" y="4248041"/>
                </a:cubicBezTo>
                <a:close/>
                <a:moveTo>
                  <a:pt x="6313197" y="3403740"/>
                </a:moveTo>
                <a:cubicBezTo>
                  <a:pt x="6687187" y="3403740"/>
                  <a:pt x="6990365" y="3706918"/>
                  <a:pt x="6990365" y="4080908"/>
                </a:cubicBezTo>
                <a:cubicBezTo>
                  <a:pt x="6990365" y="4454898"/>
                  <a:pt x="6687187" y="4758076"/>
                  <a:pt x="6313197" y="4758076"/>
                </a:cubicBezTo>
                <a:cubicBezTo>
                  <a:pt x="5939207" y="4758076"/>
                  <a:pt x="5636029" y="4454898"/>
                  <a:pt x="5636029" y="4080908"/>
                </a:cubicBezTo>
                <a:cubicBezTo>
                  <a:pt x="5636029" y="3706918"/>
                  <a:pt x="5939207" y="3403740"/>
                  <a:pt x="6313197" y="3403740"/>
                </a:cubicBezTo>
                <a:close/>
                <a:moveTo>
                  <a:pt x="677168" y="3368573"/>
                </a:moveTo>
                <a:cubicBezTo>
                  <a:pt x="1051158" y="3368573"/>
                  <a:pt x="1354336" y="3671751"/>
                  <a:pt x="1354336" y="4045741"/>
                </a:cubicBezTo>
                <a:cubicBezTo>
                  <a:pt x="1354336" y="4419731"/>
                  <a:pt x="1051158" y="4722909"/>
                  <a:pt x="677168" y="4722909"/>
                </a:cubicBezTo>
                <a:cubicBezTo>
                  <a:pt x="303178" y="4722909"/>
                  <a:pt x="0" y="4419731"/>
                  <a:pt x="0" y="4045741"/>
                </a:cubicBezTo>
                <a:cubicBezTo>
                  <a:pt x="0" y="3671751"/>
                  <a:pt x="303178" y="3368573"/>
                  <a:pt x="677168" y="3368573"/>
                </a:cubicBezTo>
                <a:close/>
                <a:moveTo>
                  <a:pt x="8473982" y="3069472"/>
                </a:moveTo>
                <a:cubicBezTo>
                  <a:pt x="8753282" y="3069472"/>
                  <a:pt x="8979700" y="3295890"/>
                  <a:pt x="8979700" y="3575190"/>
                </a:cubicBezTo>
                <a:cubicBezTo>
                  <a:pt x="8979700" y="3854490"/>
                  <a:pt x="8753282" y="4080908"/>
                  <a:pt x="8473982" y="4080908"/>
                </a:cubicBezTo>
                <a:cubicBezTo>
                  <a:pt x="8194682" y="4080908"/>
                  <a:pt x="7968264" y="3854490"/>
                  <a:pt x="7968264" y="3575190"/>
                </a:cubicBezTo>
                <a:cubicBezTo>
                  <a:pt x="7968264" y="3295890"/>
                  <a:pt x="8194682" y="3069472"/>
                  <a:pt x="8473982" y="3069472"/>
                </a:cubicBezTo>
                <a:close/>
                <a:moveTo>
                  <a:pt x="2837953" y="3034305"/>
                </a:moveTo>
                <a:cubicBezTo>
                  <a:pt x="3117253" y="3034305"/>
                  <a:pt x="3343670" y="3260723"/>
                  <a:pt x="3343670" y="3540023"/>
                </a:cubicBezTo>
                <a:cubicBezTo>
                  <a:pt x="3343670" y="3819323"/>
                  <a:pt x="3117253" y="4045741"/>
                  <a:pt x="2837953" y="4045741"/>
                </a:cubicBezTo>
                <a:cubicBezTo>
                  <a:pt x="2558653" y="4045741"/>
                  <a:pt x="2332235" y="3819323"/>
                  <a:pt x="2332235" y="3540023"/>
                </a:cubicBezTo>
                <a:cubicBezTo>
                  <a:pt x="2332235" y="3260723"/>
                  <a:pt x="2558653" y="3034305"/>
                  <a:pt x="2837953" y="3034305"/>
                </a:cubicBezTo>
                <a:close/>
                <a:moveTo>
                  <a:pt x="7641607" y="1723769"/>
                </a:moveTo>
                <a:cubicBezTo>
                  <a:pt x="7826218" y="1723769"/>
                  <a:pt x="7975875" y="1873426"/>
                  <a:pt x="7975875" y="2058037"/>
                </a:cubicBezTo>
                <a:cubicBezTo>
                  <a:pt x="7975875" y="2242648"/>
                  <a:pt x="7826218" y="2392305"/>
                  <a:pt x="7641607" y="2392305"/>
                </a:cubicBezTo>
                <a:cubicBezTo>
                  <a:pt x="7456996" y="2392305"/>
                  <a:pt x="7307339" y="2242648"/>
                  <a:pt x="7307339" y="2058037"/>
                </a:cubicBezTo>
                <a:cubicBezTo>
                  <a:pt x="7307339" y="1873426"/>
                  <a:pt x="7456996" y="1723769"/>
                  <a:pt x="7641607" y="1723769"/>
                </a:cubicBezTo>
                <a:close/>
                <a:moveTo>
                  <a:pt x="2005580" y="1688602"/>
                </a:moveTo>
                <a:cubicBezTo>
                  <a:pt x="2190191" y="1688602"/>
                  <a:pt x="2339847" y="1838259"/>
                  <a:pt x="2339847" y="2022870"/>
                </a:cubicBezTo>
                <a:cubicBezTo>
                  <a:pt x="2339847" y="2207481"/>
                  <a:pt x="2190191" y="2357138"/>
                  <a:pt x="2005580" y="2357138"/>
                </a:cubicBezTo>
                <a:cubicBezTo>
                  <a:pt x="1820968" y="2357138"/>
                  <a:pt x="1671311" y="2207481"/>
                  <a:pt x="1671311" y="2022870"/>
                </a:cubicBezTo>
                <a:cubicBezTo>
                  <a:pt x="1671311" y="1838259"/>
                  <a:pt x="1820968" y="1688602"/>
                  <a:pt x="2005580" y="1688602"/>
                </a:cubicBezTo>
                <a:close/>
                <a:moveTo>
                  <a:pt x="9721268" y="1248903"/>
                </a:moveTo>
                <a:cubicBezTo>
                  <a:pt x="9944704" y="1248903"/>
                  <a:pt x="10125835" y="1430033"/>
                  <a:pt x="10125835" y="1653469"/>
                </a:cubicBezTo>
                <a:cubicBezTo>
                  <a:pt x="10125835" y="1876905"/>
                  <a:pt x="9944704" y="2058036"/>
                  <a:pt x="9721268" y="2058036"/>
                </a:cubicBezTo>
                <a:cubicBezTo>
                  <a:pt x="9497832" y="2058036"/>
                  <a:pt x="9316701" y="1876905"/>
                  <a:pt x="9316701" y="1653469"/>
                </a:cubicBezTo>
                <a:cubicBezTo>
                  <a:pt x="9316701" y="1430033"/>
                  <a:pt x="9497832" y="1248903"/>
                  <a:pt x="9721268" y="1248903"/>
                </a:cubicBezTo>
                <a:close/>
                <a:moveTo>
                  <a:pt x="4085238" y="1213736"/>
                </a:moveTo>
                <a:cubicBezTo>
                  <a:pt x="4308674" y="1213736"/>
                  <a:pt x="4489805" y="1394866"/>
                  <a:pt x="4489805" y="1618302"/>
                </a:cubicBezTo>
                <a:cubicBezTo>
                  <a:pt x="4489805" y="1841738"/>
                  <a:pt x="4308674" y="2022869"/>
                  <a:pt x="4085238" y="2022869"/>
                </a:cubicBezTo>
                <a:cubicBezTo>
                  <a:pt x="3861802" y="2022869"/>
                  <a:pt x="3680671" y="1841738"/>
                  <a:pt x="3680671" y="1618302"/>
                </a:cubicBezTo>
                <a:cubicBezTo>
                  <a:pt x="3680671" y="1394866"/>
                  <a:pt x="3861802" y="1213736"/>
                  <a:pt x="4085238" y="1213736"/>
                </a:cubicBezTo>
                <a:close/>
                <a:moveTo>
                  <a:pt x="6320807" y="369435"/>
                </a:moveTo>
                <a:cubicBezTo>
                  <a:pt x="6694797" y="369435"/>
                  <a:pt x="6997975" y="672613"/>
                  <a:pt x="6997975" y="1046603"/>
                </a:cubicBezTo>
                <a:cubicBezTo>
                  <a:pt x="6997975" y="1420592"/>
                  <a:pt x="6694797" y="1723770"/>
                  <a:pt x="6320807" y="1723770"/>
                </a:cubicBezTo>
                <a:cubicBezTo>
                  <a:pt x="5946817" y="1723770"/>
                  <a:pt x="5643639" y="1420592"/>
                  <a:pt x="5643639" y="1046603"/>
                </a:cubicBezTo>
                <a:cubicBezTo>
                  <a:pt x="5643639" y="672613"/>
                  <a:pt x="5946817" y="369435"/>
                  <a:pt x="6320807" y="369435"/>
                </a:cubicBezTo>
                <a:close/>
                <a:moveTo>
                  <a:pt x="684779" y="334268"/>
                </a:moveTo>
                <a:cubicBezTo>
                  <a:pt x="1058769" y="334268"/>
                  <a:pt x="1361948" y="637446"/>
                  <a:pt x="1361948" y="1011436"/>
                </a:cubicBezTo>
                <a:cubicBezTo>
                  <a:pt x="1361948" y="1385425"/>
                  <a:pt x="1058769" y="1688603"/>
                  <a:pt x="684779" y="1688603"/>
                </a:cubicBezTo>
                <a:cubicBezTo>
                  <a:pt x="310789" y="1688603"/>
                  <a:pt x="7611" y="1385425"/>
                  <a:pt x="7611" y="1011436"/>
                </a:cubicBezTo>
                <a:cubicBezTo>
                  <a:pt x="7611" y="637446"/>
                  <a:pt x="310789" y="334268"/>
                  <a:pt x="684779" y="334268"/>
                </a:cubicBezTo>
                <a:close/>
                <a:moveTo>
                  <a:pt x="8481592" y="35167"/>
                </a:moveTo>
                <a:cubicBezTo>
                  <a:pt x="8760892" y="35167"/>
                  <a:pt x="8987310" y="261585"/>
                  <a:pt x="8987310" y="540885"/>
                </a:cubicBezTo>
                <a:cubicBezTo>
                  <a:pt x="8987310" y="820185"/>
                  <a:pt x="8760892" y="1046603"/>
                  <a:pt x="8481592" y="1046603"/>
                </a:cubicBezTo>
                <a:cubicBezTo>
                  <a:pt x="8202292" y="1046603"/>
                  <a:pt x="7975874" y="820185"/>
                  <a:pt x="7975874" y="540885"/>
                </a:cubicBezTo>
                <a:cubicBezTo>
                  <a:pt x="7975874" y="261585"/>
                  <a:pt x="8202292" y="35167"/>
                  <a:pt x="8481592" y="35167"/>
                </a:cubicBezTo>
                <a:close/>
                <a:moveTo>
                  <a:pt x="2845565" y="0"/>
                </a:moveTo>
                <a:cubicBezTo>
                  <a:pt x="3124865" y="0"/>
                  <a:pt x="3351280" y="226418"/>
                  <a:pt x="3351280" y="505718"/>
                </a:cubicBezTo>
                <a:cubicBezTo>
                  <a:pt x="3351280" y="785018"/>
                  <a:pt x="3124865" y="1011436"/>
                  <a:pt x="2845565" y="1011436"/>
                </a:cubicBezTo>
                <a:cubicBezTo>
                  <a:pt x="2566265" y="1011436"/>
                  <a:pt x="2339847" y="785018"/>
                  <a:pt x="2339847" y="505718"/>
                </a:cubicBezTo>
                <a:cubicBezTo>
                  <a:pt x="2339847" y="226418"/>
                  <a:pt x="2566265" y="0"/>
                  <a:pt x="2845565" y="0"/>
                </a:cubicBezTo>
                <a:close/>
              </a:path>
            </a:pathLst>
          </a:custGeom>
          <a:solidFill>
            <a:schemeClr val="accent3">
              <a:lumMod val="50000"/>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ound Same Side Corner Rectangle 1"/>
          <p:cNvSpPr/>
          <p:nvPr/>
        </p:nvSpPr>
        <p:spPr>
          <a:xfrm rot="10800000">
            <a:off x="5144211" y="3435601"/>
            <a:ext cx="2819400" cy="2317499"/>
          </a:xfrm>
          <a:prstGeom prst="round2Same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ound Same Side Corner Rectangle 31"/>
          <p:cNvSpPr/>
          <p:nvPr/>
        </p:nvSpPr>
        <p:spPr>
          <a:xfrm>
            <a:off x="8127309" y="1128329"/>
            <a:ext cx="2819400" cy="2317499"/>
          </a:xfrm>
          <a:prstGeom prst="round2Same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AA5BF70B-206B-4722-B8EF-29F8198C1AB6}"/>
              </a:ext>
            </a:extLst>
          </p:cNvPr>
          <p:cNvSpPr/>
          <p:nvPr/>
        </p:nvSpPr>
        <p:spPr>
          <a:xfrm>
            <a:off x="5492325" y="4040353"/>
            <a:ext cx="2123171" cy="1107996"/>
          </a:xfrm>
          <a:prstGeom prst="rect">
            <a:avLst/>
          </a:prstGeom>
        </p:spPr>
        <p:txBody>
          <a:bodyPr wrap="square">
            <a:spAutoFit/>
          </a:bodyPr>
          <a:lstStyle/>
          <a:p>
            <a:pPr algn="ctr">
              <a:lnSpc>
                <a:spcPct val="150000"/>
              </a:lnSpc>
            </a:pPr>
            <a:r>
              <a:rPr lang="en-US" sz="1100" b="1" i="1" dirty="0">
                <a:solidFill>
                  <a:schemeClr val="bg1"/>
                </a:solidFill>
                <a:latin typeface="Poppins" panose="00000500000000000000" pitchFamily="2" charset="0"/>
                <a:cs typeface="Poppins" panose="00000500000000000000" pitchFamily="2" charset="0"/>
              </a:rPr>
              <a:t>“</a:t>
            </a:r>
            <a:r>
              <a:rPr lang="en-US" sz="1100" b="1" i="1" dirty="0" err="1">
                <a:solidFill>
                  <a:schemeClr val="bg1"/>
                </a:solidFill>
                <a:latin typeface="Poppins" panose="00000500000000000000" pitchFamily="2" charset="0"/>
                <a:cs typeface="Poppins" panose="00000500000000000000" pitchFamily="2" charset="0"/>
              </a:rPr>
              <a:t>Awond</a:t>
            </a:r>
            <a:r>
              <a:rPr lang="en-US" sz="1100" b="1" i="1" dirty="0">
                <a:solidFill>
                  <a:schemeClr val="bg1"/>
                </a:solidFill>
                <a:latin typeface="Poppins" panose="00000500000000000000" pitchFamily="2" charset="0"/>
                <a:cs typeface="Poppins" panose="00000500000000000000" pitchFamily="2" charset="0"/>
              </a:rPr>
              <a:t> </a:t>
            </a:r>
            <a:r>
              <a:rPr lang="en-US" sz="1100" b="1" i="1" dirty="0" err="1">
                <a:solidFill>
                  <a:schemeClr val="bg1"/>
                </a:solidFill>
                <a:latin typeface="Poppins" panose="00000500000000000000" pitchFamily="2" charset="0"/>
                <a:cs typeface="Poppins" panose="00000500000000000000" pitchFamily="2" charset="0"/>
              </a:rPr>
              <a:t>erfuls</a:t>
            </a:r>
            <a:r>
              <a:rPr lang="en-US" sz="1100" b="1" i="1" dirty="0">
                <a:solidFill>
                  <a:schemeClr val="bg1"/>
                </a:solidFill>
                <a:latin typeface="Poppins" panose="00000500000000000000" pitchFamily="2" charset="0"/>
                <a:cs typeface="Poppins" panose="00000500000000000000" pitchFamily="2" charset="0"/>
              </a:rPr>
              <a:t> ere has taken posse </a:t>
            </a:r>
            <a:r>
              <a:rPr lang="en-US" sz="1100" b="1" i="1" dirty="0" err="1">
                <a:solidFill>
                  <a:schemeClr val="bg1"/>
                </a:solidFill>
                <a:latin typeface="Poppins" panose="00000500000000000000" pitchFamily="2" charset="0"/>
                <a:cs typeface="Poppins" panose="00000500000000000000" pitchFamily="2" charset="0"/>
              </a:rPr>
              <a:t>erfuls</a:t>
            </a:r>
            <a:r>
              <a:rPr lang="en-US" sz="1100" b="1" i="1" dirty="0">
                <a:solidFill>
                  <a:schemeClr val="bg1"/>
                </a:solidFill>
                <a:latin typeface="Poppins" panose="00000500000000000000" pitchFamily="2" charset="0"/>
                <a:cs typeface="Poppins" panose="00000500000000000000" pitchFamily="2" charset="0"/>
              </a:rPr>
              <a:t> ere has </a:t>
            </a:r>
            <a:r>
              <a:rPr lang="en-US" sz="1100" b="1" i="1" dirty="0" err="1">
                <a:solidFill>
                  <a:schemeClr val="bg1"/>
                </a:solidFill>
                <a:latin typeface="Poppins" panose="00000500000000000000" pitchFamily="2" charset="0"/>
                <a:cs typeface="Poppins" panose="00000500000000000000" pitchFamily="2" charset="0"/>
              </a:rPr>
              <a:t>has</a:t>
            </a:r>
            <a:r>
              <a:rPr lang="en-US" sz="1100" b="1" i="1" dirty="0">
                <a:solidFill>
                  <a:schemeClr val="bg1"/>
                </a:solidFill>
                <a:latin typeface="Poppins" panose="00000500000000000000" pitchFamily="2" charset="0"/>
                <a:cs typeface="Poppins" panose="00000500000000000000" pitchFamily="2" charset="0"/>
              </a:rPr>
              <a:t> taken posse </a:t>
            </a:r>
            <a:r>
              <a:rPr lang="en-US" sz="1100" b="1" i="1" dirty="0" err="1">
                <a:solidFill>
                  <a:schemeClr val="bg1"/>
                </a:solidFill>
                <a:latin typeface="Poppins" panose="00000500000000000000" pitchFamily="2" charset="0"/>
                <a:cs typeface="Poppins" panose="00000500000000000000" pitchFamily="2" charset="0"/>
              </a:rPr>
              <a:t>erfuls</a:t>
            </a:r>
            <a:r>
              <a:rPr lang="en-US" sz="1100" b="1" i="1" dirty="0">
                <a:solidFill>
                  <a:schemeClr val="bg1"/>
                </a:solidFill>
                <a:latin typeface="Poppins" panose="00000500000000000000" pitchFamily="2" charset="0"/>
                <a:cs typeface="Poppins" panose="00000500000000000000" pitchFamily="2" charset="0"/>
              </a:rPr>
              <a:t> ere has taken posse”</a:t>
            </a:r>
            <a:endParaRPr lang="id-ID" sz="1100" b="1" i="1" dirty="0">
              <a:solidFill>
                <a:schemeClr val="bg1"/>
              </a:solidFill>
              <a:latin typeface="Poppins" panose="00000500000000000000" pitchFamily="2" charset="0"/>
              <a:cs typeface="Poppins" panose="00000500000000000000" pitchFamily="2" charset="0"/>
            </a:endParaRPr>
          </a:p>
        </p:txBody>
      </p:sp>
      <p:sp>
        <p:nvSpPr>
          <p:cNvPr id="34" name="Rectangle 33">
            <a:extLst>
              <a:ext uri="{FF2B5EF4-FFF2-40B4-BE49-F238E27FC236}">
                <a16:creationId xmlns:a16="http://schemas.microsoft.com/office/drawing/2014/main" id="{AA5BF70B-206B-4722-B8EF-29F8198C1AB6}"/>
              </a:ext>
            </a:extLst>
          </p:cNvPr>
          <p:cNvSpPr/>
          <p:nvPr/>
        </p:nvSpPr>
        <p:spPr>
          <a:xfrm>
            <a:off x="8475424" y="1733080"/>
            <a:ext cx="2123171" cy="1107996"/>
          </a:xfrm>
          <a:prstGeom prst="rect">
            <a:avLst/>
          </a:prstGeom>
        </p:spPr>
        <p:txBody>
          <a:bodyPr wrap="square">
            <a:spAutoFit/>
          </a:bodyPr>
          <a:lstStyle/>
          <a:p>
            <a:pPr algn="ctr">
              <a:lnSpc>
                <a:spcPct val="150000"/>
              </a:lnSpc>
            </a:pPr>
            <a:r>
              <a:rPr lang="en-US" sz="1100" b="1" i="1" dirty="0">
                <a:solidFill>
                  <a:schemeClr val="bg1"/>
                </a:solidFill>
                <a:latin typeface="Poppins" panose="00000500000000000000" pitchFamily="2" charset="0"/>
                <a:cs typeface="Poppins" panose="00000500000000000000" pitchFamily="2" charset="0"/>
              </a:rPr>
              <a:t>“</a:t>
            </a:r>
            <a:r>
              <a:rPr lang="en-US" sz="1100" b="1" i="1" dirty="0" err="1">
                <a:solidFill>
                  <a:schemeClr val="bg1"/>
                </a:solidFill>
                <a:latin typeface="Poppins" panose="00000500000000000000" pitchFamily="2" charset="0"/>
                <a:cs typeface="Poppins" panose="00000500000000000000" pitchFamily="2" charset="0"/>
              </a:rPr>
              <a:t>Awond</a:t>
            </a:r>
            <a:r>
              <a:rPr lang="en-US" sz="1100" b="1" i="1" dirty="0">
                <a:solidFill>
                  <a:schemeClr val="bg1"/>
                </a:solidFill>
                <a:latin typeface="Poppins" panose="00000500000000000000" pitchFamily="2" charset="0"/>
                <a:cs typeface="Poppins" panose="00000500000000000000" pitchFamily="2" charset="0"/>
              </a:rPr>
              <a:t> </a:t>
            </a:r>
            <a:r>
              <a:rPr lang="en-US" sz="1100" b="1" i="1" dirty="0" err="1">
                <a:solidFill>
                  <a:schemeClr val="bg1"/>
                </a:solidFill>
                <a:latin typeface="Poppins" panose="00000500000000000000" pitchFamily="2" charset="0"/>
                <a:cs typeface="Poppins" panose="00000500000000000000" pitchFamily="2" charset="0"/>
              </a:rPr>
              <a:t>erfuls</a:t>
            </a:r>
            <a:r>
              <a:rPr lang="en-US" sz="1100" b="1" i="1" dirty="0">
                <a:solidFill>
                  <a:schemeClr val="bg1"/>
                </a:solidFill>
                <a:latin typeface="Poppins" panose="00000500000000000000" pitchFamily="2" charset="0"/>
                <a:cs typeface="Poppins" panose="00000500000000000000" pitchFamily="2" charset="0"/>
              </a:rPr>
              <a:t> ere has taken posse </a:t>
            </a:r>
            <a:r>
              <a:rPr lang="en-US" sz="1100" b="1" i="1" dirty="0" err="1">
                <a:solidFill>
                  <a:schemeClr val="bg1"/>
                </a:solidFill>
                <a:latin typeface="Poppins" panose="00000500000000000000" pitchFamily="2" charset="0"/>
                <a:cs typeface="Poppins" panose="00000500000000000000" pitchFamily="2" charset="0"/>
              </a:rPr>
              <a:t>erfuls</a:t>
            </a:r>
            <a:r>
              <a:rPr lang="en-US" sz="1100" b="1" i="1" dirty="0">
                <a:solidFill>
                  <a:schemeClr val="bg1"/>
                </a:solidFill>
                <a:latin typeface="Poppins" panose="00000500000000000000" pitchFamily="2" charset="0"/>
                <a:cs typeface="Poppins" panose="00000500000000000000" pitchFamily="2" charset="0"/>
              </a:rPr>
              <a:t> ere has </a:t>
            </a:r>
            <a:r>
              <a:rPr lang="en-US" sz="1100" b="1" i="1" dirty="0" err="1">
                <a:solidFill>
                  <a:schemeClr val="bg1"/>
                </a:solidFill>
                <a:latin typeface="Poppins" panose="00000500000000000000" pitchFamily="2" charset="0"/>
                <a:cs typeface="Poppins" panose="00000500000000000000" pitchFamily="2" charset="0"/>
              </a:rPr>
              <a:t>has</a:t>
            </a:r>
            <a:r>
              <a:rPr lang="en-US" sz="1100" b="1" i="1" dirty="0">
                <a:solidFill>
                  <a:schemeClr val="bg1"/>
                </a:solidFill>
                <a:latin typeface="Poppins" panose="00000500000000000000" pitchFamily="2" charset="0"/>
                <a:cs typeface="Poppins" panose="00000500000000000000" pitchFamily="2" charset="0"/>
              </a:rPr>
              <a:t> taken posse </a:t>
            </a:r>
            <a:r>
              <a:rPr lang="en-US" sz="1100" b="1" i="1" dirty="0" err="1">
                <a:solidFill>
                  <a:schemeClr val="bg1"/>
                </a:solidFill>
                <a:latin typeface="Poppins" panose="00000500000000000000" pitchFamily="2" charset="0"/>
                <a:cs typeface="Poppins" panose="00000500000000000000" pitchFamily="2" charset="0"/>
              </a:rPr>
              <a:t>erfuls</a:t>
            </a:r>
            <a:r>
              <a:rPr lang="en-US" sz="1100" b="1" i="1" dirty="0">
                <a:solidFill>
                  <a:schemeClr val="bg1"/>
                </a:solidFill>
                <a:latin typeface="Poppins" panose="00000500000000000000" pitchFamily="2" charset="0"/>
                <a:cs typeface="Poppins" panose="00000500000000000000" pitchFamily="2" charset="0"/>
              </a:rPr>
              <a:t> ere has taken posse”</a:t>
            </a:r>
            <a:endParaRPr lang="id-ID" sz="1100" b="1" i="1" dirty="0">
              <a:solidFill>
                <a:schemeClr val="bg1"/>
              </a:solidFill>
              <a:latin typeface="Poppins" panose="00000500000000000000" pitchFamily="2" charset="0"/>
              <a:cs typeface="Poppins" panose="00000500000000000000" pitchFamily="2" charset="0"/>
            </a:endParaRPr>
          </a:p>
        </p:txBody>
      </p:sp>
      <p:sp>
        <p:nvSpPr>
          <p:cNvPr id="28" name="TextBox 27"/>
          <p:cNvSpPr txBox="1"/>
          <p:nvPr/>
        </p:nvSpPr>
        <p:spPr>
          <a:xfrm>
            <a:off x="993822" y="1213313"/>
            <a:ext cx="3272050" cy="707886"/>
          </a:xfrm>
          <a:prstGeom prst="rect">
            <a:avLst/>
          </a:prstGeom>
          <a:noFill/>
        </p:spPr>
        <p:txBody>
          <a:bodyPr wrap="none" rtlCol="0">
            <a:spAutoFit/>
          </a:bodyPr>
          <a:lstStyle/>
          <a:p>
            <a:r>
              <a:rPr lang="en-US" sz="4000" dirty="0">
                <a:solidFill>
                  <a:schemeClr val="bg1"/>
                </a:solidFill>
                <a:latin typeface="Bree Serif" panose="02000503040000020004" pitchFamily="2" charset="0"/>
              </a:rPr>
              <a:t>Beauty Photo</a:t>
            </a:r>
          </a:p>
        </p:txBody>
      </p:sp>
      <p:sp>
        <p:nvSpPr>
          <p:cNvPr id="29" name="Rounded Rectangle 28"/>
          <p:cNvSpPr/>
          <p:nvPr/>
        </p:nvSpPr>
        <p:spPr>
          <a:xfrm>
            <a:off x="1095883" y="2008474"/>
            <a:ext cx="2430272" cy="285750"/>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spc="300" dirty="0">
                <a:latin typeface="Poppins" panose="00000500000000000000" pitchFamily="2" charset="0"/>
                <a:cs typeface="Poppins" panose="00000500000000000000" pitchFamily="2" charset="0"/>
              </a:rPr>
              <a:t>Best </a:t>
            </a:r>
            <a:r>
              <a:rPr lang="en-US" sz="1050" spc="300" dirty="0" err="1">
                <a:latin typeface="Poppins" panose="00000500000000000000" pitchFamily="2" charset="0"/>
                <a:cs typeface="Poppins" panose="00000500000000000000" pitchFamily="2" charset="0"/>
              </a:rPr>
              <a:t>Closeup</a:t>
            </a:r>
            <a:r>
              <a:rPr lang="en-US" sz="1050" spc="300" dirty="0">
                <a:latin typeface="Poppins" panose="00000500000000000000" pitchFamily="2" charset="0"/>
                <a:cs typeface="Poppins" panose="00000500000000000000" pitchFamily="2" charset="0"/>
              </a:rPr>
              <a:t> Photo</a:t>
            </a:r>
          </a:p>
        </p:txBody>
      </p:sp>
      <p:sp>
        <p:nvSpPr>
          <p:cNvPr id="35" name="Rounded Rectangle 34"/>
          <p:cNvSpPr/>
          <p:nvPr/>
        </p:nvSpPr>
        <p:spPr>
          <a:xfrm>
            <a:off x="1095883" y="2705231"/>
            <a:ext cx="694833" cy="685537"/>
          </a:xfrm>
          <a:prstGeom prst="roundRect">
            <a:avLst>
              <a:gd name="adj" fmla="val 20980"/>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Poppins" panose="00000500000000000000" pitchFamily="2" charset="0"/>
                <a:cs typeface="Poppins" panose="00000500000000000000" pitchFamily="2" charset="0"/>
              </a:rPr>
              <a:t>A</a:t>
            </a:r>
          </a:p>
        </p:txBody>
      </p:sp>
      <p:sp>
        <p:nvSpPr>
          <p:cNvPr id="36" name="Rectangle 35">
            <a:extLst>
              <a:ext uri="{FF2B5EF4-FFF2-40B4-BE49-F238E27FC236}">
                <a16:creationId xmlns:a16="http://schemas.microsoft.com/office/drawing/2014/main" id="{AA5BF70B-206B-4722-B8EF-29F8198C1AB6}"/>
              </a:ext>
            </a:extLst>
          </p:cNvPr>
          <p:cNvSpPr/>
          <p:nvPr/>
        </p:nvSpPr>
        <p:spPr>
          <a:xfrm>
            <a:off x="2047500" y="2665258"/>
            <a:ext cx="2623745" cy="854080"/>
          </a:xfrm>
          <a:prstGeom prst="rect">
            <a:avLst/>
          </a:prstGeom>
        </p:spPr>
        <p:txBody>
          <a:bodyPr wrap="square">
            <a:spAutoFit/>
          </a:bodyPr>
          <a:lstStyle/>
          <a:p>
            <a:pPr algn="just">
              <a:lnSpc>
                <a:spcPct val="150000"/>
              </a:lnSpc>
            </a:pPr>
            <a:r>
              <a:rPr lang="en-US" sz="1100" dirty="0" err="1">
                <a:solidFill>
                  <a:schemeClr val="bg1"/>
                </a:solidFill>
                <a:latin typeface="Poppins" panose="00000500000000000000" pitchFamily="2" charset="0"/>
                <a:cs typeface="Poppins" panose="00000500000000000000" pitchFamily="2" charset="0"/>
              </a:rPr>
              <a:t>Awond</a:t>
            </a:r>
            <a:r>
              <a:rPr lang="en-US" sz="1100" dirty="0">
                <a:solidFill>
                  <a:schemeClr val="bg1"/>
                </a:solidFill>
                <a:latin typeface="Poppins" panose="00000500000000000000" pitchFamily="2" charset="0"/>
                <a:cs typeface="Poppins" panose="00000500000000000000" pitchFamily="2" charset="0"/>
              </a:rPr>
              <a:t>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ere has taken posse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ere has </a:t>
            </a:r>
            <a:r>
              <a:rPr lang="en-US" sz="1100" dirty="0" err="1">
                <a:solidFill>
                  <a:schemeClr val="bg1"/>
                </a:solidFill>
                <a:latin typeface="Poppins" panose="00000500000000000000" pitchFamily="2" charset="0"/>
                <a:cs typeface="Poppins" panose="00000500000000000000" pitchFamily="2" charset="0"/>
              </a:rPr>
              <a:t>has</a:t>
            </a:r>
            <a:r>
              <a:rPr lang="en-US" sz="1100" dirty="0">
                <a:solidFill>
                  <a:schemeClr val="bg1"/>
                </a:solidFill>
                <a:latin typeface="Poppins" panose="00000500000000000000" pitchFamily="2" charset="0"/>
                <a:cs typeface="Poppins" panose="00000500000000000000" pitchFamily="2" charset="0"/>
              </a:rPr>
              <a:t> taken posse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ere has taken</a:t>
            </a:r>
            <a:endParaRPr lang="id-ID" sz="1100" dirty="0">
              <a:solidFill>
                <a:schemeClr val="bg1"/>
              </a:solidFill>
              <a:latin typeface="Poppins" panose="00000500000000000000" pitchFamily="2" charset="0"/>
              <a:cs typeface="Poppins" panose="00000500000000000000" pitchFamily="2" charset="0"/>
            </a:endParaRPr>
          </a:p>
        </p:txBody>
      </p:sp>
      <p:sp>
        <p:nvSpPr>
          <p:cNvPr id="37" name="Rounded Rectangle 36"/>
          <p:cNvSpPr/>
          <p:nvPr/>
        </p:nvSpPr>
        <p:spPr>
          <a:xfrm>
            <a:off x="1095883" y="3836257"/>
            <a:ext cx="694833" cy="685537"/>
          </a:xfrm>
          <a:prstGeom prst="roundRect">
            <a:avLst>
              <a:gd name="adj" fmla="val 20980"/>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Poppins" panose="00000500000000000000" pitchFamily="2" charset="0"/>
                <a:cs typeface="Poppins" panose="00000500000000000000" pitchFamily="2" charset="0"/>
              </a:rPr>
              <a:t>B</a:t>
            </a:r>
          </a:p>
        </p:txBody>
      </p:sp>
      <p:sp>
        <p:nvSpPr>
          <p:cNvPr id="38" name="Rectangle 37">
            <a:extLst>
              <a:ext uri="{FF2B5EF4-FFF2-40B4-BE49-F238E27FC236}">
                <a16:creationId xmlns:a16="http://schemas.microsoft.com/office/drawing/2014/main" id="{AA5BF70B-206B-4722-B8EF-29F8198C1AB6}"/>
              </a:ext>
            </a:extLst>
          </p:cNvPr>
          <p:cNvSpPr/>
          <p:nvPr/>
        </p:nvSpPr>
        <p:spPr>
          <a:xfrm>
            <a:off x="2047500" y="3796284"/>
            <a:ext cx="2623745" cy="854080"/>
          </a:xfrm>
          <a:prstGeom prst="rect">
            <a:avLst/>
          </a:prstGeom>
        </p:spPr>
        <p:txBody>
          <a:bodyPr wrap="square">
            <a:spAutoFit/>
          </a:bodyPr>
          <a:lstStyle/>
          <a:p>
            <a:pPr algn="just">
              <a:lnSpc>
                <a:spcPct val="150000"/>
              </a:lnSpc>
            </a:pPr>
            <a:r>
              <a:rPr lang="en-US" sz="1100" dirty="0" err="1">
                <a:solidFill>
                  <a:schemeClr val="bg1"/>
                </a:solidFill>
                <a:latin typeface="Poppins" panose="00000500000000000000" pitchFamily="2" charset="0"/>
                <a:cs typeface="Poppins" panose="00000500000000000000" pitchFamily="2" charset="0"/>
              </a:rPr>
              <a:t>Awond</a:t>
            </a:r>
            <a:r>
              <a:rPr lang="en-US" sz="1100" dirty="0">
                <a:solidFill>
                  <a:schemeClr val="bg1"/>
                </a:solidFill>
                <a:latin typeface="Poppins" panose="00000500000000000000" pitchFamily="2" charset="0"/>
                <a:cs typeface="Poppins" panose="00000500000000000000" pitchFamily="2" charset="0"/>
              </a:rPr>
              <a:t>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ere has taken posse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ere has </a:t>
            </a:r>
            <a:r>
              <a:rPr lang="en-US" sz="1100" dirty="0" err="1">
                <a:solidFill>
                  <a:schemeClr val="bg1"/>
                </a:solidFill>
                <a:latin typeface="Poppins" panose="00000500000000000000" pitchFamily="2" charset="0"/>
                <a:cs typeface="Poppins" panose="00000500000000000000" pitchFamily="2" charset="0"/>
              </a:rPr>
              <a:t>has</a:t>
            </a:r>
            <a:r>
              <a:rPr lang="en-US" sz="1100" dirty="0">
                <a:solidFill>
                  <a:schemeClr val="bg1"/>
                </a:solidFill>
                <a:latin typeface="Poppins" panose="00000500000000000000" pitchFamily="2" charset="0"/>
                <a:cs typeface="Poppins" panose="00000500000000000000" pitchFamily="2" charset="0"/>
              </a:rPr>
              <a:t> taken posse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ere has taken</a:t>
            </a:r>
            <a:endParaRPr lang="id-ID" sz="1100" dirty="0">
              <a:solidFill>
                <a:schemeClr val="bg1"/>
              </a:solidFill>
              <a:latin typeface="Poppins" panose="00000500000000000000" pitchFamily="2" charset="0"/>
              <a:cs typeface="Poppins" panose="00000500000000000000" pitchFamily="2" charset="0"/>
            </a:endParaRPr>
          </a:p>
        </p:txBody>
      </p:sp>
      <p:sp>
        <p:nvSpPr>
          <p:cNvPr id="39" name="Rounded Rectangle 38"/>
          <p:cNvSpPr/>
          <p:nvPr/>
        </p:nvSpPr>
        <p:spPr>
          <a:xfrm>
            <a:off x="1095883" y="4843794"/>
            <a:ext cx="694833" cy="685537"/>
          </a:xfrm>
          <a:prstGeom prst="roundRect">
            <a:avLst>
              <a:gd name="adj" fmla="val 20980"/>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Poppins" panose="00000500000000000000" pitchFamily="2" charset="0"/>
                <a:cs typeface="Poppins" panose="00000500000000000000" pitchFamily="2" charset="0"/>
              </a:rPr>
              <a:t>C</a:t>
            </a:r>
          </a:p>
        </p:txBody>
      </p:sp>
      <p:sp>
        <p:nvSpPr>
          <p:cNvPr id="40" name="Rectangle 39">
            <a:extLst>
              <a:ext uri="{FF2B5EF4-FFF2-40B4-BE49-F238E27FC236}">
                <a16:creationId xmlns:a16="http://schemas.microsoft.com/office/drawing/2014/main" id="{AA5BF70B-206B-4722-B8EF-29F8198C1AB6}"/>
              </a:ext>
            </a:extLst>
          </p:cNvPr>
          <p:cNvSpPr/>
          <p:nvPr/>
        </p:nvSpPr>
        <p:spPr>
          <a:xfrm>
            <a:off x="2047500" y="4803821"/>
            <a:ext cx="2623745" cy="854080"/>
          </a:xfrm>
          <a:prstGeom prst="rect">
            <a:avLst/>
          </a:prstGeom>
        </p:spPr>
        <p:txBody>
          <a:bodyPr wrap="square">
            <a:spAutoFit/>
          </a:bodyPr>
          <a:lstStyle/>
          <a:p>
            <a:pPr algn="just">
              <a:lnSpc>
                <a:spcPct val="150000"/>
              </a:lnSpc>
            </a:pPr>
            <a:r>
              <a:rPr lang="en-US" sz="1100" dirty="0" err="1">
                <a:solidFill>
                  <a:schemeClr val="bg1"/>
                </a:solidFill>
                <a:latin typeface="Poppins" panose="00000500000000000000" pitchFamily="2" charset="0"/>
                <a:cs typeface="Poppins" panose="00000500000000000000" pitchFamily="2" charset="0"/>
              </a:rPr>
              <a:t>Awond</a:t>
            </a:r>
            <a:r>
              <a:rPr lang="en-US" sz="1100" dirty="0">
                <a:solidFill>
                  <a:schemeClr val="bg1"/>
                </a:solidFill>
                <a:latin typeface="Poppins" panose="00000500000000000000" pitchFamily="2" charset="0"/>
                <a:cs typeface="Poppins" panose="00000500000000000000" pitchFamily="2" charset="0"/>
              </a:rPr>
              <a:t>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ere has taken posse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ere has </a:t>
            </a:r>
            <a:r>
              <a:rPr lang="en-US" sz="1100" dirty="0" err="1">
                <a:solidFill>
                  <a:schemeClr val="bg1"/>
                </a:solidFill>
                <a:latin typeface="Poppins" panose="00000500000000000000" pitchFamily="2" charset="0"/>
                <a:cs typeface="Poppins" panose="00000500000000000000" pitchFamily="2" charset="0"/>
              </a:rPr>
              <a:t>has</a:t>
            </a:r>
            <a:r>
              <a:rPr lang="en-US" sz="1100" dirty="0">
                <a:solidFill>
                  <a:schemeClr val="bg1"/>
                </a:solidFill>
                <a:latin typeface="Poppins" panose="00000500000000000000" pitchFamily="2" charset="0"/>
                <a:cs typeface="Poppins" panose="00000500000000000000" pitchFamily="2" charset="0"/>
              </a:rPr>
              <a:t> taken posse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ere has taken</a:t>
            </a:r>
            <a:endParaRPr lang="id-ID" sz="1100" dirty="0">
              <a:solidFill>
                <a:schemeClr val="bg1"/>
              </a:solidFill>
              <a:latin typeface="Poppins" panose="00000500000000000000" pitchFamily="2" charset="0"/>
              <a:cs typeface="Poppins" panose="00000500000000000000" pitchFamily="2" charset="0"/>
            </a:endParaRPr>
          </a:p>
        </p:txBody>
      </p:sp>
      <p:sp>
        <p:nvSpPr>
          <p:cNvPr id="4" name="Picture Placeholder 3">
            <a:extLst>
              <a:ext uri="{FF2B5EF4-FFF2-40B4-BE49-F238E27FC236}">
                <a16:creationId xmlns:a16="http://schemas.microsoft.com/office/drawing/2014/main" id="{790199C8-52D0-43CA-A087-BF3B88539211}"/>
              </a:ext>
            </a:extLst>
          </p:cNvPr>
          <p:cNvSpPr>
            <a:spLocks noGrp="1"/>
          </p:cNvSpPr>
          <p:nvPr>
            <p:ph type="pic" sz="quarter" idx="10"/>
          </p:nvPr>
        </p:nvSpPr>
        <p:spPr/>
      </p:sp>
      <p:sp>
        <p:nvSpPr>
          <p:cNvPr id="9" name="Picture Placeholder 8">
            <a:extLst>
              <a:ext uri="{FF2B5EF4-FFF2-40B4-BE49-F238E27FC236}">
                <a16:creationId xmlns:a16="http://schemas.microsoft.com/office/drawing/2014/main" id="{E884110F-B793-4682-BE3D-0DAB951189B8}"/>
              </a:ext>
            </a:extLst>
          </p:cNvPr>
          <p:cNvSpPr>
            <a:spLocks noGrp="1"/>
          </p:cNvSpPr>
          <p:nvPr>
            <p:ph type="pic" sz="quarter" idx="11"/>
          </p:nvPr>
        </p:nvSpPr>
        <p:spPr/>
      </p:sp>
    </p:spTree>
    <p:extLst>
      <p:ext uri="{BB962C8B-B14F-4D97-AF65-F5344CB8AC3E}">
        <p14:creationId xmlns:p14="http://schemas.microsoft.com/office/powerpoint/2010/main" val="1656014692"/>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567F88B4-397C-4BBF-8358-7DFED7420A74}"/>
              </a:ext>
            </a:extLst>
          </p:cNvPr>
          <p:cNvSpPr>
            <a:spLocks noGrp="1"/>
          </p:cNvSpPr>
          <p:nvPr>
            <p:ph type="pic" sz="quarter" idx="10"/>
          </p:nvPr>
        </p:nvSpPr>
        <p:spPr/>
      </p:sp>
      <p:sp>
        <p:nvSpPr>
          <p:cNvPr id="8" name="Picture Placeholder 7">
            <a:extLst>
              <a:ext uri="{FF2B5EF4-FFF2-40B4-BE49-F238E27FC236}">
                <a16:creationId xmlns:a16="http://schemas.microsoft.com/office/drawing/2014/main" id="{EC74BBFE-8F86-4520-BA04-B8CC3E7AC2BC}"/>
              </a:ext>
            </a:extLst>
          </p:cNvPr>
          <p:cNvSpPr>
            <a:spLocks noGrp="1"/>
          </p:cNvSpPr>
          <p:nvPr>
            <p:ph type="pic" sz="quarter" idx="11"/>
          </p:nvPr>
        </p:nvSpPr>
        <p:spPr/>
      </p:sp>
      <p:sp>
        <p:nvSpPr>
          <p:cNvPr id="27" name="Freeform 26"/>
          <p:cNvSpPr/>
          <p:nvPr/>
        </p:nvSpPr>
        <p:spPr>
          <a:xfrm>
            <a:off x="1025656" y="723015"/>
            <a:ext cx="10125835" cy="5426611"/>
          </a:xfrm>
          <a:custGeom>
            <a:avLst/>
            <a:gdLst>
              <a:gd name="connsiteX0" fmla="*/ 7633997 w 10125835"/>
              <a:gd name="connsiteY0" fmla="*/ 4758075 h 5426611"/>
              <a:gd name="connsiteX1" fmla="*/ 7968265 w 10125835"/>
              <a:gd name="connsiteY1" fmla="*/ 5092343 h 5426611"/>
              <a:gd name="connsiteX2" fmla="*/ 7633997 w 10125835"/>
              <a:gd name="connsiteY2" fmla="*/ 5426611 h 5426611"/>
              <a:gd name="connsiteX3" fmla="*/ 7299729 w 10125835"/>
              <a:gd name="connsiteY3" fmla="*/ 5092343 h 5426611"/>
              <a:gd name="connsiteX4" fmla="*/ 7633997 w 10125835"/>
              <a:gd name="connsiteY4" fmla="*/ 4758075 h 5426611"/>
              <a:gd name="connsiteX5" fmla="*/ 1997968 w 10125835"/>
              <a:gd name="connsiteY5" fmla="*/ 4722908 h 5426611"/>
              <a:gd name="connsiteX6" fmla="*/ 2332236 w 10125835"/>
              <a:gd name="connsiteY6" fmla="*/ 5057176 h 5426611"/>
              <a:gd name="connsiteX7" fmla="*/ 1997968 w 10125835"/>
              <a:gd name="connsiteY7" fmla="*/ 5391444 h 5426611"/>
              <a:gd name="connsiteX8" fmla="*/ 1663700 w 10125835"/>
              <a:gd name="connsiteY8" fmla="*/ 5057176 h 5426611"/>
              <a:gd name="connsiteX9" fmla="*/ 1997968 w 10125835"/>
              <a:gd name="connsiteY9" fmla="*/ 4722908 h 5426611"/>
              <a:gd name="connsiteX10" fmla="*/ 9713658 w 10125835"/>
              <a:gd name="connsiteY10" fmla="*/ 4283208 h 5426611"/>
              <a:gd name="connsiteX11" fmla="*/ 10118225 w 10125835"/>
              <a:gd name="connsiteY11" fmla="*/ 4687775 h 5426611"/>
              <a:gd name="connsiteX12" fmla="*/ 9713658 w 10125835"/>
              <a:gd name="connsiteY12" fmla="*/ 5092342 h 5426611"/>
              <a:gd name="connsiteX13" fmla="*/ 9309091 w 10125835"/>
              <a:gd name="connsiteY13" fmla="*/ 4687775 h 5426611"/>
              <a:gd name="connsiteX14" fmla="*/ 9713658 w 10125835"/>
              <a:gd name="connsiteY14" fmla="*/ 4283208 h 5426611"/>
              <a:gd name="connsiteX15" fmla="*/ 4077628 w 10125835"/>
              <a:gd name="connsiteY15" fmla="*/ 4248041 h 5426611"/>
              <a:gd name="connsiteX16" fmla="*/ 4482195 w 10125835"/>
              <a:gd name="connsiteY16" fmla="*/ 4652608 h 5426611"/>
              <a:gd name="connsiteX17" fmla="*/ 4077628 w 10125835"/>
              <a:gd name="connsiteY17" fmla="*/ 5057175 h 5426611"/>
              <a:gd name="connsiteX18" fmla="*/ 3673061 w 10125835"/>
              <a:gd name="connsiteY18" fmla="*/ 4652608 h 5426611"/>
              <a:gd name="connsiteX19" fmla="*/ 4077628 w 10125835"/>
              <a:gd name="connsiteY19" fmla="*/ 4248041 h 5426611"/>
              <a:gd name="connsiteX20" fmla="*/ 6313197 w 10125835"/>
              <a:gd name="connsiteY20" fmla="*/ 3403740 h 5426611"/>
              <a:gd name="connsiteX21" fmla="*/ 6990365 w 10125835"/>
              <a:gd name="connsiteY21" fmla="*/ 4080908 h 5426611"/>
              <a:gd name="connsiteX22" fmla="*/ 6313197 w 10125835"/>
              <a:gd name="connsiteY22" fmla="*/ 4758076 h 5426611"/>
              <a:gd name="connsiteX23" fmla="*/ 5636029 w 10125835"/>
              <a:gd name="connsiteY23" fmla="*/ 4080908 h 5426611"/>
              <a:gd name="connsiteX24" fmla="*/ 6313197 w 10125835"/>
              <a:gd name="connsiteY24" fmla="*/ 3403740 h 5426611"/>
              <a:gd name="connsiteX25" fmla="*/ 677168 w 10125835"/>
              <a:gd name="connsiteY25" fmla="*/ 3368573 h 5426611"/>
              <a:gd name="connsiteX26" fmla="*/ 1354336 w 10125835"/>
              <a:gd name="connsiteY26" fmla="*/ 4045741 h 5426611"/>
              <a:gd name="connsiteX27" fmla="*/ 677168 w 10125835"/>
              <a:gd name="connsiteY27" fmla="*/ 4722909 h 5426611"/>
              <a:gd name="connsiteX28" fmla="*/ 0 w 10125835"/>
              <a:gd name="connsiteY28" fmla="*/ 4045741 h 5426611"/>
              <a:gd name="connsiteX29" fmla="*/ 677168 w 10125835"/>
              <a:gd name="connsiteY29" fmla="*/ 3368573 h 5426611"/>
              <a:gd name="connsiteX30" fmla="*/ 8473982 w 10125835"/>
              <a:gd name="connsiteY30" fmla="*/ 3069472 h 5426611"/>
              <a:gd name="connsiteX31" fmla="*/ 8979700 w 10125835"/>
              <a:gd name="connsiteY31" fmla="*/ 3575190 h 5426611"/>
              <a:gd name="connsiteX32" fmla="*/ 8473982 w 10125835"/>
              <a:gd name="connsiteY32" fmla="*/ 4080908 h 5426611"/>
              <a:gd name="connsiteX33" fmla="*/ 7968264 w 10125835"/>
              <a:gd name="connsiteY33" fmla="*/ 3575190 h 5426611"/>
              <a:gd name="connsiteX34" fmla="*/ 8473982 w 10125835"/>
              <a:gd name="connsiteY34" fmla="*/ 3069472 h 5426611"/>
              <a:gd name="connsiteX35" fmla="*/ 2837953 w 10125835"/>
              <a:gd name="connsiteY35" fmla="*/ 3034305 h 5426611"/>
              <a:gd name="connsiteX36" fmla="*/ 3343670 w 10125835"/>
              <a:gd name="connsiteY36" fmla="*/ 3540023 h 5426611"/>
              <a:gd name="connsiteX37" fmla="*/ 2837953 w 10125835"/>
              <a:gd name="connsiteY37" fmla="*/ 4045741 h 5426611"/>
              <a:gd name="connsiteX38" fmla="*/ 2332235 w 10125835"/>
              <a:gd name="connsiteY38" fmla="*/ 3540023 h 5426611"/>
              <a:gd name="connsiteX39" fmla="*/ 2837953 w 10125835"/>
              <a:gd name="connsiteY39" fmla="*/ 3034305 h 5426611"/>
              <a:gd name="connsiteX40" fmla="*/ 7641607 w 10125835"/>
              <a:gd name="connsiteY40" fmla="*/ 1723769 h 5426611"/>
              <a:gd name="connsiteX41" fmla="*/ 7975875 w 10125835"/>
              <a:gd name="connsiteY41" fmla="*/ 2058037 h 5426611"/>
              <a:gd name="connsiteX42" fmla="*/ 7641607 w 10125835"/>
              <a:gd name="connsiteY42" fmla="*/ 2392305 h 5426611"/>
              <a:gd name="connsiteX43" fmla="*/ 7307339 w 10125835"/>
              <a:gd name="connsiteY43" fmla="*/ 2058037 h 5426611"/>
              <a:gd name="connsiteX44" fmla="*/ 7641607 w 10125835"/>
              <a:gd name="connsiteY44" fmla="*/ 1723769 h 5426611"/>
              <a:gd name="connsiteX45" fmla="*/ 2005580 w 10125835"/>
              <a:gd name="connsiteY45" fmla="*/ 1688602 h 5426611"/>
              <a:gd name="connsiteX46" fmla="*/ 2339847 w 10125835"/>
              <a:gd name="connsiteY46" fmla="*/ 2022870 h 5426611"/>
              <a:gd name="connsiteX47" fmla="*/ 2005580 w 10125835"/>
              <a:gd name="connsiteY47" fmla="*/ 2357138 h 5426611"/>
              <a:gd name="connsiteX48" fmla="*/ 1671311 w 10125835"/>
              <a:gd name="connsiteY48" fmla="*/ 2022870 h 5426611"/>
              <a:gd name="connsiteX49" fmla="*/ 2005580 w 10125835"/>
              <a:gd name="connsiteY49" fmla="*/ 1688602 h 5426611"/>
              <a:gd name="connsiteX50" fmla="*/ 9721268 w 10125835"/>
              <a:gd name="connsiteY50" fmla="*/ 1248903 h 5426611"/>
              <a:gd name="connsiteX51" fmla="*/ 10125835 w 10125835"/>
              <a:gd name="connsiteY51" fmla="*/ 1653469 h 5426611"/>
              <a:gd name="connsiteX52" fmla="*/ 9721268 w 10125835"/>
              <a:gd name="connsiteY52" fmla="*/ 2058036 h 5426611"/>
              <a:gd name="connsiteX53" fmla="*/ 9316701 w 10125835"/>
              <a:gd name="connsiteY53" fmla="*/ 1653469 h 5426611"/>
              <a:gd name="connsiteX54" fmla="*/ 9721268 w 10125835"/>
              <a:gd name="connsiteY54" fmla="*/ 1248903 h 5426611"/>
              <a:gd name="connsiteX55" fmla="*/ 4085238 w 10125835"/>
              <a:gd name="connsiteY55" fmla="*/ 1213736 h 5426611"/>
              <a:gd name="connsiteX56" fmla="*/ 4489805 w 10125835"/>
              <a:gd name="connsiteY56" fmla="*/ 1618302 h 5426611"/>
              <a:gd name="connsiteX57" fmla="*/ 4085238 w 10125835"/>
              <a:gd name="connsiteY57" fmla="*/ 2022869 h 5426611"/>
              <a:gd name="connsiteX58" fmla="*/ 3680671 w 10125835"/>
              <a:gd name="connsiteY58" fmla="*/ 1618302 h 5426611"/>
              <a:gd name="connsiteX59" fmla="*/ 4085238 w 10125835"/>
              <a:gd name="connsiteY59" fmla="*/ 1213736 h 5426611"/>
              <a:gd name="connsiteX60" fmla="*/ 6320807 w 10125835"/>
              <a:gd name="connsiteY60" fmla="*/ 369435 h 5426611"/>
              <a:gd name="connsiteX61" fmla="*/ 6997975 w 10125835"/>
              <a:gd name="connsiteY61" fmla="*/ 1046603 h 5426611"/>
              <a:gd name="connsiteX62" fmla="*/ 6320807 w 10125835"/>
              <a:gd name="connsiteY62" fmla="*/ 1723770 h 5426611"/>
              <a:gd name="connsiteX63" fmla="*/ 5643639 w 10125835"/>
              <a:gd name="connsiteY63" fmla="*/ 1046603 h 5426611"/>
              <a:gd name="connsiteX64" fmla="*/ 6320807 w 10125835"/>
              <a:gd name="connsiteY64" fmla="*/ 369435 h 5426611"/>
              <a:gd name="connsiteX65" fmla="*/ 684779 w 10125835"/>
              <a:gd name="connsiteY65" fmla="*/ 334268 h 5426611"/>
              <a:gd name="connsiteX66" fmla="*/ 1361948 w 10125835"/>
              <a:gd name="connsiteY66" fmla="*/ 1011436 h 5426611"/>
              <a:gd name="connsiteX67" fmla="*/ 684779 w 10125835"/>
              <a:gd name="connsiteY67" fmla="*/ 1688603 h 5426611"/>
              <a:gd name="connsiteX68" fmla="*/ 7611 w 10125835"/>
              <a:gd name="connsiteY68" fmla="*/ 1011436 h 5426611"/>
              <a:gd name="connsiteX69" fmla="*/ 684779 w 10125835"/>
              <a:gd name="connsiteY69" fmla="*/ 334268 h 5426611"/>
              <a:gd name="connsiteX70" fmla="*/ 8481592 w 10125835"/>
              <a:gd name="connsiteY70" fmla="*/ 35167 h 5426611"/>
              <a:gd name="connsiteX71" fmla="*/ 8987310 w 10125835"/>
              <a:gd name="connsiteY71" fmla="*/ 540885 h 5426611"/>
              <a:gd name="connsiteX72" fmla="*/ 8481592 w 10125835"/>
              <a:gd name="connsiteY72" fmla="*/ 1046603 h 5426611"/>
              <a:gd name="connsiteX73" fmla="*/ 7975874 w 10125835"/>
              <a:gd name="connsiteY73" fmla="*/ 540885 h 5426611"/>
              <a:gd name="connsiteX74" fmla="*/ 8481592 w 10125835"/>
              <a:gd name="connsiteY74" fmla="*/ 35167 h 5426611"/>
              <a:gd name="connsiteX75" fmla="*/ 2845565 w 10125835"/>
              <a:gd name="connsiteY75" fmla="*/ 0 h 5426611"/>
              <a:gd name="connsiteX76" fmla="*/ 3351280 w 10125835"/>
              <a:gd name="connsiteY76" fmla="*/ 505718 h 5426611"/>
              <a:gd name="connsiteX77" fmla="*/ 2845565 w 10125835"/>
              <a:gd name="connsiteY77" fmla="*/ 1011436 h 5426611"/>
              <a:gd name="connsiteX78" fmla="*/ 2339847 w 10125835"/>
              <a:gd name="connsiteY78" fmla="*/ 505718 h 5426611"/>
              <a:gd name="connsiteX79" fmla="*/ 2845565 w 10125835"/>
              <a:gd name="connsiteY79" fmla="*/ 0 h 5426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10125835" h="5426611">
                <a:moveTo>
                  <a:pt x="7633997" y="4758075"/>
                </a:moveTo>
                <a:cubicBezTo>
                  <a:pt x="7818608" y="4758075"/>
                  <a:pt x="7968265" y="4907732"/>
                  <a:pt x="7968265" y="5092343"/>
                </a:cubicBezTo>
                <a:cubicBezTo>
                  <a:pt x="7968265" y="5276954"/>
                  <a:pt x="7818608" y="5426611"/>
                  <a:pt x="7633997" y="5426611"/>
                </a:cubicBezTo>
                <a:cubicBezTo>
                  <a:pt x="7449386" y="5426611"/>
                  <a:pt x="7299729" y="5276954"/>
                  <a:pt x="7299729" y="5092343"/>
                </a:cubicBezTo>
                <a:cubicBezTo>
                  <a:pt x="7299729" y="4907732"/>
                  <a:pt x="7449386" y="4758075"/>
                  <a:pt x="7633997" y="4758075"/>
                </a:cubicBezTo>
                <a:close/>
                <a:moveTo>
                  <a:pt x="1997968" y="4722908"/>
                </a:moveTo>
                <a:cubicBezTo>
                  <a:pt x="2182579" y="4722908"/>
                  <a:pt x="2332236" y="4872565"/>
                  <a:pt x="2332236" y="5057176"/>
                </a:cubicBezTo>
                <a:cubicBezTo>
                  <a:pt x="2332236" y="5241787"/>
                  <a:pt x="2182579" y="5391444"/>
                  <a:pt x="1997968" y="5391444"/>
                </a:cubicBezTo>
                <a:cubicBezTo>
                  <a:pt x="1813357" y="5391444"/>
                  <a:pt x="1663700" y="5241787"/>
                  <a:pt x="1663700" y="5057176"/>
                </a:cubicBezTo>
                <a:cubicBezTo>
                  <a:pt x="1663700" y="4872565"/>
                  <a:pt x="1813357" y="4722908"/>
                  <a:pt x="1997968" y="4722908"/>
                </a:cubicBezTo>
                <a:close/>
                <a:moveTo>
                  <a:pt x="9713658" y="4283208"/>
                </a:moveTo>
                <a:cubicBezTo>
                  <a:pt x="9937094" y="4283208"/>
                  <a:pt x="10118225" y="4464339"/>
                  <a:pt x="10118225" y="4687775"/>
                </a:cubicBezTo>
                <a:cubicBezTo>
                  <a:pt x="10118225" y="4911211"/>
                  <a:pt x="9937094" y="5092342"/>
                  <a:pt x="9713658" y="5092342"/>
                </a:cubicBezTo>
                <a:cubicBezTo>
                  <a:pt x="9490222" y="5092342"/>
                  <a:pt x="9309091" y="4911211"/>
                  <a:pt x="9309091" y="4687775"/>
                </a:cubicBezTo>
                <a:cubicBezTo>
                  <a:pt x="9309091" y="4464339"/>
                  <a:pt x="9490222" y="4283208"/>
                  <a:pt x="9713658" y="4283208"/>
                </a:cubicBezTo>
                <a:close/>
                <a:moveTo>
                  <a:pt x="4077628" y="4248041"/>
                </a:moveTo>
                <a:cubicBezTo>
                  <a:pt x="4301064" y="4248041"/>
                  <a:pt x="4482195" y="4429172"/>
                  <a:pt x="4482195" y="4652608"/>
                </a:cubicBezTo>
                <a:cubicBezTo>
                  <a:pt x="4482195" y="4876044"/>
                  <a:pt x="4301064" y="5057175"/>
                  <a:pt x="4077628" y="5057175"/>
                </a:cubicBezTo>
                <a:cubicBezTo>
                  <a:pt x="3854192" y="5057175"/>
                  <a:pt x="3673061" y="4876044"/>
                  <a:pt x="3673061" y="4652608"/>
                </a:cubicBezTo>
                <a:cubicBezTo>
                  <a:pt x="3673061" y="4429172"/>
                  <a:pt x="3854192" y="4248041"/>
                  <a:pt x="4077628" y="4248041"/>
                </a:cubicBezTo>
                <a:close/>
                <a:moveTo>
                  <a:pt x="6313197" y="3403740"/>
                </a:moveTo>
                <a:cubicBezTo>
                  <a:pt x="6687187" y="3403740"/>
                  <a:pt x="6990365" y="3706918"/>
                  <a:pt x="6990365" y="4080908"/>
                </a:cubicBezTo>
                <a:cubicBezTo>
                  <a:pt x="6990365" y="4454898"/>
                  <a:pt x="6687187" y="4758076"/>
                  <a:pt x="6313197" y="4758076"/>
                </a:cubicBezTo>
                <a:cubicBezTo>
                  <a:pt x="5939207" y="4758076"/>
                  <a:pt x="5636029" y="4454898"/>
                  <a:pt x="5636029" y="4080908"/>
                </a:cubicBezTo>
                <a:cubicBezTo>
                  <a:pt x="5636029" y="3706918"/>
                  <a:pt x="5939207" y="3403740"/>
                  <a:pt x="6313197" y="3403740"/>
                </a:cubicBezTo>
                <a:close/>
                <a:moveTo>
                  <a:pt x="677168" y="3368573"/>
                </a:moveTo>
                <a:cubicBezTo>
                  <a:pt x="1051158" y="3368573"/>
                  <a:pt x="1354336" y="3671751"/>
                  <a:pt x="1354336" y="4045741"/>
                </a:cubicBezTo>
                <a:cubicBezTo>
                  <a:pt x="1354336" y="4419731"/>
                  <a:pt x="1051158" y="4722909"/>
                  <a:pt x="677168" y="4722909"/>
                </a:cubicBezTo>
                <a:cubicBezTo>
                  <a:pt x="303178" y="4722909"/>
                  <a:pt x="0" y="4419731"/>
                  <a:pt x="0" y="4045741"/>
                </a:cubicBezTo>
                <a:cubicBezTo>
                  <a:pt x="0" y="3671751"/>
                  <a:pt x="303178" y="3368573"/>
                  <a:pt x="677168" y="3368573"/>
                </a:cubicBezTo>
                <a:close/>
                <a:moveTo>
                  <a:pt x="8473982" y="3069472"/>
                </a:moveTo>
                <a:cubicBezTo>
                  <a:pt x="8753282" y="3069472"/>
                  <a:pt x="8979700" y="3295890"/>
                  <a:pt x="8979700" y="3575190"/>
                </a:cubicBezTo>
                <a:cubicBezTo>
                  <a:pt x="8979700" y="3854490"/>
                  <a:pt x="8753282" y="4080908"/>
                  <a:pt x="8473982" y="4080908"/>
                </a:cubicBezTo>
                <a:cubicBezTo>
                  <a:pt x="8194682" y="4080908"/>
                  <a:pt x="7968264" y="3854490"/>
                  <a:pt x="7968264" y="3575190"/>
                </a:cubicBezTo>
                <a:cubicBezTo>
                  <a:pt x="7968264" y="3295890"/>
                  <a:pt x="8194682" y="3069472"/>
                  <a:pt x="8473982" y="3069472"/>
                </a:cubicBezTo>
                <a:close/>
                <a:moveTo>
                  <a:pt x="2837953" y="3034305"/>
                </a:moveTo>
                <a:cubicBezTo>
                  <a:pt x="3117253" y="3034305"/>
                  <a:pt x="3343670" y="3260723"/>
                  <a:pt x="3343670" y="3540023"/>
                </a:cubicBezTo>
                <a:cubicBezTo>
                  <a:pt x="3343670" y="3819323"/>
                  <a:pt x="3117253" y="4045741"/>
                  <a:pt x="2837953" y="4045741"/>
                </a:cubicBezTo>
                <a:cubicBezTo>
                  <a:pt x="2558653" y="4045741"/>
                  <a:pt x="2332235" y="3819323"/>
                  <a:pt x="2332235" y="3540023"/>
                </a:cubicBezTo>
                <a:cubicBezTo>
                  <a:pt x="2332235" y="3260723"/>
                  <a:pt x="2558653" y="3034305"/>
                  <a:pt x="2837953" y="3034305"/>
                </a:cubicBezTo>
                <a:close/>
                <a:moveTo>
                  <a:pt x="7641607" y="1723769"/>
                </a:moveTo>
                <a:cubicBezTo>
                  <a:pt x="7826218" y="1723769"/>
                  <a:pt x="7975875" y="1873426"/>
                  <a:pt x="7975875" y="2058037"/>
                </a:cubicBezTo>
                <a:cubicBezTo>
                  <a:pt x="7975875" y="2242648"/>
                  <a:pt x="7826218" y="2392305"/>
                  <a:pt x="7641607" y="2392305"/>
                </a:cubicBezTo>
                <a:cubicBezTo>
                  <a:pt x="7456996" y="2392305"/>
                  <a:pt x="7307339" y="2242648"/>
                  <a:pt x="7307339" y="2058037"/>
                </a:cubicBezTo>
                <a:cubicBezTo>
                  <a:pt x="7307339" y="1873426"/>
                  <a:pt x="7456996" y="1723769"/>
                  <a:pt x="7641607" y="1723769"/>
                </a:cubicBezTo>
                <a:close/>
                <a:moveTo>
                  <a:pt x="2005580" y="1688602"/>
                </a:moveTo>
                <a:cubicBezTo>
                  <a:pt x="2190191" y="1688602"/>
                  <a:pt x="2339847" y="1838259"/>
                  <a:pt x="2339847" y="2022870"/>
                </a:cubicBezTo>
                <a:cubicBezTo>
                  <a:pt x="2339847" y="2207481"/>
                  <a:pt x="2190191" y="2357138"/>
                  <a:pt x="2005580" y="2357138"/>
                </a:cubicBezTo>
                <a:cubicBezTo>
                  <a:pt x="1820968" y="2357138"/>
                  <a:pt x="1671311" y="2207481"/>
                  <a:pt x="1671311" y="2022870"/>
                </a:cubicBezTo>
                <a:cubicBezTo>
                  <a:pt x="1671311" y="1838259"/>
                  <a:pt x="1820968" y="1688602"/>
                  <a:pt x="2005580" y="1688602"/>
                </a:cubicBezTo>
                <a:close/>
                <a:moveTo>
                  <a:pt x="9721268" y="1248903"/>
                </a:moveTo>
                <a:cubicBezTo>
                  <a:pt x="9944704" y="1248903"/>
                  <a:pt x="10125835" y="1430033"/>
                  <a:pt x="10125835" y="1653469"/>
                </a:cubicBezTo>
                <a:cubicBezTo>
                  <a:pt x="10125835" y="1876905"/>
                  <a:pt x="9944704" y="2058036"/>
                  <a:pt x="9721268" y="2058036"/>
                </a:cubicBezTo>
                <a:cubicBezTo>
                  <a:pt x="9497832" y="2058036"/>
                  <a:pt x="9316701" y="1876905"/>
                  <a:pt x="9316701" y="1653469"/>
                </a:cubicBezTo>
                <a:cubicBezTo>
                  <a:pt x="9316701" y="1430033"/>
                  <a:pt x="9497832" y="1248903"/>
                  <a:pt x="9721268" y="1248903"/>
                </a:cubicBezTo>
                <a:close/>
                <a:moveTo>
                  <a:pt x="4085238" y="1213736"/>
                </a:moveTo>
                <a:cubicBezTo>
                  <a:pt x="4308674" y="1213736"/>
                  <a:pt x="4489805" y="1394866"/>
                  <a:pt x="4489805" y="1618302"/>
                </a:cubicBezTo>
                <a:cubicBezTo>
                  <a:pt x="4489805" y="1841738"/>
                  <a:pt x="4308674" y="2022869"/>
                  <a:pt x="4085238" y="2022869"/>
                </a:cubicBezTo>
                <a:cubicBezTo>
                  <a:pt x="3861802" y="2022869"/>
                  <a:pt x="3680671" y="1841738"/>
                  <a:pt x="3680671" y="1618302"/>
                </a:cubicBezTo>
                <a:cubicBezTo>
                  <a:pt x="3680671" y="1394866"/>
                  <a:pt x="3861802" y="1213736"/>
                  <a:pt x="4085238" y="1213736"/>
                </a:cubicBezTo>
                <a:close/>
                <a:moveTo>
                  <a:pt x="6320807" y="369435"/>
                </a:moveTo>
                <a:cubicBezTo>
                  <a:pt x="6694797" y="369435"/>
                  <a:pt x="6997975" y="672613"/>
                  <a:pt x="6997975" y="1046603"/>
                </a:cubicBezTo>
                <a:cubicBezTo>
                  <a:pt x="6997975" y="1420592"/>
                  <a:pt x="6694797" y="1723770"/>
                  <a:pt x="6320807" y="1723770"/>
                </a:cubicBezTo>
                <a:cubicBezTo>
                  <a:pt x="5946817" y="1723770"/>
                  <a:pt x="5643639" y="1420592"/>
                  <a:pt x="5643639" y="1046603"/>
                </a:cubicBezTo>
                <a:cubicBezTo>
                  <a:pt x="5643639" y="672613"/>
                  <a:pt x="5946817" y="369435"/>
                  <a:pt x="6320807" y="369435"/>
                </a:cubicBezTo>
                <a:close/>
                <a:moveTo>
                  <a:pt x="684779" y="334268"/>
                </a:moveTo>
                <a:cubicBezTo>
                  <a:pt x="1058769" y="334268"/>
                  <a:pt x="1361948" y="637446"/>
                  <a:pt x="1361948" y="1011436"/>
                </a:cubicBezTo>
                <a:cubicBezTo>
                  <a:pt x="1361948" y="1385425"/>
                  <a:pt x="1058769" y="1688603"/>
                  <a:pt x="684779" y="1688603"/>
                </a:cubicBezTo>
                <a:cubicBezTo>
                  <a:pt x="310789" y="1688603"/>
                  <a:pt x="7611" y="1385425"/>
                  <a:pt x="7611" y="1011436"/>
                </a:cubicBezTo>
                <a:cubicBezTo>
                  <a:pt x="7611" y="637446"/>
                  <a:pt x="310789" y="334268"/>
                  <a:pt x="684779" y="334268"/>
                </a:cubicBezTo>
                <a:close/>
                <a:moveTo>
                  <a:pt x="8481592" y="35167"/>
                </a:moveTo>
                <a:cubicBezTo>
                  <a:pt x="8760892" y="35167"/>
                  <a:pt x="8987310" y="261585"/>
                  <a:pt x="8987310" y="540885"/>
                </a:cubicBezTo>
                <a:cubicBezTo>
                  <a:pt x="8987310" y="820185"/>
                  <a:pt x="8760892" y="1046603"/>
                  <a:pt x="8481592" y="1046603"/>
                </a:cubicBezTo>
                <a:cubicBezTo>
                  <a:pt x="8202292" y="1046603"/>
                  <a:pt x="7975874" y="820185"/>
                  <a:pt x="7975874" y="540885"/>
                </a:cubicBezTo>
                <a:cubicBezTo>
                  <a:pt x="7975874" y="261585"/>
                  <a:pt x="8202292" y="35167"/>
                  <a:pt x="8481592" y="35167"/>
                </a:cubicBezTo>
                <a:close/>
                <a:moveTo>
                  <a:pt x="2845565" y="0"/>
                </a:moveTo>
                <a:cubicBezTo>
                  <a:pt x="3124865" y="0"/>
                  <a:pt x="3351280" y="226418"/>
                  <a:pt x="3351280" y="505718"/>
                </a:cubicBezTo>
                <a:cubicBezTo>
                  <a:pt x="3351280" y="785018"/>
                  <a:pt x="3124865" y="1011436"/>
                  <a:pt x="2845565" y="1011436"/>
                </a:cubicBezTo>
                <a:cubicBezTo>
                  <a:pt x="2566265" y="1011436"/>
                  <a:pt x="2339847" y="785018"/>
                  <a:pt x="2339847" y="505718"/>
                </a:cubicBezTo>
                <a:cubicBezTo>
                  <a:pt x="2339847" y="226418"/>
                  <a:pt x="2566265" y="0"/>
                  <a:pt x="2845565" y="0"/>
                </a:cubicBezTo>
                <a:close/>
              </a:path>
            </a:pathLst>
          </a:custGeom>
          <a:solidFill>
            <a:schemeClr val="accent1">
              <a:lumMod val="75000"/>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p:cNvGrpSpPr/>
          <p:nvPr/>
        </p:nvGrpSpPr>
        <p:grpSpPr>
          <a:xfrm>
            <a:off x="279400" y="1"/>
            <a:ext cx="11912600" cy="6857999"/>
            <a:chOff x="279400" y="1"/>
            <a:chExt cx="11912600" cy="6857999"/>
          </a:xfrm>
        </p:grpSpPr>
        <p:grpSp>
          <p:nvGrpSpPr>
            <p:cNvPr id="7" name="Group 6"/>
            <p:cNvGrpSpPr/>
            <p:nvPr/>
          </p:nvGrpSpPr>
          <p:grpSpPr>
            <a:xfrm>
              <a:off x="279400" y="215900"/>
              <a:ext cx="533400" cy="533400"/>
              <a:chOff x="901700" y="4102100"/>
              <a:chExt cx="1879600" cy="1879600"/>
            </a:xfrm>
          </p:grpSpPr>
          <p:sp>
            <p:nvSpPr>
              <p:cNvPr id="5" name="Donut 4"/>
              <p:cNvSpPr/>
              <p:nvPr/>
            </p:nvSpPr>
            <p:spPr>
              <a:xfrm>
                <a:off x="901700" y="4102100"/>
                <a:ext cx="1879600" cy="1879600"/>
              </a:xfrm>
              <a:prstGeom prst="donut">
                <a:avLst>
                  <a:gd name="adj" fmla="val 810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Oval 5"/>
              <p:cNvSpPr/>
              <p:nvPr/>
            </p:nvSpPr>
            <p:spPr>
              <a:xfrm>
                <a:off x="1320800" y="4521200"/>
                <a:ext cx="1041400" cy="10414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Freeform 12"/>
            <p:cNvSpPr/>
            <p:nvPr/>
          </p:nvSpPr>
          <p:spPr>
            <a:xfrm>
              <a:off x="11239500" y="4445000"/>
              <a:ext cx="952500" cy="1905000"/>
            </a:xfrm>
            <a:custGeom>
              <a:avLst/>
              <a:gdLst>
                <a:gd name="connsiteX0" fmla="*/ 1219200 w 1219200"/>
                <a:gd name="connsiteY0" fmla="*/ 543697 h 2438400"/>
                <a:gd name="connsiteX1" fmla="*/ 1219200 w 1219200"/>
                <a:gd name="connsiteY1" fmla="*/ 1894703 h 2438400"/>
                <a:gd name="connsiteX2" fmla="*/ 543697 w 1219200"/>
                <a:gd name="connsiteY2" fmla="*/ 1219200 h 2438400"/>
                <a:gd name="connsiteX3" fmla="*/ 1219200 w 1219200"/>
                <a:gd name="connsiteY3" fmla="*/ 543697 h 2438400"/>
                <a:gd name="connsiteX4" fmla="*/ 1219200 w 1219200"/>
                <a:gd name="connsiteY4" fmla="*/ 0 h 2438400"/>
                <a:gd name="connsiteX5" fmla="*/ 1219200 w 1219200"/>
                <a:gd name="connsiteY5" fmla="*/ 197705 h 2438400"/>
                <a:gd name="connsiteX6" fmla="*/ 197705 w 1219200"/>
                <a:gd name="connsiteY6" fmla="*/ 1219200 h 2438400"/>
                <a:gd name="connsiteX7" fmla="*/ 1219200 w 1219200"/>
                <a:gd name="connsiteY7" fmla="*/ 2240695 h 2438400"/>
                <a:gd name="connsiteX8" fmla="*/ 1219200 w 1219200"/>
                <a:gd name="connsiteY8" fmla="*/ 2438400 h 2438400"/>
                <a:gd name="connsiteX9" fmla="*/ 0 w 1219200"/>
                <a:gd name="connsiteY9" fmla="*/ 1219200 h 2438400"/>
                <a:gd name="connsiteX10" fmla="*/ 1219200 w 1219200"/>
                <a:gd name="connsiteY10" fmla="*/ 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 h="2438400">
                  <a:moveTo>
                    <a:pt x="1219200" y="543697"/>
                  </a:moveTo>
                  <a:lnTo>
                    <a:pt x="1219200" y="1894703"/>
                  </a:lnTo>
                  <a:cubicBezTo>
                    <a:pt x="846130" y="1894703"/>
                    <a:pt x="543697" y="1592270"/>
                    <a:pt x="543697" y="1219200"/>
                  </a:cubicBezTo>
                  <a:cubicBezTo>
                    <a:pt x="543697" y="846130"/>
                    <a:pt x="846130" y="543697"/>
                    <a:pt x="1219200" y="543697"/>
                  </a:cubicBezTo>
                  <a:close/>
                  <a:moveTo>
                    <a:pt x="1219200" y="0"/>
                  </a:moveTo>
                  <a:lnTo>
                    <a:pt x="1219200" y="197705"/>
                  </a:lnTo>
                  <a:cubicBezTo>
                    <a:pt x="655044" y="197705"/>
                    <a:pt x="197705" y="655044"/>
                    <a:pt x="197705" y="1219200"/>
                  </a:cubicBezTo>
                  <a:cubicBezTo>
                    <a:pt x="197705" y="1783356"/>
                    <a:pt x="655044" y="2240695"/>
                    <a:pt x="1219200" y="2240695"/>
                  </a:cubicBezTo>
                  <a:lnTo>
                    <a:pt x="1219200" y="2438400"/>
                  </a:lnTo>
                  <a:cubicBezTo>
                    <a:pt x="545854" y="2438400"/>
                    <a:pt x="0" y="1892546"/>
                    <a:pt x="0" y="1219200"/>
                  </a:cubicBezTo>
                  <a:cubicBezTo>
                    <a:pt x="0" y="545854"/>
                    <a:pt x="545854" y="0"/>
                    <a:pt x="12192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863600" y="344100"/>
              <a:ext cx="1454244" cy="276999"/>
            </a:xfrm>
            <a:prstGeom prst="rect">
              <a:avLst/>
            </a:prstGeom>
            <a:noFill/>
          </p:spPr>
          <p:txBody>
            <a:bodyPr wrap="none" rtlCol="0">
              <a:spAutoFit/>
            </a:bodyPr>
            <a:lstStyle/>
            <a:p>
              <a:r>
                <a:rPr lang="en-US" sz="1200" dirty="0">
                  <a:solidFill>
                    <a:schemeClr val="bg1">
                      <a:lumMod val="75000"/>
                    </a:schemeClr>
                  </a:solidFill>
                  <a:latin typeface="Poppins" panose="00000500000000000000" pitchFamily="2" charset="0"/>
                  <a:cs typeface="Poppins" panose="00000500000000000000" pitchFamily="2" charset="0"/>
                </a:rPr>
                <a:t>CLOSE UP PHOTO</a:t>
              </a:r>
            </a:p>
          </p:txBody>
        </p:sp>
        <p:sp>
          <p:nvSpPr>
            <p:cNvPr id="17" name="Freeform 16"/>
            <p:cNvSpPr/>
            <p:nvPr/>
          </p:nvSpPr>
          <p:spPr>
            <a:xfrm>
              <a:off x="10176022" y="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rot="10800000">
              <a:off x="719266" y="623690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p:cNvGrpSpPr/>
            <p:nvPr/>
          </p:nvGrpSpPr>
          <p:grpSpPr>
            <a:xfrm rot="5400000">
              <a:off x="10147488" y="2539838"/>
              <a:ext cx="3336260" cy="253916"/>
              <a:chOff x="2362388" y="2033200"/>
              <a:chExt cx="3336260" cy="253916"/>
            </a:xfrm>
          </p:grpSpPr>
          <p:sp>
            <p:nvSpPr>
              <p:cNvPr id="20" name="TextBox 19"/>
              <p:cNvSpPr txBox="1"/>
              <p:nvPr/>
            </p:nvSpPr>
            <p:spPr>
              <a:xfrm>
                <a:off x="2362388" y="2033200"/>
                <a:ext cx="740908"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Home</a:t>
                </a:r>
              </a:p>
            </p:txBody>
          </p:sp>
          <p:sp>
            <p:nvSpPr>
              <p:cNvPr id="21" name="TextBox 20"/>
              <p:cNvSpPr txBox="1"/>
              <p:nvPr/>
            </p:nvSpPr>
            <p:spPr>
              <a:xfrm>
                <a:off x="3273992" y="2033200"/>
                <a:ext cx="764953"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Photo</a:t>
                </a:r>
              </a:p>
            </p:txBody>
          </p:sp>
          <p:sp>
            <p:nvSpPr>
              <p:cNvPr id="22" name="TextBox 21"/>
              <p:cNvSpPr txBox="1"/>
              <p:nvPr/>
            </p:nvSpPr>
            <p:spPr>
              <a:xfrm>
                <a:off x="4209641" y="2033200"/>
                <a:ext cx="763351"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Video</a:t>
                </a:r>
              </a:p>
            </p:txBody>
          </p:sp>
          <p:sp>
            <p:nvSpPr>
              <p:cNvPr id="23" name="TextBox 22"/>
              <p:cNvSpPr txBox="1"/>
              <p:nvPr/>
            </p:nvSpPr>
            <p:spPr>
              <a:xfrm>
                <a:off x="5143688" y="2033200"/>
                <a:ext cx="554960"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Exit</a:t>
                </a:r>
              </a:p>
            </p:txBody>
          </p:sp>
        </p:grpSp>
      </p:grpSp>
      <p:sp>
        <p:nvSpPr>
          <p:cNvPr id="28" name="TextBox 27"/>
          <p:cNvSpPr txBox="1"/>
          <p:nvPr/>
        </p:nvSpPr>
        <p:spPr>
          <a:xfrm>
            <a:off x="6633168" y="1475537"/>
            <a:ext cx="3539752" cy="707886"/>
          </a:xfrm>
          <a:prstGeom prst="rect">
            <a:avLst/>
          </a:prstGeom>
          <a:noFill/>
        </p:spPr>
        <p:txBody>
          <a:bodyPr wrap="none" rtlCol="0">
            <a:spAutoFit/>
          </a:bodyPr>
          <a:lstStyle/>
          <a:p>
            <a:r>
              <a:rPr lang="en-US" sz="4000" dirty="0">
                <a:solidFill>
                  <a:schemeClr val="tx1">
                    <a:lumMod val="75000"/>
                    <a:lumOff val="25000"/>
                  </a:schemeClr>
                </a:solidFill>
                <a:latin typeface="Bree Serif" panose="02000503040000020004" pitchFamily="2" charset="0"/>
              </a:rPr>
              <a:t>Clean </a:t>
            </a:r>
            <a:r>
              <a:rPr lang="en-US" sz="4000" dirty="0">
                <a:solidFill>
                  <a:schemeClr val="accent4"/>
                </a:solidFill>
                <a:latin typeface="Bree Serif" panose="02000503040000020004" pitchFamily="2" charset="0"/>
              </a:rPr>
              <a:t>Close Up</a:t>
            </a:r>
          </a:p>
        </p:txBody>
      </p:sp>
      <p:sp>
        <p:nvSpPr>
          <p:cNvPr id="29" name="Rounded Rectangle 28"/>
          <p:cNvSpPr/>
          <p:nvPr/>
        </p:nvSpPr>
        <p:spPr>
          <a:xfrm>
            <a:off x="6735229" y="2270698"/>
            <a:ext cx="2430272" cy="285750"/>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spc="300" dirty="0">
                <a:latin typeface="Poppins" panose="00000500000000000000" pitchFamily="2" charset="0"/>
                <a:cs typeface="Poppins" panose="00000500000000000000" pitchFamily="2" charset="0"/>
              </a:rPr>
              <a:t>Best </a:t>
            </a:r>
            <a:r>
              <a:rPr lang="en-US" sz="1050" spc="300" dirty="0" err="1">
                <a:latin typeface="Poppins" panose="00000500000000000000" pitchFamily="2" charset="0"/>
                <a:cs typeface="Poppins" panose="00000500000000000000" pitchFamily="2" charset="0"/>
              </a:rPr>
              <a:t>Closeup</a:t>
            </a:r>
            <a:r>
              <a:rPr lang="en-US" sz="1050" spc="300" dirty="0">
                <a:latin typeface="Poppins" panose="00000500000000000000" pitchFamily="2" charset="0"/>
                <a:cs typeface="Poppins" panose="00000500000000000000" pitchFamily="2" charset="0"/>
              </a:rPr>
              <a:t> Photo</a:t>
            </a:r>
          </a:p>
        </p:txBody>
      </p:sp>
      <p:sp>
        <p:nvSpPr>
          <p:cNvPr id="31" name="Round Same Side Corner Rectangle 30"/>
          <p:cNvSpPr/>
          <p:nvPr/>
        </p:nvSpPr>
        <p:spPr>
          <a:xfrm>
            <a:off x="6498378" y="4902200"/>
            <a:ext cx="4423621" cy="1955800"/>
          </a:xfrm>
          <a:prstGeom prst="round2SameRect">
            <a:avLst>
              <a:gd name="adj1" fmla="val 23509"/>
              <a:gd name="adj2" fmla="val 0"/>
            </a:avLst>
          </a:prstGeom>
          <a:solidFill>
            <a:schemeClr val="accent4"/>
          </a:solidFill>
          <a:ln>
            <a:noFill/>
          </a:ln>
          <a:effectLst>
            <a:outerShdw blurRad="254000" dist="1270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p:cNvGrpSpPr/>
          <p:nvPr/>
        </p:nvGrpSpPr>
        <p:grpSpPr>
          <a:xfrm>
            <a:off x="7049895" y="5351410"/>
            <a:ext cx="3320585" cy="1107996"/>
            <a:chOff x="1918222" y="2578475"/>
            <a:chExt cx="3320585" cy="1107996"/>
          </a:xfrm>
        </p:grpSpPr>
        <p:grpSp>
          <p:nvGrpSpPr>
            <p:cNvPr id="33" name="Group 32"/>
            <p:cNvGrpSpPr/>
            <p:nvPr/>
          </p:nvGrpSpPr>
          <p:grpSpPr>
            <a:xfrm>
              <a:off x="1918222" y="2620074"/>
              <a:ext cx="979657" cy="979657"/>
              <a:chOff x="2028064" y="3031313"/>
              <a:chExt cx="1040671" cy="1040671"/>
            </a:xfrm>
          </p:grpSpPr>
          <p:sp>
            <p:nvSpPr>
              <p:cNvPr id="35" name="Oval 34">
                <a:extLst>
                  <a:ext uri="{FF2B5EF4-FFF2-40B4-BE49-F238E27FC236}">
                    <a16:creationId xmlns:a16="http://schemas.microsoft.com/office/drawing/2014/main" id="{67CA3DDF-D97C-4C0C-B992-6689CA7C7413}"/>
                  </a:ext>
                </a:extLst>
              </p:cNvPr>
              <p:cNvSpPr/>
              <p:nvPr/>
            </p:nvSpPr>
            <p:spPr>
              <a:xfrm>
                <a:off x="2028064" y="3031313"/>
                <a:ext cx="1040671" cy="1040671"/>
              </a:xfrm>
              <a:prstGeom prst="ellipse">
                <a:avLst/>
              </a:prstGeom>
              <a:noFill/>
              <a:ln w="50800">
                <a:solidFill>
                  <a:schemeClr val="bg1">
                    <a:lumMod val="95000"/>
                    <a:alpha val="36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b="1" dirty="0">
                    <a:solidFill>
                      <a:schemeClr val="bg1"/>
                    </a:solidFill>
                    <a:latin typeface="Poppins" panose="00000500000000000000" pitchFamily="2" charset="0"/>
                    <a:ea typeface="Open Sans" panose="020B0606030504020204" pitchFamily="34" charset="0"/>
                    <a:cs typeface="Poppins" panose="00000500000000000000" pitchFamily="2" charset="0"/>
                  </a:rPr>
                  <a:t>68%</a:t>
                </a:r>
              </a:p>
            </p:txBody>
          </p:sp>
          <p:sp>
            <p:nvSpPr>
              <p:cNvPr id="36" name="Arc 35">
                <a:extLst>
                  <a:ext uri="{FF2B5EF4-FFF2-40B4-BE49-F238E27FC236}">
                    <a16:creationId xmlns:a16="http://schemas.microsoft.com/office/drawing/2014/main" id="{8F8D34AA-F956-4596-953D-BAC5D24409D0}"/>
                  </a:ext>
                </a:extLst>
              </p:cNvPr>
              <p:cNvSpPr/>
              <p:nvPr/>
            </p:nvSpPr>
            <p:spPr>
              <a:xfrm>
                <a:off x="2028064" y="3031313"/>
                <a:ext cx="1040671" cy="1040671"/>
              </a:xfrm>
              <a:prstGeom prst="arc">
                <a:avLst>
                  <a:gd name="adj1" fmla="val 16200000"/>
                  <a:gd name="adj2" fmla="val 9040417"/>
                </a:avLst>
              </a:prstGeom>
              <a:noFill/>
              <a:ln w="508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99" dirty="0">
                  <a:solidFill>
                    <a:schemeClr val="bg1"/>
                  </a:solidFill>
                  <a:latin typeface="Poppins" panose="00000500000000000000" pitchFamily="2" charset="0"/>
                  <a:ea typeface="Open Sans" panose="020B0606030504020204" pitchFamily="34" charset="0"/>
                  <a:cs typeface="Poppins" panose="00000500000000000000" pitchFamily="2" charset="0"/>
                </a:endParaRPr>
              </a:p>
            </p:txBody>
          </p:sp>
        </p:grpSp>
        <p:sp>
          <p:nvSpPr>
            <p:cNvPr id="34" name="Rectangle 33">
              <a:extLst>
                <a:ext uri="{FF2B5EF4-FFF2-40B4-BE49-F238E27FC236}">
                  <a16:creationId xmlns:a16="http://schemas.microsoft.com/office/drawing/2014/main" id="{AA5BF70B-206B-4722-B8EF-29F8198C1AB6}"/>
                </a:ext>
              </a:extLst>
            </p:cNvPr>
            <p:cNvSpPr/>
            <p:nvPr/>
          </p:nvSpPr>
          <p:spPr>
            <a:xfrm>
              <a:off x="3157807" y="2578475"/>
              <a:ext cx="2081000" cy="1107996"/>
            </a:xfrm>
            <a:prstGeom prst="rect">
              <a:avLst/>
            </a:prstGeom>
          </p:spPr>
          <p:txBody>
            <a:bodyPr wrap="square">
              <a:spAutoFit/>
            </a:bodyPr>
            <a:lstStyle/>
            <a:p>
              <a:pPr algn="just">
                <a:lnSpc>
                  <a:spcPct val="200000"/>
                </a:lnSpc>
              </a:pPr>
              <a:r>
                <a:rPr lang="en-US" sz="1100" dirty="0" err="1">
                  <a:solidFill>
                    <a:schemeClr val="bg1"/>
                  </a:solidFill>
                  <a:latin typeface="Poppins" panose="00000500000000000000" pitchFamily="2" charset="0"/>
                  <a:cs typeface="Poppins" panose="00000500000000000000" pitchFamily="2" charset="0"/>
                </a:rPr>
                <a:t>Awond</a:t>
              </a:r>
              <a:r>
                <a:rPr lang="en-US" sz="1100" dirty="0">
                  <a:solidFill>
                    <a:schemeClr val="bg1"/>
                  </a:solidFill>
                  <a:latin typeface="Poppins" panose="00000500000000000000" pitchFamily="2" charset="0"/>
                  <a:cs typeface="Poppins" panose="00000500000000000000" pitchFamily="2" charset="0"/>
                </a:rPr>
                <a:t>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ere has taken posse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has taken posse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posse</a:t>
              </a:r>
              <a:endParaRPr lang="id-ID" sz="1100" dirty="0">
                <a:solidFill>
                  <a:schemeClr val="bg1"/>
                </a:solidFill>
                <a:latin typeface="Poppins" panose="00000500000000000000" pitchFamily="2" charset="0"/>
                <a:cs typeface="Poppins" panose="00000500000000000000" pitchFamily="2" charset="0"/>
              </a:endParaRPr>
            </a:p>
          </p:txBody>
        </p:sp>
      </p:grpSp>
      <p:sp>
        <p:nvSpPr>
          <p:cNvPr id="37" name="Rectangle 36">
            <a:extLst>
              <a:ext uri="{FF2B5EF4-FFF2-40B4-BE49-F238E27FC236}">
                <a16:creationId xmlns:a16="http://schemas.microsoft.com/office/drawing/2014/main" id="{AA5BF70B-206B-4722-B8EF-29F8198C1AB6}"/>
              </a:ext>
            </a:extLst>
          </p:cNvPr>
          <p:cNvSpPr/>
          <p:nvPr/>
        </p:nvSpPr>
        <p:spPr>
          <a:xfrm>
            <a:off x="6633168" y="2969411"/>
            <a:ext cx="4288831" cy="1446550"/>
          </a:xfrm>
          <a:prstGeom prst="rect">
            <a:avLst/>
          </a:prstGeom>
        </p:spPr>
        <p:txBody>
          <a:bodyPr wrap="square">
            <a:spAutoFit/>
          </a:bodyPr>
          <a:lstStyle/>
          <a:p>
            <a:pPr algn="just">
              <a:lnSpc>
                <a:spcPct val="200000"/>
              </a:lnSpc>
            </a:pPr>
            <a:r>
              <a:rPr lang="en-US" sz="1100" dirty="0" err="1">
                <a:solidFill>
                  <a:schemeClr val="tx1">
                    <a:lumMod val="75000"/>
                    <a:lumOff val="25000"/>
                  </a:schemeClr>
                </a:solidFill>
                <a:latin typeface="Poppins" panose="00000500000000000000" pitchFamily="2" charset="0"/>
                <a:cs typeface="Poppins" panose="00000500000000000000" pitchFamily="2" charset="0"/>
              </a:rPr>
              <a:t>Awond</a:t>
            </a:r>
            <a:r>
              <a:rPr lang="en-US" sz="1100" dirty="0">
                <a:solidFill>
                  <a:schemeClr val="tx1">
                    <a:lumMod val="75000"/>
                    <a:lumOff val="25000"/>
                  </a:schemeClr>
                </a:solidFill>
                <a:latin typeface="Poppins" panose="00000500000000000000" pitchFamily="2" charset="0"/>
                <a:cs typeface="Poppins" panose="00000500000000000000" pitchFamily="2" charset="0"/>
              </a:rPr>
              <a:t> </a:t>
            </a:r>
            <a:r>
              <a:rPr lang="en-US" sz="1100" dirty="0" err="1">
                <a:solidFill>
                  <a:schemeClr val="tx1">
                    <a:lumMod val="75000"/>
                    <a:lumOff val="25000"/>
                  </a:schemeClr>
                </a:solidFill>
                <a:latin typeface="Poppins" panose="00000500000000000000" pitchFamily="2" charset="0"/>
                <a:cs typeface="Poppins" panose="00000500000000000000" pitchFamily="2" charset="0"/>
              </a:rPr>
              <a:t>erfuls</a:t>
            </a:r>
            <a:r>
              <a:rPr lang="en-US" sz="1100" dirty="0">
                <a:solidFill>
                  <a:schemeClr val="tx1">
                    <a:lumMod val="75000"/>
                    <a:lumOff val="25000"/>
                  </a:schemeClr>
                </a:solidFill>
                <a:latin typeface="Poppins" panose="00000500000000000000" pitchFamily="2" charset="0"/>
                <a:cs typeface="Poppins" panose="00000500000000000000" pitchFamily="2" charset="0"/>
              </a:rPr>
              <a:t> ere has taken posse </a:t>
            </a:r>
            <a:r>
              <a:rPr lang="en-US" sz="1100" dirty="0" err="1">
                <a:solidFill>
                  <a:schemeClr val="tx1">
                    <a:lumMod val="75000"/>
                    <a:lumOff val="25000"/>
                  </a:schemeClr>
                </a:solidFill>
                <a:latin typeface="Poppins" panose="00000500000000000000" pitchFamily="2" charset="0"/>
                <a:cs typeface="Poppins" panose="00000500000000000000" pitchFamily="2" charset="0"/>
              </a:rPr>
              <a:t>erfuls</a:t>
            </a:r>
            <a:r>
              <a:rPr lang="en-US" sz="1100" dirty="0">
                <a:solidFill>
                  <a:schemeClr val="tx1">
                    <a:lumMod val="75000"/>
                    <a:lumOff val="25000"/>
                  </a:schemeClr>
                </a:solidFill>
                <a:latin typeface="Poppins" panose="00000500000000000000" pitchFamily="2" charset="0"/>
                <a:cs typeface="Poppins" panose="00000500000000000000" pitchFamily="2" charset="0"/>
              </a:rPr>
              <a:t> ere has </a:t>
            </a:r>
            <a:r>
              <a:rPr lang="en-US" sz="1100" dirty="0" err="1">
                <a:solidFill>
                  <a:schemeClr val="tx1">
                    <a:lumMod val="75000"/>
                    <a:lumOff val="25000"/>
                  </a:schemeClr>
                </a:solidFill>
                <a:latin typeface="Poppins" panose="00000500000000000000" pitchFamily="2" charset="0"/>
                <a:cs typeface="Poppins" panose="00000500000000000000" pitchFamily="2" charset="0"/>
              </a:rPr>
              <a:t>has</a:t>
            </a:r>
            <a:r>
              <a:rPr lang="en-US" sz="1100" dirty="0">
                <a:solidFill>
                  <a:schemeClr val="tx1">
                    <a:lumMod val="75000"/>
                    <a:lumOff val="25000"/>
                  </a:schemeClr>
                </a:solidFill>
                <a:latin typeface="Poppins" panose="00000500000000000000" pitchFamily="2" charset="0"/>
                <a:cs typeface="Poppins" panose="00000500000000000000" pitchFamily="2" charset="0"/>
              </a:rPr>
              <a:t> </a:t>
            </a:r>
            <a:r>
              <a:rPr lang="en-US" sz="1100" dirty="0" err="1">
                <a:solidFill>
                  <a:schemeClr val="tx1">
                    <a:lumMod val="75000"/>
                    <a:lumOff val="25000"/>
                  </a:schemeClr>
                </a:solidFill>
                <a:latin typeface="Poppins" panose="00000500000000000000" pitchFamily="2" charset="0"/>
                <a:cs typeface="Poppins" panose="00000500000000000000" pitchFamily="2" charset="0"/>
              </a:rPr>
              <a:t>erfuls</a:t>
            </a:r>
            <a:r>
              <a:rPr lang="en-US" sz="1100" dirty="0">
                <a:solidFill>
                  <a:schemeClr val="tx1">
                    <a:lumMod val="75000"/>
                    <a:lumOff val="25000"/>
                  </a:schemeClr>
                </a:solidFill>
                <a:latin typeface="Poppins" panose="00000500000000000000" pitchFamily="2" charset="0"/>
                <a:cs typeface="Poppins" panose="00000500000000000000" pitchFamily="2" charset="0"/>
              </a:rPr>
              <a:t> ere has taken posse </a:t>
            </a:r>
            <a:r>
              <a:rPr lang="en-US" sz="1100" dirty="0" err="1">
                <a:solidFill>
                  <a:schemeClr val="tx1">
                    <a:lumMod val="75000"/>
                    <a:lumOff val="25000"/>
                  </a:schemeClr>
                </a:solidFill>
                <a:latin typeface="Poppins" panose="00000500000000000000" pitchFamily="2" charset="0"/>
                <a:cs typeface="Poppins" panose="00000500000000000000" pitchFamily="2" charset="0"/>
              </a:rPr>
              <a:t>erfuls</a:t>
            </a:r>
            <a:r>
              <a:rPr lang="en-US" sz="1100" dirty="0">
                <a:solidFill>
                  <a:schemeClr val="tx1">
                    <a:lumMod val="75000"/>
                    <a:lumOff val="25000"/>
                  </a:schemeClr>
                </a:solidFill>
                <a:latin typeface="Poppins" panose="00000500000000000000" pitchFamily="2" charset="0"/>
                <a:cs typeface="Poppins" panose="00000500000000000000" pitchFamily="2" charset="0"/>
              </a:rPr>
              <a:t> ere has </a:t>
            </a:r>
            <a:r>
              <a:rPr lang="en-US" sz="1100" dirty="0" err="1">
                <a:solidFill>
                  <a:schemeClr val="tx1">
                    <a:lumMod val="75000"/>
                    <a:lumOff val="25000"/>
                  </a:schemeClr>
                </a:solidFill>
                <a:latin typeface="Poppins" panose="00000500000000000000" pitchFamily="2" charset="0"/>
                <a:cs typeface="Poppins" panose="00000500000000000000" pitchFamily="2" charset="0"/>
              </a:rPr>
              <a:t>has</a:t>
            </a:r>
            <a:r>
              <a:rPr lang="en-US" sz="1100" dirty="0">
                <a:solidFill>
                  <a:schemeClr val="tx1">
                    <a:lumMod val="75000"/>
                    <a:lumOff val="25000"/>
                  </a:schemeClr>
                </a:solidFill>
                <a:latin typeface="Poppins" panose="00000500000000000000" pitchFamily="2" charset="0"/>
                <a:cs typeface="Poppins" panose="00000500000000000000" pitchFamily="2" charset="0"/>
              </a:rPr>
              <a:t> </a:t>
            </a:r>
            <a:r>
              <a:rPr lang="en-US" sz="1100" dirty="0" err="1">
                <a:solidFill>
                  <a:schemeClr val="tx1">
                    <a:lumMod val="75000"/>
                    <a:lumOff val="25000"/>
                  </a:schemeClr>
                </a:solidFill>
                <a:latin typeface="Poppins" panose="00000500000000000000" pitchFamily="2" charset="0"/>
                <a:cs typeface="Poppins" panose="00000500000000000000" pitchFamily="2" charset="0"/>
              </a:rPr>
              <a:t>erfuls</a:t>
            </a:r>
            <a:r>
              <a:rPr lang="en-US" sz="1100" dirty="0">
                <a:solidFill>
                  <a:schemeClr val="tx1">
                    <a:lumMod val="75000"/>
                    <a:lumOff val="25000"/>
                  </a:schemeClr>
                </a:solidFill>
                <a:latin typeface="Poppins" panose="00000500000000000000" pitchFamily="2" charset="0"/>
                <a:cs typeface="Poppins" panose="00000500000000000000" pitchFamily="2" charset="0"/>
              </a:rPr>
              <a:t> ere has taken posse </a:t>
            </a:r>
            <a:r>
              <a:rPr lang="en-US" sz="1100" dirty="0" err="1">
                <a:solidFill>
                  <a:schemeClr val="tx1">
                    <a:lumMod val="75000"/>
                    <a:lumOff val="25000"/>
                  </a:schemeClr>
                </a:solidFill>
                <a:latin typeface="Poppins" panose="00000500000000000000" pitchFamily="2" charset="0"/>
                <a:cs typeface="Poppins" panose="00000500000000000000" pitchFamily="2" charset="0"/>
              </a:rPr>
              <a:t>erfuls</a:t>
            </a:r>
            <a:r>
              <a:rPr lang="en-US" sz="1100" dirty="0">
                <a:solidFill>
                  <a:schemeClr val="tx1">
                    <a:lumMod val="75000"/>
                    <a:lumOff val="25000"/>
                  </a:schemeClr>
                </a:solidFill>
                <a:latin typeface="Poppins" panose="00000500000000000000" pitchFamily="2" charset="0"/>
                <a:cs typeface="Poppins" panose="00000500000000000000" pitchFamily="2" charset="0"/>
              </a:rPr>
              <a:t> ere has </a:t>
            </a:r>
            <a:r>
              <a:rPr lang="en-US" sz="1100" dirty="0" err="1">
                <a:solidFill>
                  <a:schemeClr val="tx1">
                    <a:lumMod val="75000"/>
                    <a:lumOff val="25000"/>
                  </a:schemeClr>
                </a:solidFill>
                <a:latin typeface="Poppins" panose="00000500000000000000" pitchFamily="2" charset="0"/>
                <a:cs typeface="Poppins" panose="00000500000000000000" pitchFamily="2" charset="0"/>
              </a:rPr>
              <a:t>has</a:t>
            </a:r>
            <a:r>
              <a:rPr lang="en-US" sz="1100" dirty="0">
                <a:solidFill>
                  <a:schemeClr val="tx1">
                    <a:lumMod val="75000"/>
                    <a:lumOff val="25000"/>
                  </a:schemeClr>
                </a:solidFill>
                <a:latin typeface="Poppins" panose="00000500000000000000" pitchFamily="2" charset="0"/>
                <a:cs typeface="Poppins" panose="00000500000000000000" pitchFamily="2" charset="0"/>
              </a:rPr>
              <a:t> </a:t>
            </a:r>
            <a:r>
              <a:rPr lang="en-US" sz="1100" dirty="0" err="1">
                <a:solidFill>
                  <a:schemeClr val="tx1">
                    <a:lumMod val="75000"/>
                    <a:lumOff val="25000"/>
                  </a:schemeClr>
                </a:solidFill>
                <a:latin typeface="Poppins" panose="00000500000000000000" pitchFamily="2" charset="0"/>
                <a:cs typeface="Poppins" panose="00000500000000000000" pitchFamily="2" charset="0"/>
              </a:rPr>
              <a:t>erfuls</a:t>
            </a:r>
            <a:r>
              <a:rPr lang="en-US" sz="1100" dirty="0">
                <a:solidFill>
                  <a:schemeClr val="tx1">
                    <a:lumMod val="75000"/>
                    <a:lumOff val="25000"/>
                  </a:schemeClr>
                </a:solidFill>
                <a:latin typeface="Poppins" panose="00000500000000000000" pitchFamily="2" charset="0"/>
                <a:cs typeface="Poppins" panose="00000500000000000000" pitchFamily="2" charset="0"/>
              </a:rPr>
              <a:t> ere has taken posse </a:t>
            </a:r>
            <a:r>
              <a:rPr lang="en-US" sz="1100" dirty="0" err="1">
                <a:solidFill>
                  <a:schemeClr val="tx1">
                    <a:lumMod val="75000"/>
                    <a:lumOff val="25000"/>
                  </a:schemeClr>
                </a:solidFill>
                <a:latin typeface="Poppins" panose="00000500000000000000" pitchFamily="2" charset="0"/>
                <a:cs typeface="Poppins" panose="00000500000000000000" pitchFamily="2" charset="0"/>
              </a:rPr>
              <a:t>erfuls</a:t>
            </a:r>
            <a:r>
              <a:rPr lang="en-US" sz="1100" dirty="0">
                <a:solidFill>
                  <a:schemeClr val="tx1">
                    <a:lumMod val="75000"/>
                    <a:lumOff val="25000"/>
                  </a:schemeClr>
                </a:solidFill>
                <a:latin typeface="Poppins" panose="00000500000000000000" pitchFamily="2" charset="0"/>
                <a:cs typeface="Poppins" panose="00000500000000000000" pitchFamily="2" charset="0"/>
              </a:rPr>
              <a:t> ere has </a:t>
            </a:r>
            <a:r>
              <a:rPr lang="en-US" sz="1100" dirty="0" err="1">
                <a:solidFill>
                  <a:schemeClr val="tx1">
                    <a:lumMod val="75000"/>
                    <a:lumOff val="25000"/>
                  </a:schemeClr>
                </a:solidFill>
                <a:latin typeface="Poppins" panose="00000500000000000000" pitchFamily="2" charset="0"/>
                <a:cs typeface="Poppins" panose="00000500000000000000" pitchFamily="2" charset="0"/>
              </a:rPr>
              <a:t>has</a:t>
            </a:r>
            <a:r>
              <a:rPr lang="en-US" sz="1100" dirty="0">
                <a:solidFill>
                  <a:schemeClr val="tx1">
                    <a:lumMod val="75000"/>
                    <a:lumOff val="25000"/>
                  </a:schemeClr>
                </a:solidFill>
                <a:latin typeface="Poppins" panose="00000500000000000000" pitchFamily="2" charset="0"/>
                <a:cs typeface="Poppins" panose="00000500000000000000" pitchFamily="2" charset="0"/>
              </a:rPr>
              <a:t> taken posse </a:t>
            </a:r>
            <a:r>
              <a:rPr lang="en-US" sz="1100" dirty="0" err="1">
                <a:solidFill>
                  <a:schemeClr val="tx1">
                    <a:lumMod val="75000"/>
                    <a:lumOff val="25000"/>
                  </a:schemeClr>
                </a:solidFill>
                <a:latin typeface="Poppins" panose="00000500000000000000" pitchFamily="2" charset="0"/>
                <a:cs typeface="Poppins" panose="00000500000000000000" pitchFamily="2" charset="0"/>
              </a:rPr>
              <a:t>erfuls</a:t>
            </a:r>
            <a:r>
              <a:rPr lang="en-US" sz="1100" dirty="0">
                <a:solidFill>
                  <a:schemeClr val="tx1">
                    <a:lumMod val="75000"/>
                    <a:lumOff val="25000"/>
                  </a:schemeClr>
                </a:solidFill>
                <a:latin typeface="Poppins" panose="00000500000000000000" pitchFamily="2" charset="0"/>
                <a:cs typeface="Poppins" panose="00000500000000000000" pitchFamily="2" charset="0"/>
              </a:rPr>
              <a:t> ere has taken</a:t>
            </a:r>
            <a:endParaRPr lang="id-ID" sz="1100" dirty="0">
              <a:solidFill>
                <a:schemeClr val="tx1">
                  <a:lumMod val="75000"/>
                  <a:lumOff val="25000"/>
                </a:schemeClr>
              </a:solidFill>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311770058"/>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7" name="Freeform 26"/>
          <p:cNvSpPr/>
          <p:nvPr/>
        </p:nvSpPr>
        <p:spPr>
          <a:xfrm>
            <a:off x="1025656" y="723015"/>
            <a:ext cx="10125835" cy="5426611"/>
          </a:xfrm>
          <a:custGeom>
            <a:avLst/>
            <a:gdLst>
              <a:gd name="connsiteX0" fmla="*/ 7633997 w 10125835"/>
              <a:gd name="connsiteY0" fmla="*/ 4758075 h 5426611"/>
              <a:gd name="connsiteX1" fmla="*/ 7968265 w 10125835"/>
              <a:gd name="connsiteY1" fmla="*/ 5092343 h 5426611"/>
              <a:gd name="connsiteX2" fmla="*/ 7633997 w 10125835"/>
              <a:gd name="connsiteY2" fmla="*/ 5426611 h 5426611"/>
              <a:gd name="connsiteX3" fmla="*/ 7299729 w 10125835"/>
              <a:gd name="connsiteY3" fmla="*/ 5092343 h 5426611"/>
              <a:gd name="connsiteX4" fmla="*/ 7633997 w 10125835"/>
              <a:gd name="connsiteY4" fmla="*/ 4758075 h 5426611"/>
              <a:gd name="connsiteX5" fmla="*/ 1997968 w 10125835"/>
              <a:gd name="connsiteY5" fmla="*/ 4722908 h 5426611"/>
              <a:gd name="connsiteX6" fmla="*/ 2332236 w 10125835"/>
              <a:gd name="connsiteY6" fmla="*/ 5057176 h 5426611"/>
              <a:gd name="connsiteX7" fmla="*/ 1997968 w 10125835"/>
              <a:gd name="connsiteY7" fmla="*/ 5391444 h 5426611"/>
              <a:gd name="connsiteX8" fmla="*/ 1663700 w 10125835"/>
              <a:gd name="connsiteY8" fmla="*/ 5057176 h 5426611"/>
              <a:gd name="connsiteX9" fmla="*/ 1997968 w 10125835"/>
              <a:gd name="connsiteY9" fmla="*/ 4722908 h 5426611"/>
              <a:gd name="connsiteX10" fmla="*/ 9713658 w 10125835"/>
              <a:gd name="connsiteY10" fmla="*/ 4283208 h 5426611"/>
              <a:gd name="connsiteX11" fmla="*/ 10118225 w 10125835"/>
              <a:gd name="connsiteY11" fmla="*/ 4687775 h 5426611"/>
              <a:gd name="connsiteX12" fmla="*/ 9713658 w 10125835"/>
              <a:gd name="connsiteY12" fmla="*/ 5092342 h 5426611"/>
              <a:gd name="connsiteX13" fmla="*/ 9309091 w 10125835"/>
              <a:gd name="connsiteY13" fmla="*/ 4687775 h 5426611"/>
              <a:gd name="connsiteX14" fmla="*/ 9713658 w 10125835"/>
              <a:gd name="connsiteY14" fmla="*/ 4283208 h 5426611"/>
              <a:gd name="connsiteX15" fmla="*/ 4077628 w 10125835"/>
              <a:gd name="connsiteY15" fmla="*/ 4248041 h 5426611"/>
              <a:gd name="connsiteX16" fmla="*/ 4482195 w 10125835"/>
              <a:gd name="connsiteY16" fmla="*/ 4652608 h 5426611"/>
              <a:gd name="connsiteX17" fmla="*/ 4077628 w 10125835"/>
              <a:gd name="connsiteY17" fmla="*/ 5057175 h 5426611"/>
              <a:gd name="connsiteX18" fmla="*/ 3673061 w 10125835"/>
              <a:gd name="connsiteY18" fmla="*/ 4652608 h 5426611"/>
              <a:gd name="connsiteX19" fmla="*/ 4077628 w 10125835"/>
              <a:gd name="connsiteY19" fmla="*/ 4248041 h 5426611"/>
              <a:gd name="connsiteX20" fmla="*/ 6313197 w 10125835"/>
              <a:gd name="connsiteY20" fmla="*/ 3403740 h 5426611"/>
              <a:gd name="connsiteX21" fmla="*/ 6990365 w 10125835"/>
              <a:gd name="connsiteY21" fmla="*/ 4080908 h 5426611"/>
              <a:gd name="connsiteX22" fmla="*/ 6313197 w 10125835"/>
              <a:gd name="connsiteY22" fmla="*/ 4758076 h 5426611"/>
              <a:gd name="connsiteX23" fmla="*/ 5636029 w 10125835"/>
              <a:gd name="connsiteY23" fmla="*/ 4080908 h 5426611"/>
              <a:gd name="connsiteX24" fmla="*/ 6313197 w 10125835"/>
              <a:gd name="connsiteY24" fmla="*/ 3403740 h 5426611"/>
              <a:gd name="connsiteX25" fmla="*/ 677168 w 10125835"/>
              <a:gd name="connsiteY25" fmla="*/ 3368573 h 5426611"/>
              <a:gd name="connsiteX26" fmla="*/ 1354336 w 10125835"/>
              <a:gd name="connsiteY26" fmla="*/ 4045741 h 5426611"/>
              <a:gd name="connsiteX27" fmla="*/ 677168 w 10125835"/>
              <a:gd name="connsiteY27" fmla="*/ 4722909 h 5426611"/>
              <a:gd name="connsiteX28" fmla="*/ 0 w 10125835"/>
              <a:gd name="connsiteY28" fmla="*/ 4045741 h 5426611"/>
              <a:gd name="connsiteX29" fmla="*/ 677168 w 10125835"/>
              <a:gd name="connsiteY29" fmla="*/ 3368573 h 5426611"/>
              <a:gd name="connsiteX30" fmla="*/ 8473982 w 10125835"/>
              <a:gd name="connsiteY30" fmla="*/ 3069472 h 5426611"/>
              <a:gd name="connsiteX31" fmla="*/ 8979700 w 10125835"/>
              <a:gd name="connsiteY31" fmla="*/ 3575190 h 5426611"/>
              <a:gd name="connsiteX32" fmla="*/ 8473982 w 10125835"/>
              <a:gd name="connsiteY32" fmla="*/ 4080908 h 5426611"/>
              <a:gd name="connsiteX33" fmla="*/ 7968264 w 10125835"/>
              <a:gd name="connsiteY33" fmla="*/ 3575190 h 5426611"/>
              <a:gd name="connsiteX34" fmla="*/ 8473982 w 10125835"/>
              <a:gd name="connsiteY34" fmla="*/ 3069472 h 5426611"/>
              <a:gd name="connsiteX35" fmla="*/ 2837953 w 10125835"/>
              <a:gd name="connsiteY35" fmla="*/ 3034305 h 5426611"/>
              <a:gd name="connsiteX36" fmla="*/ 3343670 w 10125835"/>
              <a:gd name="connsiteY36" fmla="*/ 3540023 h 5426611"/>
              <a:gd name="connsiteX37" fmla="*/ 2837953 w 10125835"/>
              <a:gd name="connsiteY37" fmla="*/ 4045741 h 5426611"/>
              <a:gd name="connsiteX38" fmla="*/ 2332235 w 10125835"/>
              <a:gd name="connsiteY38" fmla="*/ 3540023 h 5426611"/>
              <a:gd name="connsiteX39" fmla="*/ 2837953 w 10125835"/>
              <a:gd name="connsiteY39" fmla="*/ 3034305 h 5426611"/>
              <a:gd name="connsiteX40" fmla="*/ 7641607 w 10125835"/>
              <a:gd name="connsiteY40" fmla="*/ 1723769 h 5426611"/>
              <a:gd name="connsiteX41" fmla="*/ 7975875 w 10125835"/>
              <a:gd name="connsiteY41" fmla="*/ 2058037 h 5426611"/>
              <a:gd name="connsiteX42" fmla="*/ 7641607 w 10125835"/>
              <a:gd name="connsiteY42" fmla="*/ 2392305 h 5426611"/>
              <a:gd name="connsiteX43" fmla="*/ 7307339 w 10125835"/>
              <a:gd name="connsiteY43" fmla="*/ 2058037 h 5426611"/>
              <a:gd name="connsiteX44" fmla="*/ 7641607 w 10125835"/>
              <a:gd name="connsiteY44" fmla="*/ 1723769 h 5426611"/>
              <a:gd name="connsiteX45" fmla="*/ 2005580 w 10125835"/>
              <a:gd name="connsiteY45" fmla="*/ 1688602 h 5426611"/>
              <a:gd name="connsiteX46" fmla="*/ 2339847 w 10125835"/>
              <a:gd name="connsiteY46" fmla="*/ 2022870 h 5426611"/>
              <a:gd name="connsiteX47" fmla="*/ 2005580 w 10125835"/>
              <a:gd name="connsiteY47" fmla="*/ 2357138 h 5426611"/>
              <a:gd name="connsiteX48" fmla="*/ 1671311 w 10125835"/>
              <a:gd name="connsiteY48" fmla="*/ 2022870 h 5426611"/>
              <a:gd name="connsiteX49" fmla="*/ 2005580 w 10125835"/>
              <a:gd name="connsiteY49" fmla="*/ 1688602 h 5426611"/>
              <a:gd name="connsiteX50" fmla="*/ 9721268 w 10125835"/>
              <a:gd name="connsiteY50" fmla="*/ 1248903 h 5426611"/>
              <a:gd name="connsiteX51" fmla="*/ 10125835 w 10125835"/>
              <a:gd name="connsiteY51" fmla="*/ 1653469 h 5426611"/>
              <a:gd name="connsiteX52" fmla="*/ 9721268 w 10125835"/>
              <a:gd name="connsiteY52" fmla="*/ 2058036 h 5426611"/>
              <a:gd name="connsiteX53" fmla="*/ 9316701 w 10125835"/>
              <a:gd name="connsiteY53" fmla="*/ 1653469 h 5426611"/>
              <a:gd name="connsiteX54" fmla="*/ 9721268 w 10125835"/>
              <a:gd name="connsiteY54" fmla="*/ 1248903 h 5426611"/>
              <a:gd name="connsiteX55" fmla="*/ 4085238 w 10125835"/>
              <a:gd name="connsiteY55" fmla="*/ 1213736 h 5426611"/>
              <a:gd name="connsiteX56" fmla="*/ 4489805 w 10125835"/>
              <a:gd name="connsiteY56" fmla="*/ 1618302 h 5426611"/>
              <a:gd name="connsiteX57" fmla="*/ 4085238 w 10125835"/>
              <a:gd name="connsiteY57" fmla="*/ 2022869 h 5426611"/>
              <a:gd name="connsiteX58" fmla="*/ 3680671 w 10125835"/>
              <a:gd name="connsiteY58" fmla="*/ 1618302 h 5426611"/>
              <a:gd name="connsiteX59" fmla="*/ 4085238 w 10125835"/>
              <a:gd name="connsiteY59" fmla="*/ 1213736 h 5426611"/>
              <a:gd name="connsiteX60" fmla="*/ 6320807 w 10125835"/>
              <a:gd name="connsiteY60" fmla="*/ 369435 h 5426611"/>
              <a:gd name="connsiteX61" fmla="*/ 6997975 w 10125835"/>
              <a:gd name="connsiteY61" fmla="*/ 1046603 h 5426611"/>
              <a:gd name="connsiteX62" fmla="*/ 6320807 w 10125835"/>
              <a:gd name="connsiteY62" fmla="*/ 1723770 h 5426611"/>
              <a:gd name="connsiteX63" fmla="*/ 5643639 w 10125835"/>
              <a:gd name="connsiteY63" fmla="*/ 1046603 h 5426611"/>
              <a:gd name="connsiteX64" fmla="*/ 6320807 w 10125835"/>
              <a:gd name="connsiteY64" fmla="*/ 369435 h 5426611"/>
              <a:gd name="connsiteX65" fmla="*/ 684779 w 10125835"/>
              <a:gd name="connsiteY65" fmla="*/ 334268 h 5426611"/>
              <a:gd name="connsiteX66" fmla="*/ 1361948 w 10125835"/>
              <a:gd name="connsiteY66" fmla="*/ 1011436 h 5426611"/>
              <a:gd name="connsiteX67" fmla="*/ 684779 w 10125835"/>
              <a:gd name="connsiteY67" fmla="*/ 1688603 h 5426611"/>
              <a:gd name="connsiteX68" fmla="*/ 7611 w 10125835"/>
              <a:gd name="connsiteY68" fmla="*/ 1011436 h 5426611"/>
              <a:gd name="connsiteX69" fmla="*/ 684779 w 10125835"/>
              <a:gd name="connsiteY69" fmla="*/ 334268 h 5426611"/>
              <a:gd name="connsiteX70" fmla="*/ 8481592 w 10125835"/>
              <a:gd name="connsiteY70" fmla="*/ 35167 h 5426611"/>
              <a:gd name="connsiteX71" fmla="*/ 8987310 w 10125835"/>
              <a:gd name="connsiteY71" fmla="*/ 540885 h 5426611"/>
              <a:gd name="connsiteX72" fmla="*/ 8481592 w 10125835"/>
              <a:gd name="connsiteY72" fmla="*/ 1046603 h 5426611"/>
              <a:gd name="connsiteX73" fmla="*/ 7975874 w 10125835"/>
              <a:gd name="connsiteY73" fmla="*/ 540885 h 5426611"/>
              <a:gd name="connsiteX74" fmla="*/ 8481592 w 10125835"/>
              <a:gd name="connsiteY74" fmla="*/ 35167 h 5426611"/>
              <a:gd name="connsiteX75" fmla="*/ 2845565 w 10125835"/>
              <a:gd name="connsiteY75" fmla="*/ 0 h 5426611"/>
              <a:gd name="connsiteX76" fmla="*/ 3351280 w 10125835"/>
              <a:gd name="connsiteY76" fmla="*/ 505718 h 5426611"/>
              <a:gd name="connsiteX77" fmla="*/ 2845565 w 10125835"/>
              <a:gd name="connsiteY77" fmla="*/ 1011436 h 5426611"/>
              <a:gd name="connsiteX78" fmla="*/ 2339847 w 10125835"/>
              <a:gd name="connsiteY78" fmla="*/ 505718 h 5426611"/>
              <a:gd name="connsiteX79" fmla="*/ 2845565 w 10125835"/>
              <a:gd name="connsiteY79" fmla="*/ 0 h 5426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10125835" h="5426611">
                <a:moveTo>
                  <a:pt x="7633997" y="4758075"/>
                </a:moveTo>
                <a:cubicBezTo>
                  <a:pt x="7818608" y="4758075"/>
                  <a:pt x="7968265" y="4907732"/>
                  <a:pt x="7968265" y="5092343"/>
                </a:cubicBezTo>
                <a:cubicBezTo>
                  <a:pt x="7968265" y="5276954"/>
                  <a:pt x="7818608" y="5426611"/>
                  <a:pt x="7633997" y="5426611"/>
                </a:cubicBezTo>
                <a:cubicBezTo>
                  <a:pt x="7449386" y="5426611"/>
                  <a:pt x="7299729" y="5276954"/>
                  <a:pt x="7299729" y="5092343"/>
                </a:cubicBezTo>
                <a:cubicBezTo>
                  <a:pt x="7299729" y="4907732"/>
                  <a:pt x="7449386" y="4758075"/>
                  <a:pt x="7633997" y="4758075"/>
                </a:cubicBezTo>
                <a:close/>
                <a:moveTo>
                  <a:pt x="1997968" y="4722908"/>
                </a:moveTo>
                <a:cubicBezTo>
                  <a:pt x="2182579" y="4722908"/>
                  <a:pt x="2332236" y="4872565"/>
                  <a:pt x="2332236" y="5057176"/>
                </a:cubicBezTo>
                <a:cubicBezTo>
                  <a:pt x="2332236" y="5241787"/>
                  <a:pt x="2182579" y="5391444"/>
                  <a:pt x="1997968" y="5391444"/>
                </a:cubicBezTo>
                <a:cubicBezTo>
                  <a:pt x="1813357" y="5391444"/>
                  <a:pt x="1663700" y="5241787"/>
                  <a:pt x="1663700" y="5057176"/>
                </a:cubicBezTo>
                <a:cubicBezTo>
                  <a:pt x="1663700" y="4872565"/>
                  <a:pt x="1813357" y="4722908"/>
                  <a:pt x="1997968" y="4722908"/>
                </a:cubicBezTo>
                <a:close/>
                <a:moveTo>
                  <a:pt x="9713658" y="4283208"/>
                </a:moveTo>
                <a:cubicBezTo>
                  <a:pt x="9937094" y="4283208"/>
                  <a:pt x="10118225" y="4464339"/>
                  <a:pt x="10118225" y="4687775"/>
                </a:cubicBezTo>
                <a:cubicBezTo>
                  <a:pt x="10118225" y="4911211"/>
                  <a:pt x="9937094" y="5092342"/>
                  <a:pt x="9713658" y="5092342"/>
                </a:cubicBezTo>
                <a:cubicBezTo>
                  <a:pt x="9490222" y="5092342"/>
                  <a:pt x="9309091" y="4911211"/>
                  <a:pt x="9309091" y="4687775"/>
                </a:cubicBezTo>
                <a:cubicBezTo>
                  <a:pt x="9309091" y="4464339"/>
                  <a:pt x="9490222" y="4283208"/>
                  <a:pt x="9713658" y="4283208"/>
                </a:cubicBezTo>
                <a:close/>
                <a:moveTo>
                  <a:pt x="4077628" y="4248041"/>
                </a:moveTo>
                <a:cubicBezTo>
                  <a:pt x="4301064" y="4248041"/>
                  <a:pt x="4482195" y="4429172"/>
                  <a:pt x="4482195" y="4652608"/>
                </a:cubicBezTo>
                <a:cubicBezTo>
                  <a:pt x="4482195" y="4876044"/>
                  <a:pt x="4301064" y="5057175"/>
                  <a:pt x="4077628" y="5057175"/>
                </a:cubicBezTo>
                <a:cubicBezTo>
                  <a:pt x="3854192" y="5057175"/>
                  <a:pt x="3673061" y="4876044"/>
                  <a:pt x="3673061" y="4652608"/>
                </a:cubicBezTo>
                <a:cubicBezTo>
                  <a:pt x="3673061" y="4429172"/>
                  <a:pt x="3854192" y="4248041"/>
                  <a:pt x="4077628" y="4248041"/>
                </a:cubicBezTo>
                <a:close/>
                <a:moveTo>
                  <a:pt x="6313197" y="3403740"/>
                </a:moveTo>
                <a:cubicBezTo>
                  <a:pt x="6687187" y="3403740"/>
                  <a:pt x="6990365" y="3706918"/>
                  <a:pt x="6990365" y="4080908"/>
                </a:cubicBezTo>
                <a:cubicBezTo>
                  <a:pt x="6990365" y="4454898"/>
                  <a:pt x="6687187" y="4758076"/>
                  <a:pt x="6313197" y="4758076"/>
                </a:cubicBezTo>
                <a:cubicBezTo>
                  <a:pt x="5939207" y="4758076"/>
                  <a:pt x="5636029" y="4454898"/>
                  <a:pt x="5636029" y="4080908"/>
                </a:cubicBezTo>
                <a:cubicBezTo>
                  <a:pt x="5636029" y="3706918"/>
                  <a:pt x="5939207" y="3403740"/>
                  <a:pt x="6313197" y="3403740"/>
                </a:cubicBezTo>
                <a:close/>
                <a:moveTo>
                  <a:pt x="677168" y="3368573"/>
                </a:moveTo>
                <a:cubicBezTo>
                  <a:pt x="1051158" y="3368573"/>
                  <a:pt x="1354336" y="3671751"/>
                  <a:pt x="1354336" y="4045741"/>
                </a:cubicBezTo>
                <a:cubicBezTo>
                  <a:pt x="1354336" y="4419731"/>
                  <a:pt x="1051158" y="4722909"/>
                  <a:pt x="677168" y="4722909"/>
                </a:cubicBezTo>
                <a:cubicBezTo>
                  <a:pt x="303178" y="4722909"/>
                  <a:pt x="0" y="4419731"/>
                  <a:pt x="0" y="4045741"/>
                </a:cubicBezTo>
                <a:cubicBezTo>
                  <a:pt x="0" y="3671751"/>
                  <a:pt x="303178" y="3368573"/>
                  <a:pt x="677168" y="3368573"/>
                </a:cubicBezTo>
                <a:close/>
                <a:moveTo>
                  <a:pt x="8473982" y="3069472"/>
                </a:moveTo>
                <a:cubicBezTo>
                  <a:pt x="8753282" y="3069472"/>
                  <a:pt x="8979700" y="3295890"/>
                  <a:pt x="8979700" y="3575190"/>
                </a:cubicBezTo>
                <a:cubicBezTo>
                  <a:pt x="8979700" y="3854490"/>
                  <a:pt x="8753282" y="4080908"/>
                  <a:pt x="8473982" y="4080908"/>
                </a:cubicBezTo>
                <a:cubicBezTo>
                  <a:pt x="8194682" y="4080908"/>
                  <a:pt x="7968264" y="3854490"/>
                  <a:pt x="7968264" y="3575190"/>
                </a:cubicBezTo>
                <a:cubicBezTo>
                  <a:pt x="7968264" y="3295890"/>
                  <a:pt x="8194682" y="3069472"/>
                  <a:pt x="8473982" y="3069472"/>
                </a:cubicBezTo>
                <a:close/>
                <a:moveTo>
                  <a:pt x="2837953" y="3034305"/>
                </a:moveTo>
                <a:cubicBezTo>
                  <a:pt x="3117253" y="3034305"/>
                  <a:pt x="3343670" y="3260723"/>
                  <a:pt x="3343670" y="3540023"/>
                </a:cubicBezTo>
                <a:cubicBezTo>
                  <a:pt x="3343670" y="3819323"/>
                  <a:pt x="3117253" y="4045741"/>
                  <a:pt x="2837953" y="4045741"/>
                </a:cubicBezTo>
                <a:cubicBezTo>
                  <a:pt x="2558653" y="4045741"/>
                  <a:pt x="2332235" y="3819323"/>
                  <a:pt x="2332235" y="3540023"/>
                </a:cubicBezTo>
                <a:cubicBezTo>
                  <a:pt x="2332235" y="3260723"/>
                  <a:pt x="2558653" y="3034305"/>
                  <a:pt x="2837953" y="3034305"/>
                </a:cubicBezTo>
                <a:close/>
                <a:moveTo>
                  <a:pt x="7641607" y="1723769"/>
                </a:moveTo>
                <a:cubicBezTo>
                  <a:pt x="7826218" y="1723769"/>
                  <a:pt x="7975875" y="1873426"/>
                  <a:pt x="7975875" y="2058037"/>
                </a:cubicBezTo>
                <a:cubicBezTo>
                  <a:pt x="7975875" y="2242648"/>
                  <a:pt x="7826218" y="2392305"/>
                  <a:pt x="7641607" y="2392305"/>
                </a:cubicBezTo>
                <a:cubicBezTo>
                  <a:pt x="7456996" y="2392305"/>
                  <a:pt x="7307339" y="2242648"/>
                  <a:pt x="7307339" y="2058037"/>
                </a:cubicBezTo>
                <a:cubicBezTo>
                  <a:pt x="7307339" y="1873426"/>
                  <a:pt x="7456996" y="1723769"/>
                  <a:pt x="7641607" y="1723769"/>
                </a:cubicBezTo>
                <a:close/>
                <a:moveTo>
                  <a:pt x="2005580" y="1688602"/>
                </a:moveTo>
                <a:cubicBezTo>
                  <a:pt x="2190191" y="1688602"/>
                  <a:pt x="2339847" y="1838259"/>
                  <a:pt x="2339847" y="2022870"/>
                </a:cubicBezTo>
                <a:cubicBezTo>
                  <a:pt x="2339847" y="2207481"/>
                  <a:pt x="2190191" y="2357138"/>
                  <a:pt x="2005580" y="2357138"/>
                </a:cubicBezTo>
                <a:cubicBezTo>
                  <a:pt x="1820968" y="2357138"/>
                  <a:pt x="1671311" y="2207481"/>
                  <a:pt x="1671311" y="2022870"/>
                </a:cubicBezTo>
                <a:cubicBezTo>
                  <a:pt x="1671311" y="1838259"/>
                  <a:pt x="1820968" y="1688602"/>
                  <a:pt x="2005580" y="1688602"/>
                </a:cubicBezTo>
                <a:close/>
                <a:moveTo>
                  <a:pt x="9721268" y="1248903"/>
                </a:moveTo>
                <a:cubicBezTo>
                  <a:pt x="9944704" y="1248903"/>
                  <a:pt x="10125835" y="1430033"/>
                  <a:pt x="10125835" y="1653469"/>
                </a:cubicBezTo>
                <a:cubicBezTo>
                  <a:pt x="10125835" y="1876905"/>
                  <a:pt x="9944704" y="2058036"/>
                  <a:pt x="9721268" y="2058036"/>
                </a:cubicBezTo>
                <a:cubicBezTo>
                  <a:pt x="9497832" y="2058036"/>
                  <a:pt x="9316701" y="1876905"/>
                  <a:pt x="9316701" y="1653469"/>
                </a:cubicBezTo>
                <a:cubicBezTo>
                  <a:pt x="9316701" y="1430033"/>
                  <a:pt x="9497832" y="1248903"/>
                  <a:pt x="9721268" y="1248903"/>
                </a:cubicBezTo>
                <a:close/>
                <a:moveTo>
                  <a:pt x="4085238" y="1213736"/>
                </a:moveTo>
                <a:cubicBezTo>
                  <a:pt x="4308674" y="1213736"/>
                  <a:pt x="4489805" y="1394866"/>
                  <a:pt x="4489805" y="1618302"/>
                </a:cubicBezTo>
                <a:cubicBezTo>
                  <a:pt x="4489805" y="1841738"/>
                  <a:pt x="4308674" y="2022869"/>
                  <a:pt x="4085238" y="2022869"/>
                </a:cubicBezTo>
                <a:cubicBezTo>
                  <a:pt x="3861802" y="2022869"/>
                  <a:pt x="3680671" y="1841738"/>
                  <a:pt x="3680671" y="1618302"/>
                </a:cubicBezTo>
                <a:cubicBezTo>
                  <a:pt x="3680671" y="1394866"/>
                  <a:pt x="3861802" y="1213736"/>
                  <a:pt x="4085238" y="1213736"/>
                </a:cubicBezTo>
                <a:close/>
                <a:moveTo>
                  <a:pt x="6320807" y="369435"/>
                </a:moveTo>
                <a:cubicBezTo>
                  <a:pt x="6694797" y="369435"/>
                  <a:pt x="6997975" y="672613"/>
                  <a:pt x="6997975" y="1046603"/>
                </a:cubicBezTo>
                <a:cubicBezTo>
                  <a:pt x="6997975" y="1420592"/>
                  <a:pt x="6694797" y="1723770"/>
                  <a:pt x="6320807" y="1723770"/>
                </a:cubicBezTo>
                <a:cubicBezTo>
                  <a:pt x="5946817" y="1723770"/>
                  <a:pt x="5643639" y="1420592"/>
                  <a:pt x="5643639" y="1046603"/>
                </a:cubicBezTo>
                <a:cubicBezTo>
                  <a:pt x="5643639" y="672613"/>
                  <a:pt x="5946817" y="369435"/>
                  <a:pt x="6320807" y="369435"/>
                </a:cubicBezTo>
                <a:close/>
                <a:moveTo>
                  <a:pt x="684779" y="334268"/>
                </a:moveTo>
                <a:cubicBezTo>
                  <a:pt x="1058769" y="334268"/>
                  <a:pt x="1361948" y="637446"/>
                  <a:pt x="1361948" y="1011436"/>
                </a:cubicBezTo>
                <a:cubicBezTo>
                  <a:pt x="1361948" y="1385425"/>
                  <a:pt x="1058769" y="1688603"/>
                  <a:pt x="684779" y="1688603"/>
                </a:cubicBezTo>
                <a:cubicBezTo>
                  <a:pt x="310789" y="1688603"/>
                  <a:pt x="7611" y="1385425"/>
                  <a:pt x="7611" y="1011436"/>
                </a:cubicBezTo>
                <a:cubicBezTo>
                  <a:pt x="7611" y="637446"/>
                  <a:pt x="310789" y="334268"/>
                  <a:pt x="684779" y="334268"/>
                </a:cubicBezTo>
                <a:close/>
                <a:moveTo>
                  <a:pt x="8481592" y="35167"/>
                </a:moveTo>
                <a:cubicBezTo>
                  <a:pt x="8760892" y="35167"/>
                  <a:pt x="8987310" y="261585"/>
                  <a:pt x="8987310" y="540885"/>
                </a:cubicBezTo>
                <a:cubicBezTo>
                  <a:pt x="8987310" y="820185"/>
                  <a:pt x="8760892" y="1046603"/>
                  <a:pt x="8481592" y="1046603"/>
                </a:cubicBezTo>
                <a:cubicBezTo>
                  <a:pt x="8202292" y="1046603"/>
                  <a:pt x="7975874" y="820185"/>
                  <a:pt x="7975874" y="540885"/>
                </a:cubicBezTo>
                <a:cubicBezTo>
                  <a:pt x="7975874" y="261585"/>
                  <a:pt x="8202292" y="35167"/>
                  <a:pt x="8481592" y="35167"/>
                </a:cubicBezTo>
                <a:close/>
                <a:moveTo>
                  <a:pt x="2845565" y="0"/>
                </a:moveTo>
                <a:cubicBezTo>
                  <a:pt x="3124865" y="0"/>
                  <a:pt x="3351280" y="226418"/>
                  <a:pt x="3351280" y="505718"/>
                </a:cubicBezTo>
                <a:cubicBezTo>
                  <a:pt x="3351280" y="785018"/>
                  <a:pt x="3124865" y="1011436"/>
                  <a:pt x="2845565" y="1011436"/>
                </a:cubicBezTo>
                <a:cubicBezTo>
                  <a:pt x="2566265" y="1011436"/>
                  <a:pt x="2339847" y="785018"/>
                  <a:pt x="2339847" y="505718"/>
                </a:cubicBezTo>
                <a:cubicBezTo>
                  <a:pt x="2339847" y="226418"/>
                  <a:pt x="2566265" y="0"/>
                  <a:pt x="2845565" y="0"/>
                </a:cubicBezTo>
                <a:close/>
              </a:path>
            </a:pathLst>
          </a:custGeom>
          <a:solidFill>
            <a:schemeClr val="accent1">
              <a:lumMod val="75000"/>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ound Same Side Corner Rectangle 29"/>
          <p:cNvSpPr/>
          <p:nvPr/>
        </p:nvSpPr>
        <p:spPr>
          <a:xfrm>
            <a:off x="0" y="3696545"/>
            <a:ext cx="12192000" cy="3161453"/>
          </a:xfrm>
          <a:prstGeom prst="round2Same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p:cNvGrpSpPr/>
          <p:nvPr/>
        </p:nvGrpSpPr>
        <p:grpSpPr>
          <a:xfrm>
            <a:off x="279400" y="1"/>
            <a:ext cx="11912600" cy="6857999"/>
            <a:chOff x="279400" y="1"/>
            <a:chExt cx="11912600" cy="6857999"/>
          </a:xfrm>
        </p:grpSpPr>
        <p:grpSp>
          <p:nvGrpSpPr>
            <p:cNvPr id="7" name="Group 6"/>
            <p:cNvGrpSpPr/>
            <p:nvPr/>
          </p:nvGrpSpPr>
          <p:grpSpPr>
            <a:xfrm>
              <a:off x="279400" y="215900"/>
              <a:ext cx="533400" cy="533400"/>
              <a:chOff x="901700" y="4102100"/>
              <a:chExt cx="1879600" cy="1879600"/>
            </a:xfrm>
          </p:grpSpPr>
          <p:sp>
            <p:nvSpPr>
              <p:cNvPr id="5" name="Donut 4"/>
              <p:cNvSpPr/>
              <p:nvPr/>
            </p:nvSpPr>
            <p:spPr>
              <a:xfrm>
                <a:off x="901700" y="4102100"/>
                <a:ext cx="1879600" cy="1879600"/>
              </a:xfrm>
              <a:prstGeom prst="donut">
                <a:avLst>
                  <a:gd name="adj" fmla="val 810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Oval 5"/>
              <p:cNvSpPr/>
              <p:nvPr/>
            </p:nvSpPr>
            <p:spPr>
              <a:xfrm>
                <a:off x="1320800" y="4521200"/>
                <a:ext cx="1041400" cy="10414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Freeform 12"/>
            <p:cNvSpPr/>
            <p:nvPr/>
          </p:nvSpPr>
          <p:spPr>
            <a:xfrm>
              <a:off x="11239500" y="4445000"/>
              <a:ext cx="952500" cy="1905000"/>
            </a:xfrm>
            <a:custGeom>
              <a:avLst/>
              <a:gdLst>
                <a:gd name="connsiteX0" fmla="*/ 1219200 w 1219200"/>
                <a:gd name="connsiteY0" fmla="*/ 543697 h 2438400"/>
                <a:gd name="connsiteX1" fmla="*/ 1219200 w 1219200"/>
                <a:gd name="connsiteY1" fmla="*/ 1894703 h 2438400"/>
                <a:gd name="connsiteX2" fmla="*/ 543697 w 1219200"/>
                <a:gd name="connsiteY2" fmla="*/ 1219200 h 2438400"/>
                <a:gd name="connsiteX3" fmla="*/ 1219200 w 1219200"/>
                <a:gd name="connsiteY3" fmla="*/ 543697 h 2438400"/>
                <a:gd name="connsiteX4" fmla="*/ 1219200 w 1219200"/>
                <a:gd name="connsiteY4" fmla="*/ 0 h 2438400"/>
                <a:gd name="connsiteX5" fmla="*/ 1219200 w 1219200"/>
                <a:gd name="connsiteY5" fmla="*/ 197705 h 2438400"/>
                <a:gd name="connsiteX6" fmla="*/ 197705 w 1219200"/>
                <a:gd name="connsiteY6" fmla="*/ 1219200 h 2438400"/>
                <a:gd name="connsiteX7" fmla="*/ 1219200 w 1219200"/>
                <a:gd name="connsiteY7" fmla="*/ 2240695 h 2438400"/>
                <a:gd name="connsiteX8" fmla="*/ 1219200 w 1219200"/>
                <a:gd name="connsiteY8" fmla="*/ 2438400 h 2438400"/>
                <a:gd name="connsiteX9" fmla="*/ 0 w 1219200"/>
                <a:gd name="connsiteY9" fmla="*/ 1219200 h 2438400"/>
                <a:gd name="connsiteX10" fmla="*/ 1219200 w 1219200"/>
                <a:gd name="connsiteY10" fmla="*/ 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 h="2438400">
                  <a:moveTo>
                    <a:pt x="1219200" y="543697"/>
                  </a:moveTo>
                  <a:lnTo>
                    <a:pt x="1219200" y="1894703"/>
                  </a:lnTo>
                  <a:cubicBezTo>
                    <a:pt x="846130" y="1894703"/>
                    <a:pt x="543697" y="1592270"/>
                    <a:pt x="543697" y="1219200"/>
                  </a:cubicBezTo>
                  <a:cubicBezTo>
                    <a:pt x="543697" y="846130"/>
                    <a:pt x="846130" y="543697"/>
                    <a:pt x="1219200" y="543697"/>
                  </a:cubicBezTo>
                  <a:close/>
                  <a:moveTo>
                    <a:pt x="1219200" y="0"/>
                  </a:moveTo>
                  <a:lnTo>
                    <a:pt x="1219200" y="197705"/>
                  </a:lnTo>
                  <a:cubicBezTo>
                    <a:pt x="655044" y="197705"/>
                    <a:pt x="197705" y="655044"/>
                    <a:pt x="197705" y="1219200"/>
                  </a:cubicBezTo>
                  <a:cubicBezTo>
                    <a:pt x="197705" y="1783356"/>
                    <a:pt x="655044" y="2240695"/>
                    <a:pt x="1219200" y="2240695"/>
                  </a:cubicBezTo>
                  <a:lnTo>
                    <a:pt x="1219200" y="2438400"/>
                  </a:lnTo>
                  <a:cubicBezTo>
                    <a:pt x="545854" y="2438400"/>
                    <a:pt x="0" y="1892546"/>
                    <a:pt x="0" y="1219200"/>
                  </a:cubicBezTo>
                  <a:cubicBezTo>
                    <a:pt x="0" y="545854"/>
                    <a:pt x="545854" y="0"/>
                    <a:pt x="12192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863600" y="344100"/>
              <a:ext cx="1454244" cy="276999"/>
            </a:xfrm>
            <a:prstGeom prst="rect">
              <a:avLst/>
            </a:prstGeom>
            <a:noFill/>
          </p:spPr>
          <p:txBody>
            <a:bodyPr wrap="none" rtlCol="0">
              <a:spAutoFit/>
            </a:bodyPr>
            <a:lstStyle/>
            <a:p>
              <a:r>
                <a:rPr lang="en-US" sz="1200" dirty="0">
                  <a:solidFill>
                    <a:schemeClr val="bg1">
                      <a:lumMod val="75000"/>
                    </a:schemeClr>
                  </a:solidFill>
                  <a:latin typeface="Poppins" panose="00000500000000000000" pitchFamily="2" charset="0"/>
                  <a:cs typeface="Poppins" panose="00000500000000000000" pitchFamily="2" charset="0"/>
                </a:rPr>
                <a:t>CLOSE UP PHOTO</a:t>
              </a:r>
            </a:p>
          </p:txBody>
        </p:sp>
        <p:sp>
          <p:nvSpPr>
            <p:cNvPr id="17" name="Freeform 16"/>
            <p:cNvSpPr/>
            <p:nvPr/>
          </p:nvSpPr>
          <p:spPr>
            <a:xfrm>
              <a:off x="10176022" y="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rot="10800000">
              <a:off x="719266" y="623690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p:cNvGrpSpPr/>
            <p:nvPr/>
          </p:nvGrpSpPr>
          <p:grpSpPr>
            <a:xfrm rot="5400000">
              <a:off x="10147488" y="2539838"/>
              <a:ext cx="3336260" cy="253916"/>
              <a:chOff x="2362388" y="2033200"/>
              <a:chExt cx="3336260" cy="253916"/>
            </a:xfrm>
          </p:grpSpPr>
          <p:sp>
            <p:nvSpPr>
              <p:cNvPr id="20" name="TextBox 19"/>
              <p:cNvSpPr txBox="1"/>
              <p:nvPr/>
            </p:nvSpPr>
            <p:spPr>
              <a:xfrm>
                <a:off x="2362388" y="2033200"/>
                <a:ext cx="740908"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Home</a:t>
                </a:r>
              </a:p>
            </p:txBody>
          </p:sp>
          <p:sp>
            <p:nvSpPr>
              <p:cNvPr id="21" name="TextBox 20"/>
              <p:cNvSpPr txBox="1"/>
              <p:nvPr/>
            </p:nvSpPr>
            <p:spPr>
              <a:xfrm>
                <a:off x="3273992" y="2033200"/>
                <a:ext cx="764953"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Photo</a:t>
                </a:r>
              </a:p>
            </p:txBody>
          </p:sp>
          <p:sp>
            <p:nvSpPr>
              <p:cNvPr id="22" name="TextBox 21"/>
              <p:cNvSpPr txBox="1"/>
              <p:nvPr/>
            </p:nvSpPr>
            <p:spPr>
              <a:xfrm>
                <a:off x="4209641" y="2033200"/>
                <a:ext cx="763351"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Video</a:t>
                </a:r>
              </a:p>
            </p:txBody>
          </p:sp>
          <p:sp>
            <p:nvSpPr>
              <p:cNvPr id="23" name="TextBox 22"/>
              <p:cNvSpPr txBox="1"/>
              <p:nvPr/>
            </p:nvSpPr>
            <p:spPr>
              <a:xfrm>
                <a:off x="5143688" y="2033200"/>
                <a:ext cx="554960"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Exit</a:t>
                </a:r>
              </a:p>
            </p:txBody>
          </p:sp>
        </p:grpSp>
      </p:grpSp>
      <p:sp>
        <p:nvSpPr>
          <p:cNvPr id="28" name="TextBox 27"/>
          <p:cNvSpPr txBox="1"/>
          <p:nvPr/>
        </p:nvSpPr>
        <p:spPr>
          <a:xfrm>
            <a:off x="3645654" y="857713"/>
            <a:ext cx="4900701" cy="707886"/>
          </a:xfrm>
          <a:prstGeom prst="rect">
            <a:avLst/>
          </a:prstGeom>
          <a:noFill/>
        </p:spPr>
        <p:txBody>
          <a:bodyPr wrap="none" rtlCol="0">
            <a:spAutoFit/>
          </a:bodyPr>
          <a:lstStyle/>
          <a:p>
            <a:pPr algn="ctr"/>
            <a:r>
              <a:rPr lang="en-US" sz="4000" dirty="0">
                <a:solidFill>
                  <a:schemeClr val="tx1">
                    <a:lumMod val="75000"/>
                    <a:lumOff val="25000"/>
                  </a:schemeClr>
                </a:solidFill>
                <a:latin typeface="Bree Serif" panose="02000503040000020004" pitchFamily="2" charset="0"/>
              </a:rPr>
              <a:t>Close Up </a:t>
            </a:r>
            <a:r>
              <a:rPr lang="en-US" sz="4000" dirty="0">
                <a:solidFill>
                  <a:schemeClr val="accent4"/>
                </a:solidFill>
                <a:latin typeface="Bree Serif" panose="02000503040000020004" pitchFamily="2" charset="0"/>
              </a:rPr>
              <a:t>Description</a:t>
            </a:r>
          </a:p>
        </p:txBody>
      </p:sp>
      <p:sp>
        <p:nvSpPr>
          <p:cNvPr id="29" name="Rounded Rectangle 28"/>
          <p:cNvSpPr/>
          <p:nvPr/>
        </p:nvSpPr>
        <p:spPr>
          <a:xfrm>
            <a:off x="4880864" y="1652874"/>
            <a:ext cx="2430272" cy="285750"/>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spc="300" dirty="0">
                <a:latin typeface="Poppins" panose="00000500000000000000" pitchFamily="2" charset="0"/>
                <a:cs typeface="Poppins" panose="00000500000000000000" pitchFamily="2" charset="0"/>
              </a:rPr>
              <a:t>Best </a:t>
            </a:r>
            <a:r>
              <a:rPr lang="en-US" sz="1050" spc="300" dirty="0" err="1">
                <a:latin typeface="Poppins" panose="00000500000000000000" pitchFamily="2" charset="0"/>
                <a:cs typeface="Poppins" panose="00000500000000000000" pitchFamily="2" charset="0"/>
              </a:rPr>
              <a:t>Closeup</a:t>
            </a:r>
            <a:r>
              <a:rPr lang="en-US" sz="1050" spc="300" dirty="0">
                <a:latin typeface="Poppins" panose="00000500000000000000" pitchFamily="2" charset="0"/>
                <a:cs typeface="Poppins" panose="00000500000000000000" pitchFamily="2" charset="0"/>
              </a:rPr>
              <a:t> Photo</a:t>
            </a:r>
          </a:p>
        </p:txBody>
      </p:sp>
      <p:sp>
        <p:nvSpPr>
          <p:cNvPr id="26" name="Rounded Rectangle 25"/>
          <p:cNvSpPr/>
          <p:nvPr/>
        </p:nvSpPr>
        <p:spPr>
          <a:xfrm>
            <a:off x="6215888" y="2472025"/>
            <a:ext cx="4706112" cy="2658776"/>
          </a:xfrm>
          <a:prstGeom prst="roundRect">
            <a:avLst/>
          </a:prstGeom>
          <a:solidFill>
            <a:schemeClr val="accent4"/>
          </a:solidFill>
          <a:ln>
            <a:noFill/>
          </a:ln>
          <a:effectLst>
            <a:outerShdw blurRad="254000" dist="1270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AA5BF70B-206B-4722-B8EF-29F8198C1AB6}"/>
              </a:ext>
            </a:extLst>
          </p:cNvPr>
          <p:cNvSpPr/>
          <p:nvPr/>
        </p:nvSpPr>
        <p:spPr>
          <a:xfrm>
            <a:off x="1394845" y="5520243"/>
            <a:ext cx="9387456" cy="600164"/>
          </a:xfrm>
          <a:prstGeom prst="rect">
            <a:avLst/>
          </a:prstGeom>
        </p:spPr>
        <p:txBody>
          <a:bodyPr wrap="square">
            <a:spAutoFit/>
          </a:bodyPr>
          <a:lstStyle/>
          <a:p>
            <a:pPr algn="ctr">
              <a:lnSpc>
                <a:spcPct val="150000"/>
              </a:lnSpc>
            </a:pPr>
            <a:r>
              <a:rPr lang="en-US" sz="1100" i="1" dirty="0" err="1">
                <a:solidFill>
                  <a:schemeClr val="bg1"/>
                </a:solidFill>
                <a:latin typeface="Poppins" panose="00000500000000000000" pitchFamily="2" charset="0"/>
                <a:cs typeface="Poppins" panose="00000500000000000000" pitchFamily="2" charset="0"/>
              </a:rPr>
              <a:t>Awond</a:t>
            </a:r>
            <a:r>
              <a:rPr lang="en-US" sz="1100" i="1" dirty="0">
                <a:solidFill>
                  <a:schemeClr val="bg1"/>
                </a:solidFill>
                <a:latin typeface="Poppins" panose="00000500000000000000" pitchFamily="2" charset="0"/>
                <a:cs typeface="Poppins" panose="00000500000000000000" pitchFamily="2" charset="0"/>
              </a:rPr>
              <a:t> </a:t>
            </a:r>
            <a:r>
              <a:rPr lang="en-US" sz="1100" i="1" dirty="0" err="1">
                <a:solidFill>
                  <a:schemeClr val="bg1"/>
                </a:solidFill>
                <a:latin typeface="Poppins" panose="00000500000000000000" pitchFamily="2" charset="0"/>
                <a:cs typeface="Poppins" panose="00000500000000000000" pitchFamily="2" charset="0"/>
              </a:rPr>
              <a:t>erfuls</a:t>
            </a:r>
            <a:r>
              <a:rPr lang="en-US" sz="1100" i="1" dirty="0">
                <a:solidFill>
                  <a:schemeClr val="bg1"/>
                </a:solidFill>
                <a:latin typeface="Poppins" panose="00000500000000000000" pitchFamily="2" charset="0"/>
                <a:cs typeface="Poppins" panose="00000500000000000000" pitchFamily="2" charset="0"/>
              </a:rPr>
              <a:t> ere has taken posse </a:t>
            </a:r>
            <a:r>
              <a:rPr lang="en-US" sz="1100" i="1" dirty="0" err="1">
                <a:solidFill>
                  <a:schemeClr val="bg1"/>
                </a:solidFill>
                <a:latin typeface="Poppins" panose="00000500000000000000" pitchFamily="2" charset="0"/>
                <a:cs typeface="Poppins" panose="00000500000000000000" pitchFamily="2" charset="0"/>
              </a:rPr>
              <a:t>erfuls</a:t>
            </a:r>
            <a:r>
              <a:rPr lang="en-US" sz="1100" i="1" dirty="0">
                <a:solidFill>
                  <a:schemeClr val="bg1"/>
                </a:solidFill>
                <a:latin typeface="Poppins" panose="00000500000000000000" pitchFamily="2" charset="0"/>
                <a:cs typeface="Poppins" panose="00000500000000000000" pitchFamily="2" charset="0"/>
              </a:rPr>
              <a:t> ere has </a:t>
            </a:r>
            <a:r>
              <a:rPr lang="en-US" sz="1100" i="1" dirty="0" err="1">
                <a:solidFill>
                  <a:schemeClr val="bg1"/>
                </a:solidFill>
                <a:latin typeface="Poppins" panose="00000500000000000000" pitchFamily="2" charset="0"/>
                <a:cs typeface="Poppins" panose="00000500000000000000" pitchFamily="2" charset="0"/>
              </a:rPr>
              <a:t>has</a:t>
            </a:r>
            <a:r>
              <a:rPr lang="en-US" sz="1100" i="1" dirty="0">
                <a:solidFill>
                  <a:schemeClr val="bg1"/>
                </a:solidFill>
                <a:latin typeface="Poppins" panose="00000500000000000000" pitchFamily="2" charset="0"/>
                <a:cs typeface="Poppins" panose="00000500000000000000" pitchFamily="2" charset="0"/>
              </a:rPr>
              <a:t> </a:t>
            </a:r>
            <a:r>
              <a:rPr lang="en-US" sz="1100" i="1" dirty="0" err="1">
                <a:solidFill>
                  <a:schemeClr val="bg1"/>
                </a:solidFill>
                <a:latin typeface="Poppins" panose="00000500000000000000" pitchFamily="2" charset="0"/>
                <a:cs typeface="Poppins" panose="00000500000000000000" pitchFamily="2" charset="0"/>
              </a:rPr>
              <a:t>erfuls</a:t>
            </a:r>
            <a:r>
              <a:rPr lang="en-US" sz="1100" i="1" dirty="0">
                <a:solidFill>
                  <a:schemeClr val="bg1"/>
                </a:solidFill>
                <a:latin typeface="Poppins" panose="00000500000000000000" pitchFamily="2" charset="0"/>
                <a:cs typeface="Poppins" panose="00000500000000000000" pitchFamily="2" charset="0"/>
              </a:rPr>
              <a:t> ere has taken posse </a:t>
            </a:r>
            <a:r>
              <a:rPr lang="en-US" sz="1100" i="1" dirty="0" err="1">
                <a:solidFill>
                  <a:schemeClr val="bg1"/>
                </a:solidFill>
                <a:latin typeface="Poppins" panose="00000500000000000000" pitchFamily="2" charset="0"/>
                <a:cs typeface="Poppins" panose="00000500000000000000" pitchFamily="2" charset="0"/>
              </a:rPr>
              <a:t>erfuls</a:t>
            </a:r>
            <a:r>
              <a:rPr lang="en-US" sz="1100" i="1" dirty="0">
                <a:solidFill>
                  <a:schemeClr val="bg1"/>
                </a:solidFill>
                <a:latin typeface="Poppins" panose="00000500000000000000" pitchFamily="2" charset="0"/>
                <a:cs typeface="Poppins" panose="00000500000000000000" pitchFamily="2" charset="0"/>
              </a:rPr>
              <a:t> ere has </a:t>
            </a:r>
            <a:r>
              <a:rPr lang="en-US" sz="1100" i="1" dirty="0" err="1">
                <a:solidFill>
                  <a:schemeClr val="bg1"/>
                </a:solidFill>
                <a:latin typeface="Poppins" panose="00000500000000000000" pitchFamily="2" charset="0"/>
                <a:cs typeface="Poppins" panose="00000500000000000000" pitchFamily="2" charset="0"/>
              </a:rPr>
              <a:t>has</a:t>
            </a:r>
            <a:r>
              <a:rPr lang="en-US" sz="1100" i="1" dirty="0">
                <a:solidFill>
                  <a:schemeClr val="bg1"/>
                </a:solidFill>
                <a:latin typeface="Poppins" panose="00000500000000000000" pitchFamily="2" charset="0"/>
                <a:cs typeface="Poppins" panose="00000500000000000000" pitchFamily="2" charset="0"/>
              </a:rPr>
              <a:t> </a:t>
            </a:r>
            <a:r>
              <a:rPr lang="en-US" sz="1100" i="1" dirty="0" err="1">
                <a:solidFill>
                  <a:schemeClr val="bg1"/>
                </a:solidFill>
                <a:latin typeface="Poppins" panose="00000500000000000000" pitchFamily="2" charset="0"/>
                <a:cs typeface="Poppins" panose="00000500000000000000" pitchFamily="2" charset="0"/>
              </a:rPr>
              <a:t>erfuls</a:t>
            </a:r>
            <a:r>
              <a:rPr lang="en-US" sz="1100" i="1" dirty="0">
                <a:solidFill>
                  <a:schemeClr val="bg1"/>
                </a:solidFill>
                <a:latin typeface="Poppins" panose="00000500000000000000" pitchFamily="2" charset="0"/>
                <a:cs typeface="Poppins" panose="00000500000000000000" pitchFamily="2" charset="0"/>
              </a:rPr>
              <a:t> ere has taken posse </a:t>
            </a:r>
            <a:r>
              <a:rPr lang="en-US" sz="1100" i="1" dirty="0" err="1">
                <a:solidFill>
                  <a:schemeClr val="bg1"/>
                </a:solidFill>
                <a:latin typeface="Poppins" panose="00000500000000000000" pitchFamily="2" charset="0"/>
                <a:cs typeface="Poppins" panose="00000500000000000000" pitchFamily="2" charset="0"/>
              </a:rPr>
              <a:t>erfuls</a:t>
            </a:r>
            <a:r>
              <a:rPr lang="en-US" sz="1100" i="1" dirty="0">
                <a:solidFill>
                  <a:schemeClr val="bg1"/>
                </a:solidFill>
                <a:latin typeface="Poppins" panose="00000500000000000000" pitchFamily="2" charset="0"/>
                <a:cs typeface="Poppins" panose="00000500000000000000" pitchFamily="2" charset="0"/>
              </a:rPr>
              <a:t> ere has </a:t>
            </a:r>
            <a:r>
              <a:rPr lang="en-US" sz="1100" i="1" dirty="0" err="1">
                <a:solidFill>
                  <a:schemeClr val="bg1"/>
                </a:solidFill>
                <a:latin typeface="Poppins" panose="00000500000000000000" pitchFamily="2" charset="0"/>
                <a:cs typeface="Poppins" panose="00000500000000000000" pitchFamily="2" charset="0"/>
              </a:rPr>
              <a:t>has</a:t>
            </a:r>
            <a:r>
              <a:rPr lang="en-US" sz="1100" i="1" dirty="0">
                <a:solidFill>
                  <a:schemeClr val="bg1"/>
                </a:solidFill>
                <a:latin typeface="Poppins" panose="00000500000000000000" pitchFamily="2" charset="0"/>
                <a:cs typeface="Poppins" panose="00000500000000000000" pitchFamily="2" charset="0"/>
              </a:rPr>
              <a:t> </a:t>
            </a:r>
            <a:r>
              <a:rPr lang="en-US" sz="1100" i="1" dirty="0" err="1">
                <a:solidFill>
                  <a:schemeClr val="bg1"/>
                </a:solidFill>
                <a:latin typeface="Poppins" panose="00000500000000000000" pitchFamily="2" charset="0"/>
                <a:cs typeface="Poppins" panose="00000500000000000000" pitchFamily="2" charset="0"/>
              </a:rPr>
              <a:t>erfuls</a:t>
            </a:r>
            <a:r>
              <a:rPr lang="en-US" sz="1100" i="1" dirty="0">
                <a:solidFill>
                  <a:schemeClr val="bg1"/>
                </a:solidFill>
                <a:latin typeface="Poppins" panose="00000500000000000000" pitchFamily="2" charset="0"/>
                <a:cs typeface="Poppins" panose="00000500000000000000" pitchFamily="2" charset="0"/>
              </a:rPr>
              <a:t> ere has taken posse </a:t>
            </a:r>
            <a:r>
              <a:rPr lang="en-US" sz="1100" i="1" dirty="0" err="1">
                <a:solidFill>
                  <a:schemeClr val="bg1"/>
                </a:solidFill>
                <a:latin typeface="Poppins" panose="00000500000000000000" pitchFamily="2" charset="0"/>
                <a:cs typeface="Poppins" panose="00000500000000000000" pitchFamily="2" charset="0"/>
              </a:rPr>
              <a:t>erfuls</a:t>
            </a:r>
            <a:r>
              <a:rPr lang="en-US" sz="1100" i="1" dirty="0">
                <a:solidFill>
                  <a:schemeClr val="bg1"/>
                </a:solidFill>
                <a:latin typeface="Poppins" panose="00000500000000000000" pitchFamily="2" charset="0"/>
                <a:cs typeface="Poppins" panose="00000500000000000000" pitchFamily="2" charset="0"/>
              </a:rPr>
              <a:t> ere has </a:t>
            </a:r>
            <a:r>
              <a:rPr lang="en-US" sz="1100" i="1" dirty="0" err="1">
                <a:solidFill>
                  <a:schemeClr val="bg1"/>
                </a:solidFill>
                <a:latin typeface="Poppins" panose="00000500000000000000" pitchFamily="2" charset="0"/>
                <a:cs typeface="Poppins" panose="00000500000000000000" pitchFamily="2" charset="0"/>
              </a:rPr>
              <a:t>has</a:t>
            </a:r>
            <a:r>
              <a:rPr lang="en-US" sz="1100" i="1" dirty="0">
                <a:solidFill>
                  <a:schemeClr val="bg1"/>
                </a:solidFill>
                <a:latin typeface="Poppins" panose="00000500000000000000" pitchFamily="2" charset="0"/>
                <a:cs typeface="Poppins" panose="00000500000000000000" pitchFamily="2" charset="0"/>
              </a:rPr>
              <a:t> taken posse </a:t>
            </a:r>
            <a:r>
              <a:rPr lang="en-US" sz="1100" i="1" dirty="0" err="1">
                <a:solidFill>
                  <a:schemeClr val="bg1"/>
                </a:solidFill>
                <a:latin typeface="Poppins" panose="00000500000000000000" pitchFamily="2" charset="0"/>
                <a:cs typeface="Poppins" panose="00000500000000000000" pitchFamily="2" charset="0"/>
              </a:rPr>
              <a:t>erfuls</a:t>
            </a:r>
            <a:r>
              <a:rPr lang="en-US" sz="1100" i="1" dirty="0">
                <a:solidFill>
                  <a:schemeClr val="bg1"/>
                </a:solidFill>
                <a:latin typeface="Poppins" panose="00000500000000000000" pitchFamily="2" charset="0"/>
                <a:cs typeface="Poppins" panose="00000500000000000000" pitchFamily="2" charset="0"/>
              </a:rPr>
              <a:t> ere has taken</a:t>
            </a:r>
            <a:endParaRPr lang="id-ID" sz="1100" i="1" dirty="0">
              <a:solidFill>
                <a:schemeClr val="bg1"/>
              </a:solidFill>
              <a:latin typeface="Poppins" panose="00000500000000000000" pitchFamily="2" charset="0"/>
              <a:cs typeface="Poppins" panose="00000500000000000000" pitchFamily="2" charset="0"/>
            </a:endParaRPr>
          </a:p>
        </p:txBody>
      </p:sp>
      <p:sp>
        <p:nvSpPr>
          <p:cNvPr id="32" name="Freeform 134"/>
          <p:cNvSpPr>
            <a:spLocks noEditPoints="1"/>
          </p:cNvSpPr>
          <p:nvPr/>
        </p:nvSpPr>
        <p:spPr bwMode="auto">
          <a:xfrm>
            <a:off x="6867199" y="2871774"/>
            <a:ext cx="451313" cy="451313"/>
          </a:xfrm>
          <a:custGeom>
            <a:avLst/>
            <a:gdLst>
              <a:gd name="T0" fmla="*/ 64 w 64"/>
              <a:gd name="T1" fmla="*/ 32 h 64"/>
              <a:gd name="T2" fmla="*/ 5 w 64"/>
              <a:gd name="T3" fmla="*/ 15 h 64"/>
              <a:gd name="T4" fmla="*/ 0 w 64"/>
              <a:gd name="T5" fmla="*/ 32 h 64"/>
              <a:gd name="T6" fmla="*/ 0 w 64"/>
              <a:gd name="T7" fmla="*/ 32 h 64"/>
              <a:gd name="T8" fmla="*/ 5 w 64"/>
              <a:gd name="T9" fmla="*/ 49 h 64"/>
              <a:gd name="T10" fmla="*/ 32 w 64"/>
              <a:gd name="T11" fmla="*/ 64 h 64"/>
              <a:gd name="T12" fmla="*/ 64 w 64"/>
              <a:gd name="T13" fmla="*/ 32 h 64"/>
              <a:gd name="T14" fmla="*/ 48 w 64"/>
              <a:gd name="T15" fmla="*/ 46 h 64"/>
              <a:gd name="T16" fmla="*/ 60 w 64"/>
              <a:gd name="T17" fmla="*/ 33 h 64"/>
              <a:gd name="T18" fmla="*/ 3 w 64"/>
              <a:gd name="T19" fmla="*/ 33 h 64"/>
              <a:gd name="T20" fmla="*/ 16 w 64"/>
              <a:gd name="T21" fmla="*/ 46 h 64"/>
              <a:gd name="T22" fmla="*/ 3 w 64"/>
              <a:gd name="T23" fmla="*/ 33 h 64"/>
              <a:gd name="T24" fmla="*/ 16 w 64"/>
              <a:gd name="T25" fmla="*/ 17 h 64"/>
              <a:gd name="T26" fmla="*/ 3 w 64"/>
              <a:gd name="T27" fmla="*/ 30 h 64"/>
              <a:gd name="T28" fmla="*/ 34 w 64"/>
              <a:gd name="T29" fmla="*/ 14 h 64"/>
              <a:gd name="T30" fmla="*/ 34 w 64"/>
              <a:gd name="T31" fmla="*/ 4 h 64"/>
              <a:gd name="T32" fmla="*/ 43 w 64"/>
              <a:gd name="T33" fmla="*/ 14 h 64"/>
              <a:gd name="T34" fmla="*/ 44 w 64"/>
              <a:gd name="T35" fmla="*/ 17 h 64"/>
              <a:gd name="T36" fmla="*/ 34 w 64"/>
              <a:gd name="T37" fmla="*/ 30 h 64"/>
              <a:gd name="T38" fmla="*/ 44 w 64"/>
              <a:gd name="T39" fmla="*/ 17 h 64"/>
              <a:gd name="T40" fmla="*/ 29 w 64"/>
              <a:gd name="T41" fmla="*/ 4 h 64"/>
              <a:gd name="T42" fmla="*/ 30 w 64"/>
              <a:gd name="T43" fmla="*/ 3 h 64"/>
              <a:gd name="T44" fmla="*/ 21 w 64"/>
              <a:gd name="T45" fmla="*/ 14 h 64"/>
              <a:gd name="T46" fmla="*/ 30 w 64"/>
              <a:gd name="T47" fmla="*/ 17 h 64"/>
              <a:gd name="T48" fmla="*/ 17 w 64"/>
              <a:gd name="T49" fmla="*/ 30 h 64"/>
              <a:gd name="T50" fmla="*/ 30 w 64"/>
              <a:gd name="T51" fmla="*/ 17 h 64"/>
              <a:gd name="T52" fmla="*/ 30 w 64"/>
              <a:gd name="T53" fmla="*/ 33 h 64"/>
              <a:gd name="T54" fmla="*/ 20 w 64"/>
              <a:gd name="T55" fmla="*/ 46 h 64"/>
              <a:gd name="T56" fmla="*/ 30 w 64"/>
              <a:gd name="T57" fmla="*/ 50 h 64"/>
              <a:gd name="T58" fmla="*/ 28 w 64"/>
              <a:gd name="T59" fmla="*/ 60 h 64"/>
              <a:gd name="T60" fmla="*/ 30 w 64"/>
              <a:gd name="T61" fmla="*/ 50 h 64"/>
              <a:gd name="T62" fmla="*/ 34 w 64"/>
              <a:gd name="T63" fmla="*/ 60 h 64"/>
              <a:gd name="T64" fmla="*/ 34 w 64"/>
              <a:gd name="T65" fmla="*/ 50 h 64"/>
              <a:gd name="T66" fmla="*/ 36 w 64"/>
              <a:gd name="T67" fmla="*/ 60 h 64"/>
              <a:gd name="T68" fmla="*/ 34 w 64"/>
              <a:gd name="T69" fmla="*/ 33 h 64"/>
              <a:gd name="T70" fmla="*/ 44 w 64"/>
              <a:gd name="T71" fmla="*/ 46 h 64"/>
              <a:gd name="T72" fmla="*/ 50 w 64"/>
              <a:gd name="T73" fmla="*/ 30 h 64"/>
              <a:gd name="T74" fmla="*/ 57 w 64"/>
              <a:gd name="T75" fmla="*/ 17 h 64"/>
              <a:gd name="T76" fmla="*/ 50 w 64"/>
              <a:gd name="T77" fmla="*/ 30 h 64"/>
              <a:gd name="T78" fmla="*/ 47 w 64"/>
              <a:gd name="T79" fmla="*/ 14 h 64"/>
              <a:gd name="T80" fmla="*/ 54 w 64"/>
              <a:gd name="T81" fmla="*/ 14 h 64"/>
              <a:gd name="T82" fmla="*/ 17 w 64"/>
              <a:gd name="T83" fmla="*/ 14 h 64"/>
              <a:gd name="T84" fmla="*/ 23 w 64"/>
              <a:gd name="T85" fmla="*/ 5 h 64"/>
              <a:gd name="T86" fmla="*/ 17 w 64"/>
              <a:gd name="T87" fmla="*/ 50 h 64"/>
              <a:gd name="T88" fmla="*/ 10 w 64"/>
              <a:gd name="T89" fmla="*/ 50 h 64"/>
              <a:gd name="T90" fmla="*/ 47 w 64"/>
              <a:gd name="T91" fmla="*/ 50 h 64"/>
              <a:gd name="T92" fmla="*/ 41 w 64"/>
              <a:gd name="T93" fmla="*/ 5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4" h="64">
                <a:moveTo>
                  <a:pt x="64" y="32"/>
                </a:moveTo>
                <a:cubicBezTo>
                  <a:pt x="64" y="32"/>
                  <a:pt x="64" y="32"/>
                  <a:pt x="64" y="32"/>
                </a:cubicBezTo>
                <a:cubicBezTo>
                  <a:pt x="64" y="14"/>
                  <a:pt x="50" y="0"/>
                  <a:pt x="32" y="0"/>
                </a:cubicBezTo>
                <a:cubicBezTo>
                  <a:pt x="21" y="0"/>
                  <a:pt x="11" y="6"/>
                  <a:pt x="5" y="15"/>
                </a:cubicBezTo>
                <a:cubicBezTo>
                  <a:pt x="5" y="15"/>
                  <a:pt x="5" y="15"/>
                  <a:pt x="5" y="15"/>
                </a:cubicBezTo>
                <a:cubicBezTo>
                  <a:pt x="2" y="20"/>
                  <a:pt x="0" y="26"/>
                  <a:pt x="0" y="32"/>
                </a:cubicBezTo>
                <a:cubicBezTo>
                  <a:pt x="0" y="32"/>
                  <a:pt x="0" y="32"/>
                  <a:pt x="0" y="32"/>
                </a:cubicBezTo>
                <a:cubicBezTo>
                  <a:pt x="0" y="32"/>
                  <a:pt x="0" y="32"/>
                  <a:pt x="0" y="32"/>
                </a:cubicBezTo>
                <a:cubicBezTo>
                  <a:pt x="0" y="32"/>
                  <a:pt x="0" y="32"/>
                  <a:pt x="0" y="32"/>
                </a:cubicBezTo>
                <a:cubicBezTo>
                  <a:pt x="0" y="38"/>
                  <a:pt x="2" y="44"/>
                  <a:pt x="5" y="49"/>
                </a:cubicBezTo>
                <a:cubicBezTo>
                  <a:pt x="5" y="49"/>
                  <a:pt x="5" y="49"/>
                  <a:pt x="5" y="49"/>
                </a:cubicBezTo>
                <a:cubicBezTo>
                  <a:pt x="11" y="58"/>
                  <a:pt x="21" y="64"/>
                  <a:pt x="32" y="64"/>
                </a:cubicBezTo>
                <a:cubicBezTo>
                  <a:pt x="50" y="64"/>
                  <a:pt x="64" y="49"/>
                  <a:pt x="64" y="32"/>
                </a:cubicBezTo>
                <a:cubicBezTo>
                  <a:pt x="64" y="32"/>
                  <a:pt x="64" y="32"/>
                  <a:pt x="64" y="32"/>
                </a:cubicBezTo>
                <a:close/>
                <a:moveTo>
                  <a:pt x="57" y="46"/>
                </a:moveTo>
                <a:cubicBezTo>
                  <a:pt x="48" y="46"/>
                  <a:pt x="48" y="46"/>
                  <a:pt x="48" y="46"/>
                </a:cubicBezTo>
                <a:cubicBezTo>
                  <a:pt x="49" y="42"/>
                  <a:pt x="50" y="38"/>
                  <a:pt x="50" y="33"/>
                </a:cubicBezTo>
                <a:cubicBezTo>
                  <a:pt x="60" y="33"/>
                  <a:pt x="60" y="33"/>
                  <a:pt x="60" y="33"/>
                </a:cubicBezTo>
                <a:cubicBezTo>
                  <a:pt x="60" y="38"/>
                  <a:pt x="59" y="43"/>
                  <a:pt x="57" y="46"/>
                </a:cubicBezTo>
                <a:close/>
                <a:moveTo>
                  <a:pt x="3" y="33"/>
                </a:moveTo>
                <a:cubicBezTo>
                  <a:pt x="14" y="33"/>
                  <a:pt x="14" y="33"/>
                  <a:pt x="14" y="33"/>
                </a:cubicBezTo>
                <a:cubicBezTo>
                  <a:pt x="14" y="38"/>
                  <a:pt x="15" y="42"/>
                  <a:pt x="16" y="46"/>
                </a:cubicBezTo>
                <a:cubicBezTo>
                  <a:pt x="7" y="46"/>
                  <a:pt x="7" y="46"/>
                  <a:pt x="7" y="46"/>
                </a:cubicBezTo>
                <a:cubicBezTo>
                  <a:pt x="5" y="43"/>
                  <a:pt x="4" y="38"/>
                  <a:pt x="3" y="33"/>
                </a:cubicBezTo>
                <a:close/>
                <a:moveTo>
                  <a:pt x="7" y="17"/>
                </a:moveTo>
                <a:cubicBezTo>
                  <a:pt x="16" y="17"/>
                  <a:pt x="16" y="17"/>
                  <a:pt x="16" y="17"/>
                </a:cubicBezTo>
                <a:cubicBezTo>
                  <a:pt x="15" y="21"/>
                  <a:pt x="14" y="26"/>
                  <a:pt x="14" y="30"/>
                </a:cubicBezTo>
                <a:cubicBezTo>
                  <a:pt x="3" y="30"/>
                  <a:pt x="3" y="30"/>
                  <a:pt x="3" y="30"/>
                </a:cubicBezTo>
                <a:cubicBezTo>
                  <a:pt x="4" y="26"/>
                  <a:pt x="5" y="21"/>
                  <a:pt x="7" y="17"/>
                </a:cubicBezTo>
                <a:close/>
                <a:moveTo>
                  <a:pt x="34" y="14"/>
                </a:moveTo>
                <a:cubicBezTo>
                  <a:pt x="34" y="3"/>
                  <a:pt x="34" y="3"/>
                  <a:pt x="34" y="3"/>
                </a:cubicBezTo>
                <a:cubicBezTo>
                  <a:pt x="34" y="3"/>
                  <a:pt x="34" y="3"/>
                  <a:pt x="34" y="4"/>
                </a:cubicBezTo>
                <a:cubicBezTo>
                  <a:pt x="34" y="4"/>
                  <a:pt x="34" y="4"/>
                  <a:pt x="34" y="4"/>
                </a:cubicBezTo>
                <a:cubicBezTo>
                  <a:pt x="38" y="6"/>
                  <a:pt x="41" y="9"/>
                  <a:pt x="43" y="14"/>
                </a:cubicBezTo>
                <a:lnTo>
                  <a:pt x="34" y="14"/>
                </a:lnTo>
                <a:close/>
                <a:moveTo>
                  <a:pt x="44" y="17"/>
                </a:moveTo>
                <a:cubicBezTo>
                  <a:pt x="46" y="21"/>
                  <a:pt x="46" y="26"/>
                  <a:pt x="46" y="30"/>
                </a:cubicBezTo>
                <a:cubicBezTo>
                  <a:pt x="34" y="30"/>
                  <a:pt x="34" y="30"/>
                  <a:pt x="34" y="30"/>
                </a:cubicBezTo>
                <a:cubicBezTo>
                  <a:pt x="34" y="17"/>
                  <a:pt x="34" y="17"/>
                  <a:pt x="34" y="17"/>
                </a:cubicBezTo>
                <a:lnTo>
                  <a:pt x="44" y="17"/>
                </a:lnTo>
                <a:close/>
                <a:moveTo>
                  <a:pt x="29" y="4"/>
                </a:moveTo>
                <a:cubicBezTo>
                  <a:pt x="29" y="4"/>
                  <a:pt x="29" y="4"/>
                  <a:pt x="29" y="4"/>
                </a:cubicBezTo>
                <a:cubicBezTo>
                  <a:pt x="29" y="4"/>
                  <a:pt x="29" y="4"/>
                  <a:pt x="29" y="4"/>
                </a:cubicBezTo>
                <a:cubicBezTo>
                  <a:pt x="30" y="4"/>
                  <a:pt x="30" y="4"/>
                  <a:pt x="30" y="3"/>
                </a:cubicBezTo>
                <a:cubicBezTo>
                  <a:pt x="30" y="14"/>
                  <a:pt x="30" y="14"/>
                  <a:pt x="30" y="14"/>
                </a:cubicBezTo>
                <a:cubicBezTo>
                  <a:pt x="21" y="14"/>
                  <a:pt x="21" y="14"/>
                  <a:pt x="21" y="14"/>
                </a:cubicBezTo>
                <a:cubicBezTo>
                  <a:pt x="23" y="9"/>
                  <a:pt x="26" y="6"/>
                  <a:pt x="29" y="4"/>
                </a:cubicBezTo>
                <a:close/>
                <a:moveTo>
                  <a:pt x="30" y="17"/>
                </a:moveTo>
                <a:cubicBezTo>
                  <a:pt x="30" y="30"/>
                  <a:pt x="30" y="30"/>
                  <a:pt x="30" y="30"/>
                </a:cubicBezTo>
                <a:cubicBezTo>
                  <a:pt x="17" y="30"/>
                  <a:pt x="17" y="30"/>
                  <a:pt x="17" y="30"/>
                </a:cubicBezTo>
                <a:cubicBezTo>
                  <a:pt x="18" y="26"/>
                  <a:pt x="18" y="21"/>
                  <a:pt x="20" y="17"/>
                </a:cubicBezTo>
                <a:lnTo>
                  <a:pt x="30" y="17"/>
                </a:lnTo>
                <a:close/>
                <a:moveTo>
                  <a:pt x="17" y="33"/>
                </a:moveTo>
                <a:cubicBezTo>
                  <a:pt x="30" y="33"/>
                  <a:pt x="30" y="33"/>
                  <a:pt x="30" y="33"/>
                </a:cubicBezTo>
                <a:cubicBezTo>
                  <a:pt x="30" y="46"/>
                  <a:pt x="30" y="46"/>
                  <a:pt x="30" y="46"/>
                </a:cubicBezTo>
                <a:cubicBezTo>
                  <a:pt x="20" y="46"/>
                  <a:pt x="20" y="46"/>
                  <a:pt x="20" y="46"/>
                </a:cubicBezTo>
                <a:cubicBezTo>
                  <a:pt x="18" y="43"/>
                  <a:pt x="18" y="38"/>
                  <a:pt x="17" y="33"/>
                </a:cubicBezTo>
                <a:close/>
                <a:moveTo>
                  <a:pt x="30" y="50"/>
                </a:moveTo>
                <a:cubicBezTo>
                  <a:pt x="30" y="60"/>
                  <a:pt x="30" y="60"/>
                  <a:pt x="30" y="60"/>
                </a:cubicBezTo>
                <a:cubicBezTo>
                  <a:pt x="30" y="60"/>
                  <a:pt x="29" y="60"/>
                  <a:pt x="28" y="60"/>
                </a:cubicBezTo>
                <a:cubicBezTo>
                  <a:pt x="25" y="58"/>
                  <a:pt x="23" y="54"/>
                  <a:pt x="21" y="50"/>
                </a:cubicBezTo>
                <a:lnTo>
                  <a:pt x="30" y="50"/>
                </a:lnTo>
                <a:close/>
                <a:moveTo>
                  <a:pt x="36" y="60"/>
                </a:moveTo>
                <a:cubicBezTo>
                  <a:pt x="35" y="60"/>
                  <a:pt x="34" y="60"/>
                  <a:pt x="34" y="60"/>
                </a:cubicBezTo>
                <a:cubicBezTo>
                  <a:pt x="34" y="60"/>
                  <a:pt x="34" y="60"/>
                  <a:pt x="34" y="60"/>
                </a:cubicBezTo>
                <a:cubicBezTo>
                  <a:pt x="34" y="50"/>
                  <a:pt x="34" y="50"/>
                  <a:pt x="34" y="50"/>
                </a:cubicBezTo>
                <a:cubicBezTo>
                  <a:pt x="43" y="50"/>
                  <a:pt x="43" y="50"/>
                  <a:pt x="43" y="50"/>
                </a:cubicBezTo>
                <a:cubicBezTo>
                  <a:pt x="41" y="54"/>
                  <a:pt x="39" y="58"/>
                  <a:pt x="36" y="60"/>
                </a:cubicBezTo>
                <a:close/>
                <a:moveTo>
                  <a:pt x="34" y="46"/>
                </a:moveTo>
                <a:cubicBezTo>
                  <a:pt x="34" y="33"/>
                  <a:pt x="34" y="33"/>
                  <a:pt x="34" y="33"/>
                </a:cubicBezTo>
                <a:cubicBezTo>
                  <a:pt x="46" y="33"/>
                  <a:pt x="46" y="33"/>
                  <a:pt x="46" y="33"/>
                </a:cubicBezTo>
                <a:cubicBezTo>
                  <a:pt x="46" y="38"/>
                  <a:pt x="46" y="43"/>
                  <a:pt x="44" y="46"/>
                </a:cubicBezTo>
                <a:lnTo>
                  <a:pt x="34" y="46"/>
                </a:lnTo>
                <a:close/>
                <a:moveTo>
                  <a:pt x="50" y="30"/>
                </a:moveTo>
                <a:cubicBezTo>
                  <a:pt x="50" y="26"/>
                  <a:pt x="49" y="21"/>
                  <a:pt x="48" y="17"/>
                </a:cubicBezTo>
                <a:cubicBezTo>
                  <a:pt x="57" y="17"/>
                  <a:pt x="57" y="17"/>
                  <a:pt x="57" y="17"/>
                </a:cubicBezTo>
                <a:cubicBezTo>
                  <a:pt x="59" y="21"/>
                  <a:pt x="60" y="26"/>
                  <a:pt x="60" y="30"/>
                </a:cubicBezTo>
                <a:lnTo>
                  <a:pt x="50" y="30"/>
                </a:lnTo>
                <a:close/>
                <a:moveTo>
                  <a:pt x="54" y="14"/>
                </a:moveTo>
                <a:cubicBezTo>
                  <a:pt x="47" y="14"/>
                  <a:pt x="47" y="14"/>
                  <a:pt x="47" y="14"/>
                </a:cubicBezTo>
                <a:cubicBezTo>
                  <a:pt x="45" y="10"/>
                  <a:pt x="43" y="7"/>
                  <a:pt x="41" y="5"/>
                </a:cubicBezTo>
                <a:cubicBezTo>
                  <a:pt x="46" y="6"/>
                  <a:pt x="51" y="10"/>
                  <a:pt x="54" y="14"/>
                </a:cubicBezTo>
                <a:close/>
                <a:moveTo>
                  <a:pt x="23" y="5"/>
                </a:moveTo>
                <a:cubicBezTo>
                  <a:pt x="21" y="7"/>
                  <a:pt x="19" y="10"/>
                  <a:pt x="17" y="14"/>
                </a:cubicBezTo>
                <a:cubicBezTo>
                  <a:pt x="10" y="14"/>
                  <a:pt x="10" y="14"/>
                  <a:pt x="10" y="14"/>
                </a:cubicBezTo>
                <a:cubicBezTo>
                  <a:pt x="13" y="10"/>
                  <a:pt x="18" y="6"/>
                  <a:pt x="23" y="5"/>
                </a:cubicBezTo>
                <a:close/>
                <a:moveTo>
                  <a:pt x="10" y="50"/>
                </a:moveTo>
                <a:cubicBezTo>
                  <a:pt x="17" y="50"/>
                  <a:pt x="17" y="50"/>
                  <a:pt x="17" y="50"/>
                </a:cubicBezTo>
                <a:cubicBezTo>
                  <a:pt x="19" y="53"/>
                  <a:pt x="21" y="56"/>
                  <a:pt x="23" y="59"/>
                </a:cubicBezTo>
                <a:cubicBezTo>
                  <a:pt x="18" y="57"/>
                  <a:pt x="13" y="54"/>
                  <a:pt x="10" y="50"/>
                </a:cubicBezTo>
                <a:close/>
                <a:moveTo>
                  <a:pt x="41" y="59"/>
                </a:moveTo>
                <a:cubicBezTo>
                  <a:pt x="43" y="56"/>
                  <a:pt x="45" y="53"/>
                  <a:pt x="47" y="50"/>
                </a:cubicBezTo>
                <a:cubicBezTo>
                  <a:pt x="54" y="50"/>
                  <a:pt x="54" y="50"/>
                  <a:pt x="54" y="50"/>
                </a:cubicBezTo>
                <a:cubicBezTo>
                  <a:pt x="51" y="54"/>
                  <a:pt x="46" y="57"/>
                  <a:pt x="41" y="59"/>
                </a:cubicBez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th-TH"/>
          </a:p>
        </p:txBody>
      </p:sp>
      <p:sp>
        <p:nvSpPr>
          <p:cNvPr id="33" name="TextBox 32">
            <a:extLst>
              <a:ext uri="{FF2B5EF4-FFF2-40B4-BE49-F238E27FC236}">
                <a16:creationId xmlns:a16="http://schemas.microsoft.com/office/drawing/2014/main" id="{66DEED84-695A-4BE1-AB28-A6309DFB62FD}"/>
              </a:ext>
            </a:extLst>
          </p:cNvPr>
          <p:cNvSpPr txBox="1"/>
          <p:nvPr/>
        </p:nvSpPr>
        <p:spPr>
          <a:xfrm>
            <a:off x="7472560" y="2911026"/>
            <a:ext cx="1806905" cy="400110"/>
          </a:xfrm>
          <a:prstGeom prst="rect">
            <a:avLst/>
          </a:prstGeom>
          <a:noFill/>
        </p:spPr>
        <p:txBody>
          <a:bodyPr wrap="none" rtlCol="0">
            <a:spAutoFit/>
          </a:bodyPr>
          <a:lstStyle/>
          <a:p>
            <a:r>
              <a:rPr lang="en-US" sz="2000" b="1" dirty="0">
                <a:solidFill>
                  <a:schemeClr val="bg1"/>
                </a:solidFill>
                <a:latin typeface="Poppins" panose="00000500000000000000" pitchFamily="2" charset="0"/>
                <a:cs typeface="Poppins" panose="00000500000000000000" pitchFamily="2" charset="0"/>
              </a:rPr>
              <a:t>Our Website</a:t>
            </a:r>
          </a:p>
        </p:txBody>
      </p:sp>
      <p:sp>
        <p:nvSpPr>
          <p:cNvPr id="34" name="Rectangle 33">
            <a:extLst>
              <a:ext uri="{FF2B5EF4-FFF2-40B4-BE49-F238E27FC236}">
                <a16:creationId xmlns:a16="http://schemas.microsoft.com/office/drawing/2014/main" id="{AA5BF70B-206B-4722-B8EF-29F8198C1AB6}"/>
              </a:ext>
            </a:extLst>
          </p:cNvPr>
          <p:cNvSpPr/>
          <p:nvPr/>
        </p:nvSpPr>
        <p:spPr>
          <a:xfrm>
            <a:off x="7472561" y="3354926"/>
            <a:ext cx="2865240" cy="1401409"/>
          </a:xfrm>
          <a:prstGeom prst="rect">
            <a:avLst/>
          </a:prstGeom>
        </p:spPr>
        <p:txBody>
          <a:bodyPr wrap="square">
            <a:spAutoFit/>
          </a:bodyPr>
          <a:lstStyle/>
          <a:p>
            <a:pPr algn="just">
              <a:lnSpc>
                <a:spcPct val="200000"/>
              </a:lnSpc>
            </a:pPr>
            <a:r>
              <a:rPr lang="en-US" sz="1100" dirty="0" err="1">
                <a:solidFill>
                  <a:schemeClr val="bg1"/>
                </a:solidFill>
                <a:latin typeface="Poppins" panose="00000500000000000000" pitchFamily="2" charset="0"/>
                <a:cs typeface="Poppins" panose="00000500000000000000" pitchFamily="2" charset="0"/>
              </a:rPr>
              <a:t>Awond</a:t>
            </a:r>
            <a:r>
              <a:rPr lang="en-US" sz="1100" dirty="0">
                <a:solidFill>
                  <a:schemeClr val="bg1"/>
                </a:solidFill>
                <a:latin typeface="Poppins" panose="00000500000000000000" pitchFamily="2" charset="0"/>
                <a:cs typeface="Poppins" panose="00000500000000000000" pitchFamily="2" charset="0"/>
              </a:rPr>
              <a:t>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ere has taken posse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ere has </a:t>
            </a:r>
            <a:r>
              <a:rPr lang="en-US" sz="1100" dirty="0" err="1">
                <a:solidFill>
                  <a:schemeClr val="bg1"/>
                </a:solidFill>
                <a:latin typeface="Poppins" panose="00000500000000000000" pitchFamily="2" charset="0"/>
                <a:cs typeface="Poppins" panose="00000500000000000000" pitchFamily="2" charset="0"/>
              </a:rPr>
              <a:t>has</a:t>
            </a:r>
            <a:r>
              <a:rPr lang="en-US" sz="1100" dirty="0">
                <a:solidFill>
                  <a:schemeClr val="bg1"/>
                </a:solidFill>
                <a:latin typeface="Poppins" panose="00000500000000000000" pitchFamily="2" charset="0"/>
                <a:cs typeface="Poppins" panose="00000500000000000000" pitchFamily="2" charset="0"/>
              </a:rPr>
              <a:t> taken posse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ere has </a:t>
            </a:r>
            <a:r>
              <a:rPr lang="en-US" sz="1100" dirty="0" err="1">
                <a:solidFill>
                  <a:schemeClr val="bg1"/>
                </a:solidFill>
                <a:latin typeface="Poppins" panose="00000500000000000000" pitchFamily="2" charset="0"/>
                <a:cs typeface="Poppins" panose="00000500000000000000" pitchFamily="2" charset="0"/>
              </a:rPr>
              <a:t>takenposse</a:t>
            </a:r>
            <a:r>
              <a:rPr lang="en-US" sz="1100" dirty="0">
                <a:solidFill>
                  <a:schemeClr val="bg1"/>
                </a:solidFill>
                <a:latin typeface="Poppins" panose="00000500000000000000" pitchFamily="2" charset="0"/>
                <a:cs typeface="Poppins" panose="00000500000000000000" pitchFamily="2" charset="0"/>
              </a:rPr>
              <a:t>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ere has </a:t>
            </a:r>
            <a:r>
              <a:rPr lang="en-US" sz="1100" dirty="0" err="1">
                <a:solidFill>
                  <a:schemeClr val="bg1"/>
                </a:solidFill>
                <a:latin typeface="Poppins" panose="00000500000000000000" pitchFamily="2" charset="0"/>
                <a:cs typeface="Poppins" panose="00000500000000000000" pitchFamily="2" charset="0"/>
              </a:rPr>
              <a:t>has</a:t>
            </a:r>
            <a:r>
              <a:rPr lang="en-US" sz="1100" dirty="0">
                <a:solidFill>
                  <a:schemeClr val="bg1"/>
                </a:solidFill>
                <a:latin typeface="Poppins" panose="00000500000000000000" pitchFamily="2" charset="0"/>
                <a:cs typeface="Poppins" panose="00000500000000000000" pitchFamily="2" charset="0"/>
              </a:rPr>
              <a:t> taken posse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ere has</a:t>
            </a:r>
            <a:endParaRPr lang="id-ID" sz="1100" dirty="0">
              <a:solidFill>
                <a:schemeClr val="bg1"/>
              </a:solidFill>
              <a:latin typeface="Poppins" panose="00000500000000000000" pitchFamily="2" charset="0"/>
              <a:cs typeface="Poppins" panose="00000500000000000000" pitchFamily="2" charset="0"/>
            </a:endParaRPr>
          </a:p>
        </p:txBody>
      </p:sp>
      <p:sp>
        <p:nvSpPr>
          <p:cNvPr id="3" name="Picture Placeholder 2">
            <a:extLst>
              <a:ext uri="{FF2B5EF4-FFF2-40B4-BE49-F238E27FC236}">
                <a16:creationId xmlns:a16="http://schemas.microsoft.com/office/drawing/2014/main" id="{7D639166-48CB-4365-A66E-EAD69EB80889}"/>
              </a:ext>
            </a:extLst>
          </p:cNvPr>
          <p:cNvSpPr>
            <a:spLocks noGrp="1"/>
          </p:cNvSpPr>
          <p:nvPr>
            <p:ph type="pic" sz="quarter" idx="10"/>
          </p:nvPr>
        </p:nvSpPr>
        <p:spPr/>
      </p:sp>
    </p:spTree>
    <p:extLst>
      <p:ext uri="{BB962C8B-B14F-4D97-AF65-F5344CB8AC3E}">
        <p14:creationId xmlns:p14="http://schemas.microsoft.com/office/powerpoint/2010/main" val="4078107462"/>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7" name="Freeform 26"/>
          <p:cNvSpPr/>
          <p:nvPr/>
        </p:nvSpPr>
        <p:spPr>
          <a:xfrm>
            <a:off x="1025656" y="723015"/>
            <a:ext cx="10125835" cy="5426611"/>
          </a:xfrm>
          <a:custGeom>
            <a:avLst/>
            <a:gdLst>
              <a:gd name="connsiteX0" fmla="*/ 7633997 w 10125835"/>
              <a:gd name="connsiteY0" fmla="*/ 4758075 h 5426611"/>
              <a:gd name="connsiteX1" fmla="*/ 7968265 w 10125835"/>
              <a:gd name="connsiteY1" fmla="*/ 5092343 h 5426611"/>
              <a:gd name="connsiteX2" fmla="*/ 7633997 w 10125835"/>
              <a:gd name="connsiteY2" fmla="*/ 5426611 h 5426611"/>
              <a:gd name="connsiteX3" fmla="*/ 7299729 w 10125835"/>
              <a:gd name="connsiteY3" fmla="*/ 5092343 h 5426611"/>
              <a:gd name="connsiteX4" fmla="*/ 7633997 w 10125835"/>
              <a:gd name="connsiteY4" fmla="*/ 4758075 h 5426611"/>
              <a:gd name="connsiteX5" fmla="*/ 1997968 w 10125835"/>
              <a:gd name="connsiteY5" fmla="*/ 4722908 h 5426611"/>
              <a:gd name="connsiteX6" fmla="*/ 2332236 w 10125835"/>
              <a:gd name="connsiteY6" fmla="*/ 5057176 h 5426611"/>
              <a:gd name="connsiteX7" fmla="*/ 1997968 w 10125835"/>
              <a:gd name="connsiteY7" fmla="*/ 5391444 h 5426611"/>
              <a:gd name="connsiteX8" fmla="*/ 1663700 w 10125835"/>
              <a:gd name="connsiteY8" fmla="*/ 5057176 h 5426611"/>
              <a:gd name="connsiteX9" fmla="*/ 1997968 w 10125835"/>
              <a:gd name="connsiteY9" fmla="*/ 4722908 h 5426611"/>
              <a:gd name="connsiteX10" fmla="*/ 9713658 w 10125835"/>
              <a:gd name="connsiteY10" fmla="*/ 4283208 h 5426611"/>
              <a:gd name="connsiteX11" fmla="*/ 10118225 w 10125835"/>
              <a:gd name="connsiteY11" fmla="*/ 4687775 h 5426611"/>
              <a:gd name="connsiteX12" fmla="*/ 9713658 w 10125835"/>
              <a:gd name="connsiteY12" fmla="*/ 5092342 h 5426611"/>
              <a:gd name="connsiteX13" fmla="*/ 9309091 w 10125835"/>
              <a:gd name="connsiteY13" fmla="*/ 4687775 h 5426611"/>
              <a:gd name="connsiteX14" fmla="*/ 9713658 w 10125835"/>
              <a:gd name="connsiteY14" fmla="*/ 4283208 h 5426611"/>
              <a:gd name="connsiteX15" fmla="*/ 4077628 w 10125835"/>
              <a:gd name="connsiteY15" fmla="*/ 4248041 h 5426611"/>
              <a:gd name="connsiteX16" fmla="*/ 4482195 w 10125835"/>
              <a:gd name="connsiteY16" fmla="*/ 4652608 h 5426611"/>
              <a:gd name="connsiteX17" fmla="*/ 4077628 w 10125835"/>
              <a:gd name="connsiteY17" fmla="*/ 5057175 h 5426611"/>
              <a:gd name="connsiteX18" fmla="*/ 3673061 w 10125835"/>
              <a:gd name="connsiteY18" fmla="*/ 4652608 h 5426611"/>
              <a:gd name="connsiteX19" fmla="*/ 4077628 w 10125835"/>
              <a:gd name="connsiteY19" fmla="*/ 4248041 h 5426611"/>
              <a:gd name="connsiteX20" fmla="*/ 6313197 w 10125835"/>
              <a:gd name="connsiteY20" fmla="*/ 3403740 h 5426611"/>
              <a:gd name="connsiteX21" fmla="*/ 6990365 w 10125835"/>
              <a:gd name="connsiteY21" fmla="*/ 4080908 h 5426611"/>
              <a:gd name="connsiteX22" fmla="*/ 6313197 w 10125835"/>
              <a:gd name="connsiteY22" fmla="*/ 4758076 h 5426611"/>
              <a:gd name="connsiteX23" fmla="*/ 5636029 w 10125835"/>
              <a:gd name="connsiteY23" fmla="*/ 4080908 h 5426611"/>
              <a:gd name="connsiteX24" fmla="*/ 6313197 w 10125835"/>
              <a:gd name="connsiteY24" fmla="*/ 3403740 h 5426611"/>
              <a:gd name="connsiteX25" fmla="*/ 677168 w 10125835"/>
              <a:gd name="connsiteY25" fmla="*/ 3368573 h 5426611"/>
              <a:gd name="connsiteX26" fmla="*/ 1354336 w 10125835"/>
              <a:gd name="connsiteY26" fmla="*/ 4045741 h 5426611"/>
              <a:gd name="connsiteX27" fmla="*/ 677168 w 10125835"/>
              <a:gd name="connsiteY27" fmla="*/ 4722909 h 5426611"/>
              <a:gd name="connsiteX28" fmla="*/ 0 w 10125835"/>
              <a:gd name="connsiteY28" fmla="*/ 4045741 h 5426611"/>
              <a:gd name="connsiteX29" fmla="*/ 677168 w 10125835"/>
              <a:gd name="connsiteY29" fmla="*/ 3368573 h 5426611"/>
              <a:gd name="connsiteX30" fmla="*/ 8473982 w 10125835"/>
              <a:gd name="connsiteY30" fmla="*/ 3069472 h 5426611"/>
              <a:gd name="connsiteX31" fmla="*/ 8979700 w 10125835"/>
              <a:gd name="connsiteY31" fmla="*/ 3575190 h 5426611"/>
              <a:gd name="connsiteX32" fmla="*/ 8473982 w 10125835"/>
              <a:gd name="connsiteY32" fmla="*/ 4080908 h 5426611"/>
              <a:gd name="connsiteX33" fmla="*/ 7968264 w 10125835"/>
              <a:gd name="connsiteY33" fmla="*/ 3575190 h 5426611"/>
              <a:gd name="connsiteX34" fmla="*/ 8473982 w 10125835"/>
              <a:gd name="connsiteY34" fmla="*/ 3069472 h 5426611"/>
              <a:gd name="connsiteX35" fmla="*/ 2837953 w 10125835"/>
              <a:gd name="connsiteY35" fmla="*/ 3034305 h 5426611"/>
              <a:gd name="connsiteX36" fmla="*/ 3343670 w 10125835"/>
              <a:gd name="connsiteY36" fmla="*/ 3540023 h 5426611"/>
              <a:gd name="connsiteX37" fmla="*/ 2837953 w 10125835"/>
              <a:gd name="connsiteY37" fmla="*/ 4045741 h 5426611"/>
              <a:gd name="connsiteX38" fmla="*/ 2332235 w 10125835"/>
              <a:gd name="connsiteY38" fmla="*/ 3540023 h 5426611"/>
              <a:gd name="connsiteX39" fmla="*/ 2837953 w 10125835"/>
              <a:gd name="connsiteY39" fmla="*/ 3034305 h 5426611"/>
              <a:gd name="connsiteX40" fmla="*/ 7641607 w 10125835"/>
              <a:gd name="connsiteY40" fmla="*/ 1723769 h 5426611"/>
              <a:gd name="connsiteX41" fmla="*/ 7975875 w 10125835"/>
              <a:gd name="connsiteY41" fmla="*/ 2058037 h 5426611"/>
              <a:gd name="connsiteX42" fmla="*/ 7641607 w 10125835"/>
              <a:gd name="connsiteY42" fmla="*/ 2392305 h 5426611"/>
              <a:gd name="connsiteX43" fmla="*/ 7307339 w 10125835"/>
              <a:gd name="connsiteY43" fmla="*/ 2058037 h 5426611"/>
              <a:gd name="connsiteX44" fmla="*/ 7641607 w 10125835"/>
              <a:gd name="connsiteY44" fmla="*/ 1723769 h 5426611"/>
              <a:gd name="connsiteX45" fmla="*/ 2005580 w 10125835"/>
              <a:gd name="connsiteY45" fmla="*/ 1688602 h 5426611"/>
              <a:gd name="connsiteX46" fmla="*/ 2339847 w 10125835"/>
              <a:gd name="connsiteY46" fmla="*/ 2022870 h 5426611"/>
              <a:gd name="connsiteX47" fmla="*/ 2005580 w 10125835"/>
              <a:gd name="connsiteY47" fmla="*/ 2357138 h 5426611"/>
              <a:gd name="connsiteX48" fmla="*/ 1671311 w 10125835"/>
              <a:gd name="connsiteY48" fmla="*/ 2022870 h 5426611"/>
              <a:gd name="connsiteX49" fmla="*/ 2005580 w 10125835"/>
              <a:gd name="connsiteY49" fmla="*/ 1688602 h 5426611"/>
              <a:gd name="connsiteX50" fmla="*/ 9721268 w 10125835"/>
              <a:gd name="connsiteY50" fmla="*/ 1248903 h 5426611"/>
              <a:gd name="connsiteX51" fmla="*/ 10125835 w 10125835"/>
              <a:gd name="connsiteY51" fmla="*/ 1653469 h 5426611"/>
              <a:gd name="connsiteX52" fmla="*/ 9721268 w 10125835"/>
              <a:gd name="connsiteY52" fmla="*/ 2058036 h 5426611"/>
              <a:gd name="connsiteX53" fmla="*/ 9316701 w 10125835"/>
              <a:gd name="connsiteY53" fmla="*/ 1653469 h 5426611"/>
              <a:gd name="connsiteX54" fmla="*/ 9721268 w 10125835"/>
              <a:gd name="connsiteY54" fmla="*/ 1248903 h 5426611"/>
              <a:gd name="connsiteX55" fmla="*/ 4085238 w 10125835"/>
              <a:gd name="connsiteY55" fmla="*/ 1213736 h 5426611"/>
              <a:gd name="connsiteX56" fmla="*/ 4489805 w 10125835"/>
              <a:gd name="connsiteY56" fmla="*/ 1618302 h 5426611"/>
              <a:gd name="connsiteX57" fmla="*/ 4085238 w 10125835"/>
              <a:gd name="connsiteY57" fmla="*/ 2022869 h 5426611"/>
              <a:gd name="connsiteX58" fmla="*/ 3680671 w 10125835"/>
              <a:gd name="connsiteY58" fmla="*/ 1618302 h 5426611"/>
              <a:gd name="connsiteX59" fmla="*/ 4085238 w 10125835"/>
              <a:gd name="connsiteY59" fmla="*/ 1213736 h 5426611"/>
              <a:gd name="connsiteX60" fmla="*/ 6320807 w 10125835"/>
              <a:gd name="connsiteY60" fmla="*/ 369435 h 5426611"/>
              <a:gd name="connsiteX61" fmla="*/ 6997975 w 10125835"/>
              <a:gd name="connsiteY61" fmla="*/ 1046603 h 5426611"/>
              <a:gd name="connsiteX62" fmla="*/ 6320807 w 10125835"/>
              <a:gd name="connsiteY62" fmla="*/ 1723770 h 5426611"/>
              <a:gd name="connsiteX63" fmla="*/ 5643639 w 10125835"/>
              <a:gd name="connsiteY63" fmla="*/ 1046603 h 5426611"/>
              <a:gd name="connsiteX64" fmla="*/ 6320807 w 10125835"/>
              <a:gd name="connsiteY64" fmla="*/ 369435 h 5426611"/>
              <a:gd name="connsiteX65" fmla="*/ 684779 w 10125835"/>
              <a:gd name="connsiteY65" fmla="*/ 334268 h 5426611"/>
              <a:gd name="connsiteX66" fmla="*/ 1361948 w 10125835"/>
              <a:gd name="connsiteY66" fmla="*/ 1011436 h 5426611"/>
              <a:gd name="connsiteX67" fmla="*/ 684779 w 10125835"/>
              <a:gd name="connsiteY67" fmla="*/ 1688603 h 5426611"/>
              <a:gd name="connsiteX68" fmla="*/ 7611 w 10125835"/>
              <a:gd name="connsiteY68" fmla="*/ 1011436 h 5426611"/>
              <a:gd name="connsiteX69" fmla="*/ 684779 w 10125835"/>
              <a:gd name="connsiteY69" fmla="*/ 334268 h 5426611"/>
              <a:gd name="connsiteX70" fmla="*/ 8481592 w 10125835"/>
              <a:gd name="connsiteY70" fmla="*/ 35167 h 5426611"/>
              <a:gd name="connsiteX71" fmla="*/ 8987310 w 10125835"/>
              <a:gd name="connsiteY71" fmla="*/ 540885 h 5426611"/>
              <a:gd name="connsiteX72" fmla="*/ 8481592 w 10125835"/>
              <a:gd name="connsiteY72" fmla="*/ 1046603 h 5426611"/>
              <a:gd name="connsiteX73" fmla="*/ 7975874 w 10125835"/>
              <a:gd name="connsiteY73" fmla="*/ 540885 h 5426611"/>
              <a:gd name="connsiteX74" fmla="*/ 8481592 w 10125835"/>
              <a:gd name="connsiteY74" fmla="*/ 35167 h 5426611"/>
              <a:gd name="connsiteX75" fmla="*/ 2845565 w 10125835"/>
              <a:gd name="connsiteY75" fmla="*/ 0 h 5426611"/>
              <a:gd name="connsiteX76" fmla="*/ 3351280 w 10125835"/>
              <a:gd name="connsiteY76" fmla="*/ 505718 h 5426611"/>
              <a:gd name="connsiteX77" fmla="*/ 2845565 w 10125835"/>
              <a:gd name="connsiteY77" fmla="*/ 1011436 h 5426611"/>
              <a:gd name="connsiteX78" fmla="*/ 2339847 w 10125835"/>
              <a:gd name="connsiteY78" fmla="*/ 505718 h 5426611"/>
              <a:gd name="connsiteX79" fmla="*/ 2845565 w 10125835"/>
              <a:gd name="connsiteY79" fmla="*/ 0 h 5426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10125835" h="5426611">
                <a:moveTo>
                  <a:pt x="7633997" y="4758075"/>
                </a:moveTo>
                <a:cubicBezTo>
                  <a:pt x="7818608" y="4758075"/>
                  <a:pt x="7968265" y="4907732"/>
                  <a:pt x="7968265" y="5092343"/>
                </a:cubicBezTo>
                <a:cubicBezTo>
                  <a:pt x="7968265" y="5276954"/>
                  <a:pt x="7818608" y="5426611"/>
                  <a:pt x="7633997" y="5426611"/>
                </a:cubicBezTo>
                <a:cubicBezTo>
                  <a:pt x="7449386" y="5426611"/>
                  <a:pt x="7299729" y="5276954"/>
                  <a:pt x="7299729" y="5092343"/>
                </a:cubicBezTo>
                <a:cubicBezTo>
                  <a:pt x="7299729" y="4907732"/>
                  <a:pt x="7449386" y="4758075"/>
                  <a:pt x="7633997" y="4758075"/>
                </a:cubicBezTo>
                <a:close/>
                <a:moveTo>
                  <a:pt x="1997968" y="4722908"/>
                </a:moveTo>
                <a:cubicBezTo>
                  <a:pt x="2182579" y="4722908"/>
                  <a:pt x="2332236" y="4872565"/>
                  <a:pt x="2332236" y="5057176"/>
                </a:cubicBezTo>
                <a:cubicBezTo>
                  <a:pt x="2332236" y="5241787"/>
                  <a:pt x="2182579" y="5391444"/>
                  <a:pt x="1997968" y="5391444"/>
                </a:cubicBezTo>
                <a:cubicBezTo>
                  <a:pt x="1813357" y="5391444"/>
                  <a:pt x="1663700" y="5241787"/>
                  <a:pt x="1663700" y="5057176"/>
                </a:cubicBezTo>
                <a:cubicBezTo>
                  <a:pt x="1663700" y="4872565"/>
                  <a:pt x="1813357" y="4722908"/>
                  <a:pt x="1997968" y="4722908"/>
                </a:cubicBezTo>
                <a:close/>
                <a:moveTo>
                  <a:pt x="9713658" y="4283208"/>
                </a:moveTo>
                <a:cubicBezTo>
                  <a:pt x="9937094" y="4283208"/>
                  <a:pt x="10118225" y="4464339"/>
                  <a:pt x="10118225" y="4687775"/>
                </a:cubicBezTo>
                <a:cubicBezTo>
                  <a:pt x="10118225" y="4911211"/>
                  <a:pt x="9937094" y="5092342"/>
                  <a:pt x="9713658" y="5092342"/>
                </a:cubicBezTo>
                <a:cubicBezTo>
                  <a:pt x="9490222" y="5092342"/>
                  <a:pt x="9309091" y="4911211"/>
                  <a:pt x="9309091" y="4687775"/>
                </a:cubicBezTo>
                <a:cubicBezTo>
                  <a:pt x="9309091" y="4464339"/>
                  <a:pt x="9490222" y="4283208"/>
                  <a:pt x="9713658" y="4283208"/>
                </a:cubicBezTo>
                <a:close/>
                <a:moveTo>
                  <a:pt x="4077628" y="4248041"/>
                </a:moveTo>
                <a:cubicBezTo>
                  <a:pt x="4301064" y="4248041"/>
                  <a:pt x="4482195" y="4429172"/>
                  <a:pt x="4482195" y="4652608"/>
                </a:cubicBezTo>
                <a:cubicBezTo>
                  <a:pt x="4482195" y="4876044"/>
                  <a:pt x="4301064" y="5057175"/>
                  <a:pt x="4077628" y="5057175"/>
                </a:cubicBezTo>
                <a:cubicBezTo>
                  <a:pt x="3854192" y="5057175"/>
                  <a:pt x="3673061" y="4876044"/>
                  <a:pt x="3673061" y="4652608"/>
                </a:cubicBezTo>
                <a:cubicBezTo>
                  <a:pt x="3673061" y="4429172"/>
                  <a:pt x="3854192" y="4248041"/>
                  <a:pt x="4077628" y="4248041"/>
                </a:cubicBezTo>
                <a:close/>
                <a:moveTo>
                  <a:pt x="6313197" y="3403740"/>
                </a:moveTo>
                <a:cubicBezTo>
                  <a:pt x="6687187" y="3403740"/>
                  <a:pt x="6990365" y="3706918"/>
                  <a:pt x="6990365" y="4080908"/>
                </a:cubicBezTo>
                <a:cubicBezTo>
                  <a:pt x="6990365" y="4454898"/>
                  <a:pt x="6687187" y="4758076"/>
                  <a:pt x="6313197" y="4758076"/>
                </a:cubicBezTo>
                <a:cubicBezTo>
                  <a:pt x="5939207" y="4758076"/>
                  <a:pt x="5636029" y="4454898"/>
                  <a:pt x="5636029" y="4080908"/>
                </a:cubicBezTo>
                <a:cubicBezTo>
                  <a:pt x="5636029" y="3706918"/>
                  <a:pt x="5939207" y="3403740"/>
                  <a:pt x="6313197" y="3403740"/>
                </a:cubicBezTo>
                <a:close/>
                <a:moveTo>
                  <a:pt x="677168" y="3368573"/>
                </a:moveTo>
                <a:cubicBezTo>
                  <a:pt x="1051158" y="3368573"/>
                  <a:pt x="1354336" y="3671751"/>
                  <a:pt x="1354336" y="4045741"/>
                </a:cubicBezTo>
                <a:cubicBezTo>
                  <a:pt x="1354336" y="4419731"/>
                  <a:pt x="1051158" y="4722909"/>
                  <a:pt x="677168" y="4722909"/>
                </a:cubicBezTo>
                <a:cubicBezTo>
                  <a:pt x="303178" y="4722909"/>
                  <a:pt x="0" y="4419731"/>
                  <a:pt x="0" y="4045741"/>
                </a:cubicBezTo>
                <a:cubicBezTo>
                  <a:pt x="0" y="3671751"/>
                  <a:pt x="303178" y="3368573"/>
                  <a:pt x="677168" y="3368573"/>
                </a:cubicBezTo>
                <a:close/>
                <a:moveTo>
                  <a:pt x="8473982" y="3069472"/>
                </a:moveTo>
                <a:cubicBezTo>
                  <a:pt x="8753282" y="3069472"/>
                  <a:pt x="8979700" y="3295890"/>
                  <a:pt x="8979700" y="3575190"/>
                </a:cubicBezTo>
                <a:cubicBezTo>
                  <a:pt x="8979700" y="3854490"/>
                  <a:pt x="8753282" y="4080908"/>
                  <a:pt x="8473982" y="4080908"/>
                </a:cubicBezTo>
                <a:cubicBezTo>
                  <a:pt x="8194682" y="4080908"/>
                  <a:pt x="7968264" y="3854490"/>
                  <a:pt x="7968264" y="3575190"/>
                </a:cubicBezTo>
                <a:cubicBezTo>
                  <a:pt x="7968264" y="3295890"/>
                  <a:pt x="8194682" y="3069472"/>
                  <a:pt x="8473982" y="3069472"/>
                </a:cubicBezTo>
                <a:close/>
                <a:moveTo>
                  <a:pt x="2837953" y="3034305"/>
                </a:moveTo>
                <a:cubicBezTo>
                  <a:pt x="3117253" y="3034305"/>
                  <a:pt x="3343670" y="3260723"/>
                  <a:pt x="3343670" y="3540023"/>
                </a:cubicBezTo>
                <a:cubicBezTo>
                  <a:pt x="3343670" y="3819323"/>
                  <a:pt x="3117253" y="4045741"/>
                  <a:pt x="2837953" y="4045741"/>
                </a:cubicBezTo>
                <a:cubicBezTo>
                  <a:pt x="2558653" y="4045741"/>
                  <a:pt x="2332235" y="3819323"/>
                  <a:pt x="2332235" y="3540023"/>
                </a:cubicBezTo>
                <a:cubicBezTo>
                  <a:pt x="2332235" y="3260723"/>
                  <a:pt x="2558653" y="3034305"/>
                  <a:pt x="2837953" y="3034305"/>
                </a:cubicBezTo>
                <a:close/>
                <a:moveTo>
                  <a:pt x="7641607" y="1723769"/>
                </a:moveTo>
                <a:cubicBezTo>
                  <a:pt x="7826218" y="1723769"/>
                  <a:pt x="7975875" y="1873426"/>
                  <a:pt x="7975875" y="2058037"/>
                </a:cubicBezTo>
                <a:cubicBezTo>
                  <a:pt x="7975875" y="2242648"/>
                  <a:pt x="7826218" y="2392305"/>
                  <a:pt x="7641607" y="2392305"/>
                </a:cubicBezTo>
                <a:cubicBezTo>
                  <a:pt x="7456996" y="2392305"/>
                  <a:pt x="7307339" y="2242648"/>
                  <a:pt x="7307339" y="2058037"/>
                </a:cubicBezTo>
                <a:cubicBezTo>
                  <a:pt x="7307339" y="1873426"/>
                  <a:pt x="7456996" y="1723769"/>
                  <a:pt x="7641607" y="1723769"/>
                </a:cubicBezTo>
                <a:close/>
                <a:moveTo>
                  <a:pt x="2005580" y="1688602"/>
                </a:moveTo>
                <a:cubicBezTo>
                  <a:pt x="2190191" y="1688602"/>
                  <a:pt x="2339847" y="1838259"/>
                  <a:pt x="2339847" y="2022870"/>
                </a:cubicBezTo>
                <a:cubicBezTo>
                  <a:pt x="2339847" y="2207481"/>
                  <a:pt x="2190191" y="2357138"/>
                  <a:pt x="2005580" y="2357138"/>
                </a:cubicBezTo>
                <a:cubicBezTo>
                  <a:pt x="1820968" y="2357138"/>
                  <a:pt x="1671311" y="2207481"/>
                  <a:pt x="1671311" y="2022870"/>
                </a:cubicBezTo>
                <a:cubicBezTo>
                  <a:pt x="1671311" y="1838259"/>
                  <a:pt x="1820968" y="1688602"/>
                  <a:pt x="2005580" y="1688602"/>
                </a:cubicBezTo>
                <a:close/>
                <a:moveTo>
                  <a:pt x="9721268" y="1248903"/>
                </a:moveTo>
                <a:cubicBezTo>
                  <a:pt x="9944704" y="1248903"/>
                  <a:pt x="10125835" y="1430033"/>
                  <a:pt x="10125835" y="1653469"/>
                </a:cubicBezTo>
                <a:cubicBezTo>
                  <a:pt x="10125835" y="1876905"/>
                  <a:pt x="9944704" y="2058036"/>
                  <a:pt x="9721268" y="2058036"/>
                </a:cubicBezTo>
                <a:cubicBezTo>
                  <a:pt x="9497832" y="2058036"/>
                  <a:pt x="9316701" y="1876905"/>
                  <a:pt x="9316701" y="1653469"/>
                </a:cubicBezTo>
                <a:cubicBezTo>
                  <a:pt x="9316701" y="1430033"/>
                  <a:pt x="9497832" y="1248903"/>
                  <a:pt x="9721268" y="1248903"/>
                </a:cubicBezTo>
                <a:close/>
                <a:moveTo>
                  <a:pt x="4085238" y="1213736"/>
                </a:moveTo>
                <a:cubicBezTo>
                  <a:pt x="4308674" y="1213736"/>
                  <a:pt x="4489805" y="1394866"/>
                  <a:pt x="4489805" y="1618302"/>
                </a:cubicBezTo>
                <a:cubicBezTo>
                  <a:pt x="4489805" y="1841738"/>
                  <a:pt x="4308674" y="2022869"/>
                  <a:pt x="4085238" y="2022869"/>
                </a:cubicBezTo>
                <a:cubicBezTo>
                  <a:pt x="3861802" y="2022869"/>
                  <a:pt x="3680671" y="1841738"/>
                  <a:pt x="3680671" y="1618302"/>
                </a:cubicBezTo>
                <a:cubicBezTo>
                  <a:pt x="3680671" y="1394866"/>
                  <a:pt x="3861802" y="1213736"/>
                  <a:pt x="4085238" y="1213736"/>
                </a:cubicBezTo>
                <a:close/>
                <a:moveTo>
                  <a:pt x="6320807" y="369435"/>
                </a:moveTo>
                <a:cubicBezTo>
                  <a:pt x="6694797" y="369435"/>
                  <a:pt x="6997975" y="672613"/>
                  <a:pt x="6997975" y="1046603"/>
                </a:cubicBezTo>
                <a:cubicBezTo>
                  <a:pt x="6997975" y="1420592"/>
                  <a:pt x="6694797" y="1723770"/>
                  <a:pt x="6320807" y="1723770"/>
                </a:cubicBezTo>
                <a:cubicBezTo>
                  <a:pt x="5946817" y="1723770"/>
                  <a:pt x="5643639" y="1420592"/>
                  <a:pt x="5643639" y="1046603"/>
                </a:cubicBezTo>
                <a:cubicBezTo>
                  <a:pt x="5643639" y="672613"/>
                  <a:pt x="5946817" y="369435"/>
                  <a:pt x="6320807" y="369435"/>
                </a:cubicBezTo>
                <a:close/>
                <a:moveTo>
                  <a:pt x="684779" y="334268"/>
                </a:moveTo>
                <a:cubicBezTo>
                  <a:pt x="1058769" y="334268"/>
                  <a:pt x="1361948" y="637446"/>
                  <a:pt x="1361948" y="1011436"/>
                </a:cubicBezTo>
                <a:cubicBezTo>
                  <a:pt x="1361948" y="1385425"/>
                  <a:pt x="1058769" y="1688603"/>
                  <a:pt x="684779" y="1688603"/>
                </a:cubicBezTo>
                <a:cubicBezTo>
                  <a:pt x="310789" y="1688603"/>
                  <a:pt x="7611" y="1385425"/>
                  <a:pt x="7611" y="1011436"/>
                </a:cubicBezTo>
                <a:cubicBezTo>
                  <a:pt x="7611" y="637446"/>
                  <a:pt x="310789" y="334268"/>
                  <a:pt x="684779" y="334268"/>
                </a:cubicBezTo>
                <a:close/>
                <a:moveTo>
                  <a:pt x="8481592" y="35167"/>
                </a:moveTo>
                <a:cubicBezTo>
                  <a:pt x="8760892" y="35167"/>
                  <a:pt x="8987310" y="261585"/>
                  <a:pt x="8987310" y="540885"/>
                </a:cubicBezTo>
                <a:cubicBezTo>
                  <a:pt x="8987310" y="820185"/>
                  <a:pt x="8760892" y="1046603"/>
                  <a:pt x="8481592" y="1046603"/>
                </a:cubicBezTo>
                <a:cubicBezTo>
                  <a:pt x="8202292" y="1046603"/>
                  <a:pt x="7975874" y="820185"/>
                  <a:pt x="7975874" y="540885"/>
                </a:cubicBezTo>
                <a:cubicBezTo>
                  <a:pt x="7975874" y="261585"/>
                  <a:pt x="8202292" y="35167"/>
                  <a:pt x="8481592" y="35167"/>
                </a:cubicBezTo>
                <a:close/>
                <a:moveTo>
                  <a:pt x="2845565" y="0"/>
                </a:moveTo>
                <a:cubicBezTo>
                  <a:pt x="3124865" y="0"/>
                  <a:pt x="3351280" y="226418"/>
                  <a:pt x="3351280" y="505718"/>
                </a:cubicBezTo>
                <a:cubicBezTo>
                  <a:pt x="3351280" y="785018"/>
                  <a:pt x="3124865" y="1011436"/>
                  <a:pt x="2845565" y="1011436"/>
                </a:cubicBezTo>
                <a:cubicBezTo>
                  <a:pt x="2566265" y="1011436"/>
                  <a:pt x="2339847" y="785018"/>
                  <a:pt x="2339847" y="505718"/>
                </a:cubicBezTo>
                <a:cubicBezTo>
                  <a:pt x="2339847" y="226418"/>
                  <a:pt x="2566265" y="0"/>
                  <a:pt x="2845565" y="0"/>
                </a:cubicBezTo>
                <a:close/>
              </a:path>
            </a:pathLst>
          </a:custGeom>
          <a:solidFill>
            <a:schemeClr val="accent3">
              <a:lumMod val="50000"/>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p:cNvGrpSpPr/>
          <p:nvPr/>
        </p:nvGrpSpPr>
        <p:grpSpPr>
          <a:xfrm>
            <a:off x="279400" y="1"/>
            <a:ext cx="11912600" cy="6857999"/>
            <a:chOff x="279400" y="1"/>
            <a:chExt cx="11912600" cy="6857999"/>
          </a:xfrm>
        </p:grpSpPr>
        <p:grpSp>
          <p:nvGrpSpPr>
            <p:cNvPr id="7" name="Group 6"/>
            <p:cNvGrpSpPr/>
            <p:nvPr/>
          </p:nvGrpSpPr>
          <p:grpSpPr>
            <a:xfrm>
              <a:off x="279400" y="215900"/>
              <a:ext cx="533400" cy="533400"/>
              <a:chOff x="901700" y="4102100"/>
              <a:chExt cx="1879600" cy="1879600"/>
            </a:xfrm>
          </p:grpSpPr>
          <p:sp>
            <p:nvSpPr>
              <p:cNvPr id="5" name="Donut 4"/>
              <p:cNvSpPr/>
              <p:nvPr/>
            </p:nvSpPr>
            <p:spPr>
              <a:xfrm>
                <a:off x="901700" y="4102100"/>
                <a:ext cx="1879600" cy="1879600"/>
              </a:xfrm>
              <a:prstGeom prst="donut">
                <a:avLst>
                  <a:gd name="adj" fmla="val 810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 name="Oval 5"/>
              <p:cNvSpPr/>
              <p:nvPr/>
            </p:nvSpPr>
            <p:spPr>
              <a:xfrm>
                <a:off x="1320800" y="4521200"/>
                <a:ext cx="1041400" cy="10414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3" name="Freeform 12"/>
            <p:cNvSpPr/>
            <p:nvPr/>
          </p:nvSpPr>
          <p:spPr>
            <a:xfrm>
              <a:off x="11239500" y="4445000"/>
              <a:ext cx="952500" cy="1905000"/>
            </a:xfrm>
            <a:custGeom>
              <a:avLst/>
              <a:gdLst>
                <a:gd name="connsiteX0" fmla="*/ 1219200 w 1219200"/>
                <a:gd name="connsiteY0" fmla="*/ 543697 h 2438400"/>
                <a:gd name="connsiteX1" fmla="*/ 1219200 w 1219200"/>
                <a:gd name="connsiteY1" fmla="*/ 1894703 h 2438400"/>
                <a:gd name="connsiteX2" fmla="*/ 543697 w 1219200"/>
                <a:gd name="connsiteY2" fmla="*/ 1219200 h 2438400"/>
                <a:gd name="connsiteX3" fmla="*/ 1219200 w 1219200"/>
                <a:gd name="connsiteY3" fmla="*/ 543697 h 2438400"/>
                <a:gd name="connsiteX4" fmla="*/ 1219200 w 1219200"/>
                <a:gd name="connsiteY4" fmla="*/ 0 h 2438400"/>
                <a:gd name="connsiteX5" fmla="*/ 1219200 w 1219200"/>
                <a:gd name="connsiteY5" fmla="*/ 197705 h 2438400"/>
                <a:gd name="connsiteX6" fmla="*/ 197705 w 1219200"/>
                <a:gd name="connsiteY6" fmla="*/ 1219200 h 2438400"/>
                <a:gd name="connsiteX7" fmla="*/ 1219200 w 1219200"/>
                <a:gd name="connsiteY7" fmla="*/ 2240695 h 2438400"/>
                <a:gd name="connsiteX8" fmla="*/ 1219200 w 1219200"/>
                <a:gd name="connsiteY8" fmla="*/ 2438400 h 2438400"/>
                <a:gd name="connsiteX9" fmla="*/ 0 w 1219200"/>
                <a:gd name="connsiteY9" fmla="*/ 1219200 h 2438400"/>
                <a:gd name="connsiteX10" fmla="*/ 1219200 w 1219200"/>
                <a:gd name="connsiteY10" fmla="*/ 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 h="2438400">
                  <a:moveTo>
                    <a:pt x="1219200" y="543697"/>
                  </a:moveTo>
                  <a:lnTo>
                    <a:pt x="1219200" y="1894703"/>
                  </a:lnTo>
                  <a:cubicBezTo>
                    <a:pt x="846130" y="1894703"/>
                    <a:pt x="543697" y="1592270"/>
                    <a:pt x="543697" y="1219200"/>
                  </a:cubicBezTo>
                  <a:cubicBezTo>
                    <a:pt x="543697" y="846130"/>
                    <a:pt x="846130" y="543697"/>
                    <a:pt x="1219200" y="543697"/>
                  </a:cubicBezTo>
                  <a:close/>
                  <a:moveTo>
                    <a:pt x="1219200" y="0"/>
                  </a:moveTo>
                  <a:lnTo>
                    <a:pt x="1219200" y="197705"/>
                  </a:lnTo>
                  <a:cubicBezTo>
                    <a:pt x="655044" y="197705"/>
                    <a:pt x="197705" y="655044"/>
                    <a:pt x="197705" y="1219200"/>
                  </a:cubicBezTo>
                  <a:cubicBezTo>
                    <a:pt x="197705" y="1783356"/>
                    <a:pt x="655044" y="2240695"/>
                    <a:pt x="1219200" y="2240695"/>
                  </a:cubicBezTo>
                  <a:lnTo>
                    <a:pt x="1219200" y="2438400"/>
                  </a:lnTo>
                  <a:cubicBezTo>
                    <a:pt x="545854" y="2438400"/>
                    <a:pt x="0" y="1892546"/>
                    <a:pt x="0" y="1219200"/>
                  </a:cubicBezTo>
                  <a:cubicBezTo>
                    <a:pt x="0" y="545854"/>
                    <a:pt x="545854" y="0"/>
                    <a:pt x="12192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4" name="TextBox 13"/>
            <p:cNvSpPr txBox="1"/>
            <p:nvPr/>
          </p:nvSpPr>
          <p:spPr>
            <a:xfrm>
              <a:off x="863600" y="344100"/>
              <a:ext cx="1454244" cy="276999"/>
            </a:xfrm>
            <a:prstGeom prst="rect">
              <a:avLst/>
            </a:prstGeom>
            <a:noFill/>
          </p:spPr>
          <p:txBody>
            <a:bodyPr wrap="none" rtlCol="0">
              <a:spAutoFit/>
            </a:bodyPr>
            <a:lstStyle/>
            <a:p>
              <a:r>
                <a:rPr lang="en-US" sz="1200" dirty="0">
                  <a:solidFill>
                    <a:schemeClr val="bg1"/>
                  </a:solidFill>
                  <a:latin typeface="Poppins" panose="00000500000000000000" pitchFamily="2" charset="0"/>
                  <a:cs typeface="Poppins" panose="00000500000000000000" pitchFamily="2" charset="0"/>
                </a:rPr>
                <a:t>CLOSE UP PHOTO</a:t>
              </a:r>
            </a:p>
          </p:txBody>
        </p:sp>
        <p:sp>
          <p:nvSpPr>
            <p:cNvPr id="17" name="Freeform 16"/>
            <p:cNvSpPr/>
            <p:nvPr/>
          </p:nvSpPr>
          <p:spPr>
            <a:xfrm>
              <a:off x="10176022" y="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8" name="Freeform 17"/>
            <p:cNvSpPr/>
            <p:nvPr/>
          </p:nvSpPr>
          <p:spPr>
            <a:xfrm rot="10800000">
              <a:off x="719266" y="623690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24" name="Group 23"/>
            <p:cNvGrpSpPr/>
            <p:nvPr/>
          </p:nvGrpSpPr>
          <p:grpSpPr>
            <a:xfrm rot="5400000">
              <a:off x="10147488" y="2539838"/>
              <a:ext cx="3336260" cy="253916"/>
              <a:chOff x="2362388" y="2033200"/>
              <a:chExt cx="3336260" cy="253916"/>
            </a:xfrm>
          </p:grpSpPr>
          <p:sp>
            <p:nvSpPr>
              <p:cNvPr id="20" name="TextBox 19"/>
              <p:cNvSpPr txBox="1"/>
              <p:nvPr/>
            </p:nvSpPr>
            <p:spPr>
              <a:xfrm>
                <a:off x="2362388" y="2033200"/>
                <a:ext cx="740908" cy="253916"/>
              </a:xfrm>
              <a:prstGeom prst="rect">
                <a:avLst/>
              </a:prstGeom>
              <a:noFill/>
            </p:spPr>
            <p:txBody>
              <a:bodyPr wrap="none" rtlCol="0">
                <a:spAutoFit/>
              </a:bodyPr>
              <a:lstStyle/>
              <a:p>
                <a:r>
                  <a:rPr lang="en-US" sz="1050" spc="300" dirty="0">
                    <a:solidFill>
                      <a:schemeClr val="bg1"/>
                    </a:solidFill>
                    <a:latin typeface="Poppins" panose="00000500000000000000" pitchFamily="2" charset="0"/>
                    <a:cs typeface="Poppins" panose="00000500000000000000" pitchFamily="2" charset="0"/>
                  </a:rPr>
                  <a:t>Home</a:t>
                </a:r>
              </a:p>
            </p:txBody>
          </p:sp>
          <p:sp>
            <p:nvSpPr>
              <p:cNvPr id="21" name="TextBox 20"/>
              <p:cNvSpPr txBox="1"/>
              <p:nvPr/>
            </p:nvSpPr>
            <p:spPr>
              <a:xfrm>
                <a:off x="3273992" y="2033200"/>
                <a:ext cx="764953" cy="253916"/>
              </a:xfrm>
              <a:prstGeom prst="rect">
                <a:avLst/>
              </a:prstGeom>
              <a:noFill/>
            </p:spPr>
            <p:txBody>
              <a:bodyPr wrap="none" rtlCol="0">
                <a:spAutoFit/>
              </a:bodyPr>
              <a:lstStyle/>
              <a:p>
                <a:r>
                  <a:rPr lang="en-US" sz="1050" spc="300" dirty="0">
                    <a:solidFill>
                      <a:schemeClr val="bg1"/>
                    </a:solidFill>
                    <a:latin typeface="Poppins" panose="00000500000000000000" pitchFamily="2" charset="0"/>
                    <a:cs typeface="Poppins" panose="00000500000000000000" pitchFamily="2" charset="0"/>
                  </a:rPr>
                  <a:t>Photo</a:t>
                </a:r>
              </a:p>
            </p:txBody>
          </p:sp>
          <p:sp>
            <p:nvSpPr>
              <p:cNvPr id="22" name="TextBox 21"/>
              <p:cNvSpPr txBox="1"/>
              <p:nvPr/>
            </p:nvSpPr>
            <p:spPr>
              <a:xfrm>
                <a:off x="4209641" y="2033200"/>
                <a:ext cx="763351" cy="253916"/>
              </a:xfrm>
              <a:prstGeom prst="rect">
                <a:avLst/>
              </a:prstGeom>
              <a:noFill/>
            </p:spPr>
            <p:txBody>
              <a:bodyPr wrap="none" rtlCol="0">
                <a:spAutoFit/>
              </a:bodyPr>
              <a:lstStyle/>
              <a:p>
                <a:r>
                  <a:rPr lang="en-US" sz="1050" spc="300" dirty="0">
                    <a:solidFill>
                      <a:schemeClr val="bg1"/>
                    </a:solidFill>
                    <a:latin typeface="Poppins" panose="00000500000000000000" pitchFamily="2" charset="0"/>
                    <a:cs typeface="Poppins" panose="00000500000000000000" pitchFamily="2" charset="0"/>
                  </a:rPr>
                  <a:t>Video</a:t>
                </a:r>
              </a:p>
            </p:txBody>
          </p:sp>
          <p:sp>
            <p:nvSpPr>
              <p:cNvPr id="23" name="TextBox 22"/>
              <p:cNvSpPr txBox="1"/>
              <p:nvPr/>
            </p:nvSpPr>
            <p:spPr>
              <a:xfrm>
                <a:off x="5143688" y="2033200"/>
                <a:ext cx="554960" cy="253916"/>
              </a:xfrm>
              <a:prstGeom prst="rect">
                <a:avLst/>
              </a:prstGeom>
              <a:noFill/>
            </p:spPr>
            <p:txBody>
              <a:bodyPr wrap="none" rtlCol="0">
                <a:spAutoFit/>
              </a:bodyPr>
              <a:lstStyle/>
              <a:p>
                <a:r>
                  <a:rPr lang="en-US" sz="1050" spc="300" dirty="0">
                    <a:solidFill>
                      <a:schemeClr val="bg1"/>
                    </a:solidFill>
                    <a:latin typeface="Poppins" panose="00000500000000000000" pitchFamily="2" charset="0"/>
                    <a:cs typeface="Poppins" panose="00000500000000000000" pitchFamily="2" charset="0"/>
                  </a:rPr>
                  <a:t>Exit</a:t>
                </a:r>
              </a:p>
            </p:txBody>
          </p:sp>
        </p:grpSp>
      </p:grpSp>
      <p:sp>
        <p:nvSpPr>
          <p:cNvPr id="28" name="TextBox 27"/>
          <p:cNvSpPr txBox="1"/>
          <p:nvPr/>
        </p:nvSpPr>
        <p:spPr>
          <a:xfrm>
            <a:off x="3590351" y="1226013"/>
            <a:ext cx="5011308" cy="707886"/>
          </a:xfrm>
          <a:prstGeom prst="rect">
            <a:avLst/>
          </a:prstGeom>
          <a:noFill/>
        </p:spPr>
        <p:txBody>
          <a:bodyPr wrap="none" rtlCol="0">
            <a:spAutoFit/>
          </a:bodyPr>
          <a:lstStyle/>
          <a:p>
            <a:pPr algn="ctr"/>
            <a:r>
              <a:rPr lang="en-US" sz="4000" dirty="0">
                <a:solidFill>
                  <a:schemeClr val="bg1"/>
                </a:solidFill>
                <a:latin typeface="Bree Serif" panose="02000503040000020004" pitchFamily="2" charset="0"/>
              </a:rPr>
              <a:t>Greatest Photograph</a:t>
            </a:r>
          </a:p>
        </p:txBody>
      </p:sp>
      <p:sp>
        <p:nvSpPr>
          <p:cNvPr id="29" name="Rounded Rectangle 28"/>
          <p:cNvSpPr/>
          <p:nvPr/>
        </p:nvSpPr>
        <p:spPr>
          <a:xfrm>
            <a:off x="4880864" y="2021174"/>
            <a:ext cx="2430272" cy="285750"/>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spc="300" dirty="0">
                <a:latin typeface="Poppins" panose="00000500000000000000" pitchFamily="2" charset="0"/>
                <a:cs typeface="Poppins" panose="00000500000000000000" pitchFamily="2" charset="0"/>
              </a:rPr>
              <a:t>Best </a:t>
            </a:r>
            <a:r>
              <a:rPr lang="en-US" sz="1050" spc="300" dirty="0" err="1">
                <a:latin typeface="Poppins" panose="00000500000000000000" pitchFamily="2" charset="0"/>
                <a:cs typeface="Poppins" panose="00000500000000000000" pitchFamily="2" charset="0"/>
              </a:rPr>
              <a:t>Closeup</a:t>
            </a:r>
            <a:r>
              <a:rPr lang="en-US" sz="1050" spc="300" dirty="0">
                <a:latin typeface="Poppins" panose="00000500000000000000" pitchFamily="2" charset="0"/>
                <a:cs typeface="Poppins" panose="00000500000000000000" pitchFamily="2" charset="0"/>
              </a:rPr>
              <a:t> Photo</a:t>
            </a:r>
          </a:p>
        </p:txBody>
      </p:sp>
      <p:sp>
        <p:nvSpPr>
          <p:cNvPr id="30" name="Rectangle 29">
            <a:extLst>
              <a:ext uri="{FF2B5EF4-FFF2-40B4-BE49-F238E27FC236}">
                <a16:creationId xmlns:a16="http://schemas.microsoft.com/office/drawing/2014/main" id="{AA5BF70B-206B-4722-B8EF-29F8198C1AB6}"/>
              </a:ext>
            </a:extLst>
          </p:cNvPr>
          <p:cNvSpPr/>
          <p:nvPr/>
        </p:nvSpPr>
        <p:spPr>
          <a:xfrm>
            <a:off x="8740602" y="2389635"/>
            <a:ext cx="2623745" cy="854080"/>
          </a:xfrm>
          <a:prstGeom prst="rect">
            <a:avLst/>
          </a:prstGeom>
        </p:spPr>
        <p:txBody>
          <a:bodyPr wrap="square">
            <a:spAutoFit/>
          </a:bodyPr>
          <a:lstStyle/>
          <a:p>
            <a:pPr>
              <a:lnSpc>
                <a:spcPct val="150000"/>
              </a:lnSpc>
            </a:pPr>
            <a:r>
              <a:rPr lang="en-US" sz="1100" dirty="0" err="1">
                <a:solidFill>
                  <a:schemeClr val="bg1"/>
                </a:solidFill>
                <a:latin typeface="Poppins" panose="00000500000000000000" pitchFamily="2" charset="0"/>
                <a:cs typeface="Poppins" panose="00000500000000000000" pitchFamily="2" charset="0"/>
              </a:rPr>
              <a:t>Awond</a:t>
            </a:r>
            <a:r>
              <a:rPr lang="en-US" sz="1100" dirty="0">
                <a:solidFill>
                  <a:schemeClr val="bg1"/>
                </a:solidFill>
                <a:latin typeface="Poppins" panose="00000500000000000000" pitchFamily="2" charset="0"/>
                <a:cs typeface="Poppins" panose="00000500000000000000" pitchFamily="2" charset="0"/>
              </a:rPr>
              <a:t>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ere has taken posse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ere has </a:t>
            </a:r>
            <a:r>
              <a:rPr lang="en-US" sz="1100" dirty="0" err="1">
                <a:solidFill>
                  <a:schemeClr val="bg1"/>
                </a:solidFill>
                <a:latin typeface="Poppins" panose="00000500000000000000" pitchFamily="2" charset="0"/>
                <a:cs typeface="Poppins" panose="00000500000000000000" pitchFamily="2" charset="0"/>
              </a:rPr>
              <a:t>has</a:t>
            </a:r>
            <a:r>
              <a:rPr lang="en-US" sz="1100" dirty="0">
                <a:solidFill>
                  <a:schemeClr val="bg1"/>
                </a:solidFill>
                <a:latin typeface="Poppins" panose="00000500000000000000" pitchFamily="2" charset="0"/>
                <a:cs typeface="Poppins" panose="00000500000000000000" pitchFamily="2" charset="0"/>
              </a:rPr>
              <a:t> taken posse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ere has taken</a:t>
            </a:r>
            <a:endParaRPr lang="id-ID" sz="1100" dirty="0">
              <a:solidFill>
                <a:schemeClr val="bg1"/>
              </a:solidFill>
              <a:latin typeface="Poppins" panose="00000500000000000000" pitchFamily="2" charset="0"/>
              <a:cs typeface="Poppins" panose="00000500000000000000" pitchFamily="2" charset="0"/>
            </a:endParaRPr>
          </a:p>
        </p:txBody>
      </p:sp>
      <p:sp>
        <p:nvSpPr>
          <p:cNvPr id="31" name="Rectangle 30">
            <a:extLst>
              <a:ext uri="{FF2B5EF4-FFF2-40B4-BE49-F238E27FC236}">
                <a16:creationId xmlns:a16="http://schemas.microsoft.com/office/drawing/2014/main" id="{AA5BF70B-206B-4722-B8EF-29F8198C1AB6}"/>
              </a:ext>
            </a:extLst>
          </p:cNvPr>
          <p:cNvSpPr/>
          <p:nvPr/>
        </p:nvSpPr>
        <p:spPr>
          <a:xfrm>
            <a:off x="1025656" y="2389635"/>
            <a:ext cx="2623745" cy="854080"/>
          </a:xfrm>
          <a:prstGeom prst="rect">
            <a:avLst/>
          </a:prstGeom>
        </p:spPr>
        <p:txBody>
          <a:bodyPr wrap="square">
            <a:spAutoFit/>
          </a:bodyPr>
          <a:lstStyle/>
          <a:p>
            <a:pPr algn="r">
              <a:lnSpc>
                <a:spcPct val="150000"/>
              </a:lnSpc>
            </a:pPr>
            <a:r>
              <a:rPr lang="en-US" sz="1100" dirty="0" err="1">
                <a:solidFill>
                  <a:schemeClr val="bg1"/>
                </a:solidFill>
                <a:latin typeface="Poppins" panose="00000500000000000000" pitchFamily="2" charset="0"/>
                <a:cs typeface="Poppins" panose="00000500000000000000" pitchFamily="2" charset="0"/>
              </a:rPr>
              <a:t>Awond</a:t>
            </a:r>
            <a:r>
              <a:rPr lang="en-US" sz="1100" dirty="0">
                <a:solidFill>
                  <a:schemeClr val="bg1"/>
                </a:solidFill>
                <a:latin typeface="Poppins" panose="00000500000000000000" pitchFamily="2" charset="0"/>
                <a:cs typeface="Poppins" panose="00000500000000000000" pitchFamily="2" charset="0"/>
              </a:rPr>
              <a:t>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ere has taken posse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ere has </a:t>
            </a:r>
            <a:r>
              <a:rPr lang="en-US" sz="1100" dirty="0" err="1">
                <a:solidFill>
                  <a:schemeClr val="bg1"/>
                </a:solidFill>
                <a:latin typeface="Poppins" panose="00000500000000000000" pitchFamily="2" charset="0"/>
                <a:cs typeface="Poppins" panose="00000500000000000000" pitchFamily="2" charset="0"/>
              </a:rPr>
              <a:t>has</a:t>
            </a:r>
            <a:r>
              <a:rPr lang="en-US" sz="1100" dirty="0">
                <a:solidFill>
                  <a:schemeClr val="bg1"/>
                </a:solidFill>
                <a:latin typeface="Poppins" panose="00000500000000000000" pitchFamily="2" charset="0"/>
                <a:cs typeface="Poppins" panose="00000500000000000000" pitchFamily="2" charset="0"/>
              </a:rPr>
              <a:t> taken posse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ere has taken</a:t>
            </a:r>
            <a:endParaRPr lang="id-ID" sz="1100" dirty="0">
              <a:solidFill>
                <a:schemeClr val="bg1"/>
              </a:solidFill>
              <a:latin typeface="Poppins" panose="00000500000000000000" pitchFamily="2" charset="0"/>
              <a:cs typeface="Poppins" panose="00000500000000000000" pitchFamily="2" charset="0"/>
            </a:endParaRPr>
          </a:p>
        </p:txBody>
      </p:sp>
      <p:sp>
        <p:nvSpPr>
          <p:cNvPr id="32" name="Rectangle 31">
            <a:extLst>
              <a:ext uri="{FF2B5EF4-FFF2-40B4-BE49-F238E27FC236}">
                <a16:creationId xmlns:a16="http://schemas.microsoft.com/office/drawing/2014/main" id="{AA5BF70B-206B-4722-B8EF-29F8198C1AB6}"/>
              </a:ext>
            </a:extLst>
          </p:cNvPr>
          <p:cNvSpPr/>
          <p:nvPr/>
        </p:nvSpPr>
        <p:spPr>
          <a:xfrm>
            <a:off x="5039687" y="5684843"/>
            <a:ext cx="2123171" cy="854080"/>
          </a:xfrm>
          <a:prstGeom prst="rect">
            <a:avLst/>
          </a:prstGeom>
        </p:spPr>
        <p:txBody>
          <a:bodyPr wrap="square">
            <a:spAutoFit/>
          </a:bodyPr>
          <a:lstStyle/>
          <a:p>
            <a:pPr algn="ctr">
              <a:lnSpc>
                <a:spcPct val="150000"/>
              </a:lnSpc>
            </a:pPr>
            <a:r>
              <a:rPr lang="en-US" sz="1100" b="1" i="1" dirty="0">
                <a:solidFill>
                  <a:schemeClr val="bg1"/>
                </a:solidFill>
                <a:latin typeface="Poppins" panose="00000500000000000000" pitchFamily="2" charset="0"/>
                <a:cs typeface="Poppins" panose="00000500000000000000" pitchFamily="2" charset="0"/>
              </a:rPr>
              <a:t>“</a:t>
            </a:r>
            <a:r>
              <a:rPr lang="en-US" sz="1100" b="1" i="1" dirty="0" err="1">
                <a:solidFill>
                  <a:schemeClr val="bg1"/>
                </a:solidFill>
                <a:latin typeface="Poppins" panose="00000500000000000000" pitchFamily="2" charset="0"/>
                <a:cs typeface="Poppins" panose="00000500000000000000" pitchFamily="2" charset="0"/>
              </a:rPr>
              <a:t>Awond</a:t>
            </a:r>
            <a:r>
              <a:rPr lang="en-US" sz="1100" b="1" i="1" dirty="0">
                <a:solidFill>
                  <a:schemeClr val="bg1"/>
                </a:solidFill>
                <a:latin typeface="Poppins" panose="00000500000000000000" pitchFamily="2" charset="0"/>
                <a:cs typeface="Poppins" panose="00000500000000000000" pitchFamily="2" charset="0"/>
              </a:rPr>
              <a:t> </a:t>
            </a:r>
            <a:r>
              <a:rPr lang="en-US" sz="1100" b="1" i="1" dirty="0" err="1">
                <a:solidFill>
                  <a:schemeClr val="bg1"/>
                </a:solidFill>
                <a:latin typeface="Poppins" panose="00000500000000000000" pitchFamily="2" charset="0"/>
                <a:cs typeface="Poppins" panose="00000500000000000000" pitchFamily="2" charset="0"/>
              </a:rPr>
              <a:t>erfuls</a:t>
            </a:r>
            <a:r>
              <a:rPr lang="en-US" sz="1100" b="1" i="1" dirty="0">
                <a:solidFill>
                  <a:schemeClr val="bg1"/>
                </a:solidFill>
                <a:latin typeface="Poppins" panose="00000500000000000000" pitchFamily="2" charset="0"/>
                <a:cs typeface="Poppins" panose="00000500000000000000" pitchFamily="2" charset="0"/>
              </a:rPr>
              <a:t> ere has taken posse </a:t>
            </a:r>
            <a:r>
              <a:rPr lang="en-US" sz="1100" b="1" i="1" dirty="0" err="1">
                <a:solidFill>
                  <a:schemeClr val="bg1"/>
                </a:solidFill>
                <a:latin typeface="Poppins" panose="00000500000000000000" pitchFamily="2" charset="0"/>
                <a:cs typeface="Poppins" panose="00000500000000000000" pitchFamily="2" charset="0"/>
              </a:rPr>
              <a:t>erfuls</a:t>
            </a:r>
            <a:r>
              <a:rPr lang="en-US" sz="1100" b="1" i="1" dirty="0">
                <a:solidFill>
                  <a:schemeClr val="bg1"/>
                </a:solidFill>
                <a:latin typeface="Poppins" panose="00000500000000000000" pitchFamily="2" charset="0"/>
                <a:cs typeface="Poppins" panose="00000500000000000000" pitchFamily="2" charset="0"/>
              </a:rPr>
              <a:t> ere has </a:t>
            </a:r>
            <a:r>
              <a:rPr lang="en-US" sz="1100" b="1" i="1" dirty="0" err="1">
                <a:solidFill>
                  <a:schemeClr val="bg1"/>
                </a:solidFill>
                <a:latin typeface="Poppins" panose="00000500000000000000" pitchFamily="2" charset="0"/>
                <a:cs typeface="Poppins" panose="00000500000000000000" pitchFamily="2" charset="0"/>
              </a:rPr>
              <a:t>has</a:t>
            </a:r>
            <a:r>
              <a:rPr lang="en-US" sz="1100" b="1" i="1" dirty="0">
                <a:solidFill>
                  <a:schemeClr val="bg1"/>
                </a:solidFill>
                <a:latin typeface="Poppins" panose="00000500000000000000" pitchFamily="2" charset="0"/>
                <a:cs typeface="Poppins" panose="00000500000000000000" pitchFamily="2" charset="0"/>
              </a:rPr>
              <a:t> taken posse”</a:t>
            </a:r>
            <a:endParaRPr lang="id-ID" sz="1100" b="1" i="1" dirty="0">
              <a:solidFill>
                <a:schemeClr val="bg1"/>
              </a:solidFill>
              <a:latin typeface="Poppins" panose="00000500000000000000" pitchFamily="2" charset="0"/>
              <a:cs typeface="Poppins" panose="00000500000000000000" pitchFamily="2" charset="0"/>
            </a:endParaRPr>
          </a:p>
        </p:txBody>
      </p:sp>
      <p:sp>
        <p:nvSpPr>
          <p:cNvPr id="3" name="Picture Placeholder 2">
            <a:extLst>
              <a:ext uri="{FF2B5EF4-FFF2-40B4-BE49-F238E27FC236}">
                <a16:creationId xmlns:a16="http://schemas.microsoft.com/office/drawing/2014/main" id="{337514FA-0122-4586-BF18-1BBCDE43AC99}"/>
              </a:ext>
            </a:extLst>
          </p:cNvPr>
          <p:cNvSpPr>
            <a:spLocks noGrp="1"/>
          </p:cNvSpPr>
          <p:nvPr>
            <p:ph type="pic" sz="quarter" idx="10"/>
          </p:nvPr>
        </p:nvSpPr>
        <p:spPr/>
      </p:sp>
    </p:spTree>
    <p:extLst>
      <p:ext uri="{BB962C8B-B14F-4D97-AF65-F5344CB8AC3E}">
        <p14:creationId xmlns:p14="http://schemas.microsoft.com/office/powerpoint/2010/main" val="2838733340"/>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7" name="Freeform 26"/>
          <p:cNvSpPr/>
          <p:nvPr/>
        </p:nvSpPr>
        <p:spPr>
          <a:xfrm>
            <a:off x="1025656" y="723015"/>
            <a:ext cx="10125835" cy="5426611"/>
          </a:xfrm>
          <a:custGeom>
            <a:avLst/>
            <a:gdLst>
              <a:gd name="connsiteX0" fmla="*/ 7633997 w 10125835"/>
              <a:gd name="connsiteY0" fmla="*/ 4758075 h 5426611"/>
              <a:gd name="connsiteX1" fmla="*/ 7968265 w 10125835"/>
              <a:gd name="connsiteY1" fmla="*/ 5092343 h 5426611"/>
              <a:gd name="connsiteX2" fmla="*/ 7633997 w 10125835"/>
              <a:gd name="connsiteY2" fmla="*/ 5426611 h 5426611"/>
              <a:gd name="connsiteX3" fmla="*/ 7299729 w 10125835"/>
              <a:gd name="connsiteY3" fmla="*/ 5092343 h 5426611"/>
              <a:gd name="connsiteX4" fmla="*/ 7633997 w 10125835"/>
              <a:gd name="connsiteY4" fmla="*/ 4758075 h 5426611"/>
              <a:gd name="connsiteX5" fmla="*/ 1997968 w 10125835"/>
              <a:gd name="connsiteY5" fmla="*/ 4722908 h 5426611"/>
              <a:gd name="connsiteX6" fmla="*/ 2332236 w 10125835"/>
              <a:gd name="connsiteY6" fmla="*/ 5057176 h 5426611"/>
              <a:gd name="connsiteX7" fmla="*/ 1997968 w 10125835"/>
              <a:gd name="connsiteY7" fmla="*/ 5391444 h 5426611"/>
              <a:gd name="connsiteX8" fmla="*/ 1663700 w 10125835"/>
              <a:gd name="connsiteY8" fmla="*/ 5057176 h 5426611"/>
              <a:gd name="connsiteX9" fmla="*/ 1997968 w 10125835"/>
              <a:gd name="connsiteY9" fmla="*/ 4722908 h 5426611"/>
              <a:gd name="connsiteX10" fmla="*/ 9713658 w 10125835"/>
              <a:gd name="connsiteY10" fmla="*/ 4283208 h 5426611"/>
              <a:gd name="connsiteX11" fmla="*/ 10118225 w 10125835"/>
              <a:gd name="connsiteY11" fmla="*/ 4687775 h 5426611"/>
              <a:gd name="connsiteX12" fmla="*/ 9713658 w 10125835"/>
              <a:gd name="connsiteY12" fmla="*/ 5092342 h 5426611"/>
              <a:gd name="connsiteX13" fmla="*/ 9309091 w 10125835"/>
              <a:gd name="connsiteY13" fmla="*/ 4687775 h 5426611"/>
              <a:gd name="connsiteX14" fmla="*/ 9713658 w 10125835"/>
              <a:gd name="connsiteY14" fmla="*/ 4283208 h 5426611"/>
              <a:gd name="connsiteX15" fmla="*/ 4077628 w 10125835"/>
              <a:gd name="connsiteY15" fmla="*/ 4248041 h 5426611"/>
              <a:gd name="connsiteX16" fmla="*/ 4482195 w 10125835"/>
              <a:gd name="connsiteY16" fmla="*/ 4652608 h 5426611"/>
              <a:gd name="connsiteX17" fmla="*/ 4077628 w 10125835"/>
              <a:gd name="connsiteY17" fmla="*/ 5057175 h 5426611"/>
              <a:gd name="connsiteX18" fmla="*/ 3673061 w 10125835"/>
              <a:gd name="connsiteY18" fmla="*/ 4652608 h 5426611"/>
              <a:gd name="connsiteX19" fmla="*/ 4077628 w 10125835"/>
              <a:gd name="connsiteY19" fmla="*/ 4248041 h 5426611"/>
              <a:gd name="connsiteX20" fmla="*/ 6313197 w 10125835"/>
              <a:gd name="connsiteY20" fmla="*/ 3403740 h 5426611"/>
              <a:gd name="connsiteX21" fmla="*/ 6990365 w 10125835"/>
              <a:gd name="connsiteY21" fmla="*/ 4080908 h 5426611"/>
              <a:gd name="connsiteX22" fmla="*/ 6313197 w 10125835"/>
              <a:gd name="connsiteY22" fmla="*/ 4758076 h 5426611"/>
              <a:gd name="connsiteX23" fmla="*/ 5636029 w 10125835"/>
              <a:gd name="connsiteY23" fmla="*/ 4080908 h 5426611"/>
              <a:gd name="connsiteX24" fmla="*/ 6313197 w 10125835"/>
              <a:gd name="connsiteY24" fmla="*/ 3403740 h 5426611"/>
              <a:gd name="connsiteX25" fmla="*/ 677168 w 10125835"/>
              <a:gd name="connsiteY25" fmla="*/ 3368573 h 5426611"/>
              <a:gd name="connsiteX26" fmla="*/ 1354336 w 10125835"/>
              <a:gd name="connsiteY26" fmla="*/ 4045741 h 5426611"/>
              <a:gd name="connsiteX27" fmla="*/ 677168 w 10125835"/>
              <a:gd name="connsiteY27" fmla="*/ 4722909 h 5426611"/>
              <a:gd name="connsiteX28" fmla="*/ 0 w 10125835"/>
              <a:gd name="connsiteY28" fmla="*/ 4045741 h 5426611"/>
              <a:gd name="connsiteX29" fmla="*/ 677168 w 10125835"/>
              <a:gd name="connsiteY29" fmla="*/ 3368573 h 5426611"/>
              <a:gd name="connsiteX30" fmla="*/ 8473982 w 10125835"/>
              <a:gd name="connsiteY30" fmla="*/ 3069472 h 5426611"/>
              <a:gd name="connsiteX31" fmla="*/ 8979700 w 10125835"/>
              <a:gd name="connsiteY31" fmla="*/ 3575190 h 5426611"/>
              <a:gd name="connsiteX32" fmla="*/ 8473982 w 10125835"/>
              <a:gd name="connsiteY32" fmla="*/ 4080908 h 5426611"/>
              <a:gd name="connsiteX33" fmla="*/ 7968264 w 10125835"/>
              <a:gd name="connsiteY33" fmla="*/ 3575190 h 5426611"/>
              <a:gd name="connsiteX34" fmla="*/ 8473982 w 10125835"/>
              <a:gd name="connsiteY34" fmla="*/ 3069472 h 5426611"/>
              <a:gd name="connsiteX35" fmla="*/ 2837953 w 10125835"/>
              <a:gd name="connsiteY35" fmla="*/ 3034305 h 5426611"/>
              <a:gd name="connsiteX36" fmla="*/ 3343670 w 10125835"/>
              <a:gd name="connsiteY36" fmla="*/ 3540023 h 5426611"/>
              <a:gd name="connsiteX37" fmla="*/ 2837953 w 10125835"/>
              <a:gd name="connsiteY37" fmla="*/ 4045741 h 5426611"/>
              <a:gd name="connsiteX38" fmla="*/ 2332235 w 10125835"/>
              <a:gd name="connsiteY38" fmla="*/ 3540023 h 5426611"/>
              <a:gd name="connsiteX39" fmla="*/ 2837953 w 10125835"/>
              <a:gd name="connsiteY39" fmla="*/ 3034305 h 5426611"/>
              <a:gd name="connsiteX40" fmla="*/ 7641607 w 10125835"/>
              <a:gd name="connsiteY40" fmla="*/ 1723769 h 5426611"/>
              <a:gd name="connsiteX41" fmla="*/ 7975875 w 10125835"/>
              <a:gd name="connsiteY41" fmla="*/ 2058037 h 5426611"/>
              <a:gd name="connsiteX42" fmla="*/ 7641607 w 10125835"/>
              <a:gd name="connsiteY42" fmla="*/ 2392305 h 5426611"/>
              <a:gd name="connsiteX43" fmla="*/ 7307339 w 10125835"/>
              <a:gd name="connsiteY43" fmla="*/ 2058037 h 5426611"/>
              <a:gd name="connsiteX44" fmla="*/ 7641607 w 10125835"/>
              <a:gd name="connsiteY44" fmla="*/ 1723769 h 5426611"/>
              <a:gd name="connsiteX45" fmla="*/ 2005580 w 10125835"/>
              <a:gd name="connsiteY45" fmla="*/ 1688602 h 5426611"/>
              <a:gd name="connsiteX46" fmla="*/ 2339847 w 10125835"/>
              <a:gd name="connsiteY46" fmla="*/ 2022870 h 5426611"/>
              <a:gd name="connsiteX47" fmla="*/ 2005580 w 10125835"/>
              <a:gd name="connsiteY47" fmla="*/ 2357138 h 5426611"/>
              <a:gd name="connsiteX48" fmla="*/ 1671311 w 10125835"/>
              <a:gd name="connsiteY48" fmla="*/ 2022870 h 5426611"/>
              <a:gd name="connsiteX49" fmla="*/ 2005580 w 10125835"/>
              <a:gd name="connsiteY49" fmla="*/ 1688602 h 5426611"/>
              <a:gd name="connsiteX50" fmla="*/ 9721268 w 10125835"/>
              <a:gd name="connsiteY50" fmla="*/ 1248903 h 5426611"/>
              <a:gd name="connsiteX51" fmla="*/ 10125835 w 10125835"/>
              <a:gd name="connsiteY51" fmla="*/ 1653469 h 5426611"/>
              <a:gd name="connsiteX52" fmla="*/ 9721268 w 10125835"/>
              <a:gd name="connsiteY52" fmla="*/ 2058036 h 5426611"/>
              <a:gd name="connsiteX53" fmla="*/ 9316701 w 10125835"/>
              <a:gd name="connsiteY53" fmla="*/ 1653469 h 5426611"/>
              <a:gd name="connsiteX54" fmla="*/ 9721268 w 10125835"/>
              <a:gd name="connsiteY54" fmla="*/ 1248903 h 5426611"/>
              <a:gd name="connsiteX55" fmla="*/ 4085238 w 10125835"/>
              <a:gd name="connsiteY55" fmla="*/ 1213736 h 5426611"/>
              <a:gd name="connsiteX56" fmla="*/ 4489805 w 10125835"/>
              <a:gd name="connsiteY56" fmla="*/ 1618302 h 5426611"/>
              <a:gd name="connsiteX57" fmla="*/ 4085238 w 10125835"/>
              <a:gd name="connsiteY57" fmla="*/ 2022869 h 5426611"/>
              <a:gd name="connsiteX58" fmla="*/ 3680671 w 10125835"/>
              <a:gd name="connsiteY58" fmla="*/ 1618302 h 5426611"/>
              <a:gd name="connsiteX59" fmla="*/ 4085238 w 10125835"/>
              <a:gd name="connsiteY59" fmla="*/ 1213736 h 5426611"/>
              <a:gd name="connsiteX60" fmla="*/ 6320807 w 10125835"/>
              <a:gd name="connsiteY60" fmla="*/ 369435 h 5426611"/>
              <a:gd name="connsiteX61" fmla="*/ 6997975 w 10125835"/>
              <a:gd name="connsiteY61" fmla="*/ 1046603 h 5426611"/>
              <a:gd name="connsiteX62" fmla="*/ 6320807 w 10125835"/>
              <a:gd name="connsiteY62" fmla="*/ 1723770 h 5426611"/>
              <a:gd name="connsiteX63" fmla="*/ 5643639 w 10125835"/>
              <a:gd name="connsiteY63" fmla="*/ 1046603 h 5426611"/>
              <a:gd name="connsiteX64" fmla="*/ 6320807 w 10125835"/>
              <a:gd name="connsiteY64" fmla="*/ 369435 h 5426611"/>
              <a:gd name="connsiteX65" fmla="*/ 684779 w 10125835"/>
              <a:gd name="connsiteY65" fmla="*/ 334268 h 5426611"/>
              <a:gd name="connsiteX66" fmla="*/ 1361948 w 10125835"/>
              <a:gd name="connsiteY66" fmla="*/ 1011436 h 5426611"/>
              <a:gd name="connsiteX67" fmla="*/ 684779 w 10125835"/>
              <a:gd name="connsiteY67" fmla="*/ 1688603 h 5426611"/>
              <a:gd name="connsiteX68" fmla="*/ 7611 w 10125835"/>
              <a:gd name="connsiteY68" fmla="*/ 1011436 h 5426611"/>
              <a:gd name="connsiteX69" fmla="*/ 684779 w 10125835"/>
              <a:gd name="connsiteY69" fmla="*/ 334268 h 5426611"/>
              <a:gd name="connsiteX70" fmla="*/ 8481592 w 10125835"/>
              <a:gd name="connsiteY70" fmla="*/ 35167 h 5426611"/>
              <a:gd name="connsiteX71" fmla="*/ 8987310 w 10125835"/>
              <a:gd name="connsiteY71" fmla="*/ 540885 h 5426611"/>
              <a:gd name="connsiteX72" fmla="*/ 8481592 w 10125835"/>
              <a:gd name="connsiteY72" fmla="*/ 1046603 h 5426611"/>
              <a:gd name="connsiteX73" fmla="*/ 7975874 w 10125835"/>
              <a:gd name="connsiteY73" fmla="*/ 540885 h 5426611"/>
              <a:gd name="connsiteX74" fmla="*/ 8481592 w 10125835"/>
              <a:gd name="connsiteY74" fmla="*/ 35167 h 5426611"/>
              <a:gd name="connsiteX75" fmla="*/ 2845565 w 10125835"/>
              <a:gd name="connsiteY75" fmla="*/ 0 h 5426611"/>
              <a:gd name="connsiteX76" fmla="*/ 3351280 w 10125835"/>
              <a:gd name="connsiteY76" fmla="*/ 505718 h 5426611"/>
              <a:gd name="connsiteX77" fmla="*/ 2845565 w 10125835"/>
              <a:gd name="connsiteY77" fmla="*/ 1011436 h 5426611"/>
              <a:gd name="connsiteX78" fmla="*/ 2339847 w 10125835"/>
              <a:gd name="connsiteY78" fmla="*/ 505718 h 5426611"/>
              <a:gd name="connsiteX79" fmla="*/ 2845565 w 10125835"/>
              <a:gd name="connsiteY79" fmla="*/ 0 h 5426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10125835" h="5426611">
                <a:moveTo>
                  <a:pt x="7633997" y="4758075"/>
                </a:moveTo>
                <a:cubicBezTo>
                  <a:pt x="7818608" y="4758075"/>
                  <a:pt x="7968265" y="4907732"/>
                  <a:pt x="7968265" y="5092343"/>
                </a:cubicBezTo>
                <a:cubicBezTo>
                  <a:pt x="7968265" y="5276954"/>
                  <a:pt x="7818608" y="5426611"/>
                  <a:pt x="7633997" y="5426611"/>
                </a:cubicBezTo>
                <a:cubicBezTo>
                  <a:pt x="7449386" y="5426611"/>
                  <a:pt x="7299729" y="5276954"/>
                  <a:pt x="7299729" y="5092343"/>
                </a:cubicBezTo>
                <a:cubicBezTo>
                  <a:pt x="7299729" y="4907732"/>
                  <a:pt x="7449386" y="4758075"/>
                  <a:pt x="7633997" y="4758075"/>
                </a:cubicBezTo>
                <a:close/>
                <a:moveTo>
                  <a:pt x="1997968" y="4722908"/>
                </a:moveTo>
                <a:cubicBezTo>
                  <a:pt x="2182579" y="4722908"/>
                  <a:pt x="2332236" y="4872565"/>
                  <a:pt x="2332236" y="5057176"/>
                </a:cubicBezTo>
                <a:cubicBezTo>
                  <a:pt x="2332236" y="5241787"/>
                  <a:pt x="2182579" y="5391444"/>
                  <a:pt x="1997968" y="5391444"/>
                </a:cubicBezTo>
                <a:cubicBezTo>
                  <a:pt x="1813357" y="5391444"/>
                  <a:pt x="1663700" y="5241787"/>
                  <a:pt x="1663700" y="5057176"/>
                </a:cubicBezTo>
                <a:cubicBezTo>
                  <a:pt x="1663700" y="4872565"/>
                  <a:pt x="1813357" y="4722908"/>
                  <a:pt x="1997968" y="4722908"/>
                </a:cubicBezTo>
                <a:close/>
                <a:moveTo>
                  <a:pt x="9713658" y="4283208"/>
                </a:moveTo>
                <a:cubicBezTo>
                  <a:pt x="9937094" y="4283208"/>
                  <a:pt x="10118225" y="4464339"/>
                  <a:pt x="10118225" y="4687775"/>
                </a:cubicBezTo>
                <a:cubicBezTo>
                  <a:pt x="10118225" y="4911211"/>
                  <a:pt x="9937094" y="5092342"/>
                  <a:pt x="9713658" y="5092342"/>
                </a:cubicBezTo>
                <a:cubicBezTo>
                  <a:pt x="9490222" y="5092342"/>
                  <a:pt x="9309091" y="4911211"/>
                  <a:pt x="9309091" y="4687775"/>
                </a:cubicBezTo>
                <a:cubicBezTo>
                  <a:pt x="9309091" y="4464339"/>
                  <a:pt x="9490222" y="4283208"/>
                  <a:pt x="9713658" y="4283208"/>
                </a:cubicBezTo>
                <a:close/>
                <a:moveTo>
                  <a:pt x="4077628" y="4248041"/>
                </a:moveTo>
                <a:cubicBezTo>
                  <a:pt x="4301064" y="4248041"/>
                  <a:pt x="4482195" y="4429172"/>
                  <a:pt x="4482195" y="4652608"/>
                </a:cubicBezTo>
                <a:cubicBezTo>
                  <a:pt x="4482195" y="4876044"/>
                  <a:pt x="4301064" y="5057175"/>
                  <a:pt x="4077628" y="5057175"/>
                </a:cubicBezTo>
                <a:cubicBezTo>
                  <a:pt x="3854192" y="5057175"/>
                  <a:pt x="3673061" y="4876044"/>
                  <a:pt x="3673061" y="4652608"/>
                </a:cubicBezTo>
                <a:cubicBezTo>
                  <a:pt x="3673061" y="4429172"/>
                  <a:pt x="3854192" y="4248041"/>
                  <a:pt x="4077628" y="4248041"/>
                </a:cubicBezTo>
                <a:close/>
                <a:moveTo>
                  <a:pt x="6313197" y="3403740"/>
                </a:moveTo>
                <a:cubicBezTo>
                  <a:pt x="6687187" y="3403740"/>
                  <a:pt x="6990365" y="3706918"/>
                  <a:pt x="6990365" y="4080908"/>
                </a:cubicBezTo>
                <a:cubicBezTo>
                  <a:pt x="6990365" y="4454898"/>
                  <a:pt x="6687187" y="4758076"/>
                  <a:pt x="6313197" y="4758076"/>
                </a:cubicBezTo>
                <a:cubicBezTo>
                  <a:pt x="5939207" y="4758076"/>
                  <a:pt x="5636029" y="4454898"/>
                  <a:pt x="5636029" y="4080908"/>
                </a:cubicBezTo>
                <a:cubicBezTo>
                  <a:pt x="5636029" y="3706918"/>
                  <a:pt x="5939207" y="3403740"/>
                  <a:pt x="6313197" y="3403740"/>
                </a:cubicBezTo>
                <a:close/>
                <a:moveTo>
                  <a:pt x="677168" y="3368573"/>
                </a:moveTo>
                <a:cubicBezTo>
                  <a:pt x="1051158" y="3368573"/>
                  <a:pt x="1354336" y="3671751"/>
                  <a:pt x="1354336" y="4045741"/>
                </a:cubicBezTo>
                <a:cubicBezTo>
                  <a:pt x="1354336" y="4419731"/>
                  <a:pt x="1051158" y="4722909"/>
                  <a:pt x="677168" y="4722909"/>
                </a:cubicBezTo>
                <a:cubicBezTo>
                  <a:pt x="303178" y="4722909"/>
                  <a:pt x="0" y="4419731"/>
                  <a:pt x="0" y="4045741"/>
                </a:cubicBezTo>
                <a:cubicBezTo>
                  <a:pt x="0" y="3671751"/>
                  <a:pt x="303178" y="3368573"/>
                  <a:pt x="677168" y="3368573"/>
                </a:cubicBezTo>
                <a:close/>
                <a:moveTo>
                  <a:pt x="8473982" y="3069472"/>
                </a:moveTo>
                <a:cubicBezTo>
                  <a:pt x="8753282" y="3069472"/>
                  <a:pt x="8979700" y="3295890"/>
                  <a:pt x="8979700" y="3575190"/>
                </a:cubicBezTo>
                <a:cubicBezTo>
                  <a:pt x="8979700" y="3854490"/>
                  <a:pt x="8753282" y="4080908"/>
                  <a:pt x="8473982" y="4080908"/>
                </a:cubicBezTo>
                <a:cubicBezTo>
                  <a:pt x="8194682" y="4080908"/>
                  <a:pt x="7968264" y="3854490"/>
                  <a:pt x="7968264" y="3575190"/>
                </a:cubicBezTo>
                <a:cubicBezTo>
                  <a:pt x="7968264" y="3295890"/>
                  <a:pt x="8194682" y="3069472"/>
                  <a:pt x="8473982" y="3069472"/>
                </a:cubicBezTo>
                <a:close/>
                <a:moveTo>
                  <a:pt x="2837953" y="3034305"/>
                </a:moveTo>
                <a:cubicBezTo>
                  <a:pt x="3117253" y="3034305"/>
                  <a:pt x="3343670" y="3260723"/>
                  <a:pt x="3343670" y="3540023"/>
                </a:cubicBezTo>
                <a:cubicBezTo>
                  <a:pt x="3343670" y="3819323"/>
                  <a:pt x="3117253" y="4045741"/>
                  <a:pt x="2837953" y="4045741"/>
                </a:cubicBezTo>
                <a:cubicBezTo>
                  <a:pt x="2558653" y="4045741"/>
                  <a:pt x="2332235" y="3819323"/>
                  <a:pt x="2332235" y="3540023"/>
                </a:cubicBezTo>
                <a:cubicBezTo>
                  <a:pt x="2332235" y="3260723"/>
                  <a:pt x="2558653" y="3034305"/>
                  <a:pt x="2837953" y="3034305"/>
                </a:cubicBezTo>
                <a:close/>
                <a:moveTo>
                  <a:pt x="7641607" y="1723769"/>
                </a:moveTo>
                <a:cubicBezTo>
                  <a:pt x="7826218" y="1723769"/>
                  <a:pt x="7975875" y="1873426"/>
                  <a:pt x="7975875" y="2058037"/>
                </a:cubicBezTo>
                <a:cubicBezTo>
                  <a:pt x="7975875" y="2242648"/>
                  <a:pt x="7826218" y="2392305"/>
                  <a:pt x="7641607" y="2392305"/>
                </a:cubicBezTo>
                <a:cubicBezTo>
                  <a:pt x="7456996" y="2392305"/>
                  <a:pt x="7307339" y="2242648"/>
                  <a:pt x="7307339" y="2058037"/>
                </a:cubicBezTo>
                <a:cubicBezTo>
                  <a:pt x="7307339" y="1873426"/>
                  <a:pt x="7456996" y="1723769"/>
                  <a:pt x="7641607" y="1723769"/>
                </a:cubicBezTo>
                <a:close/>
                <a:moveTo>
                  <a:pt x="2005580" y="1688602"/>
                </a:moveTo>
                <a:cubicBezTo>
                  <a:pt x="2190191" y="1688602"/>
                  <a:pt x="2339847" y="1838259"/>
                  <a:pt x="2339847" y="2022870"/>
                </a:cubicBezTo>
                <a:cubicBezTo>
                  <a:pt x="2339847" y="2207481"/>
                  <a:pt x="2190191" y="2357138"/>
                  <a:pt x="2005580" y="2357138"/>
                </a:cubicBezTo>
                <a:cubicBezTo>
                  <a:pt x="1820968" y="2357138"/>
                  <a:pt x="1671311" y="2207481"/>
                  <a:pt x="1671311" y="2022870"/>
                </a:cubicBezTo>
                <a:cubicBezTo>
                  <a:pt x="1671311" y="1838259"/>
                  <a:pt x="1820968" y="1688602"/>
                  <a:pt x="2005580" y="1688602"/>
                </a:cubicBezTo>
                <a:close/>
                <a:moveTo>
                  <a:pt x="9721268" y="1248903"/>
                </a:moveTo>
                <a:cubicBezTo>
                  <a:pt x="9944704" y="1248903"/>
                  <a:pt x="10125835" y="1430033"/>
                  <a:pt x="10125835" y="1653469"/>
                </a:cubicBezTo>
                <a:cubicBezTo>
                  <a:pt x="10125835" y="1876905"/>
                  <a:pt x="9944704" y="2058036"/>
                  <a:pt x="9721268" y="2058036"/>
                </a:cubicBezTo>
                <a:cubicBezTo>
                  <a:pt x="9497832" y="2058036"/>
                  <a:pt x="9316701" y="1876905"/>
                  <a:pt x="9316701" y="1653469"/>
                </a:cubicBezTo>
                <a:cubicBezTo>
                  <a:pt x="9316701" y="1430033"/>
                  <a:pt x="9497832" y="1248903"/>
                  <a:pt x="9721268" y="1248903"/>
                </a:cubicBezTo>
                <a:close/>
                <a:moveTo>
                  <a:pt x="4085238" y="1213736"/>
                </a:moveTo>
                <a:cubicBezTo>
                  <a:pt x="4308674" y="1213736"/>
                  <a:pt x="4489805" y="1394866"/>
                  <a:pt x="4489805" y="1618302"/>
                </a:cubicBezTo>
                <a:cubicBezTo>
                  <a:pt x="4489805" y="1841738"/>
                  <a:pt x="4308674" y="2022869"/>
                  <a:pt x="4085238" y="2022869"/>
                </a:cubicBezTo>
                <a:cubicBezTo>
                  <a:pt x="3861802" y="2022869"/>
                  <a:pt x="3680671" y="1841738"/>
                  <a:pt x="3680671" y="1618302"/>
                </a:cubicBezTo>
                <a:cubicBezTo>
                  <a:pt x="3680671" y="1394866"/>
                  <a:pt x="3861802" y="1213736"/>
                  <a:pt x="4085238" y="1213736"/>
                </a:cubicBezTo>
                <a:close/>
                <a:moveTo>
                  <a:pt x="6320807" y="369435"/>
                </a:moveTo>
                <a:cubicBezTo>
                  <a:pt x="6694797" y="369435"/>
                  <a:pt x="6997975" y="672613"/>
                  <a:pt x="6997975" y="1046603"/>
                </a:cubicBezTo>
                <a:cubicBezTo>
                  <a:pt x="6997975" y="1420592"/>
                  <a:pt x="6694797" y="1723770"/>
                  <a:pt x="6320807" y="1723770"/>
                </a:cubicBezTo>
                <a:cubicBezTo>
                  <a:pt x="5946817" y="1723770"/>
                  <a:pt x="5643639" y="1420592"/>
                  <a:pt x="5643639" y="1046603"/>
                </a:cubicBezTo>
                <a:cubicBezTo>
                  <a:pt x="5643639" y="672613"/>
                  <a:pt x="5946817" y="369435"/>
                  <a:pt x="6320807" y="369435"/>
                </a:cubicBezTo>
                <a:close/>
                <a:moveTo>
                  <a:pt x="684779" y="334268"/>
                </a:moveTo>
                <a:cubicBezTo>
                  <a:pt x="1058769" y="334268"/>
                  <a:pt x="1361948" y="637446"/>
                  <a:pt x="1361948" y="1011436"/>
                </a:cubicBezTo>
                <a:cubicBezTo>
                  <a:pt x="1361948" y="1385425"/>
                  <a:pt x="1058769" y="1688603"/>
                  <a:pt x="684779" y="1688603"/>
                </a:cubicBezTo>
                <a:cubicBezTo>
                  <a:pt x="310789" y="1688603"/>
                  <a:pt x="7611" y="1385425"/>
                  <a:pt x="7611" y="1011436"/>
                </a:cubicBezTo>
                <a:cubicBezTo>
                  <a:pt x="7611" y="637446"/>
                  <a:pt x="310789" y="334268"/>
                  <a:pt x="684779" y="334268"/>
                </a:cubicBezTo>
                <a:close/>
                <a:moveTo>
                  <a:pt x="8481592" y="35167"/>
                </a:moveTo>
                <a:cubicBezTo>
                  <a:pt x="8760892" y="35167"/>
                  <a:pt x="8987310" y="261585"/>
                  <a:pt x="8987310" y="540885"/>
                </a:cubicBezTo>
                <a:cubicBezTo>
                  <a:pt x="8987310" y="820185"/>
                  <a:pt x="8760892" y="1046603"/>
                  <a:pt x="8481592" y="1046603"/>
                </a:cubicBezTo>
                <a:cubicBezTo>
                  <a:pt x="8202292" y="1046603"/>
                  <a:pt x="7975874" y="820185"/>
                  <a:pt x="7975874" y="540885"/>
                </a:cubicBezTo>
                <a:cubicBezTo>
                  <a:pt x="7975874" y="261585"/>
                  <a:pt x="8202292" y="35167"/>
                  <a:pt x="8481592" y="35167"/>
                </a:cubicBezTo>
                <a:close/>
                <a:moveTo>
                  <a:pt x="2845565" y="0"/>
                </a:moveTo>
                <a:cubicBezTo>
                  <a:pt x="3124865" y="0"/>
                  <a:pt x="3351280" y="226418"/>
                  <a:pt x="3351280" y="505718"/>
                </a:cubicBezTo>
                <a:cubicBezTo>
                  <a:pt x="3351280" y="785018"/>
                  <a:pt x="3124865" y="1011436"/>
                  <a:pt x="2845565" y="1011436"/>
                </a:cubicBezTo>
                <a:cubicBezTo>
                  <a:pt x="2566265" y="1011436"/>
                  <a:pt x="2339847" y="785018"/>
                  <a:pt x="2339847" y="505718"/>
                </a:cubicBezTo>
                <a:cubicBezTo>
                  <a:pt x="2339847" y="226418"/>
                  <a:pt x="2566265" y="0"/>
                  <a:pt x="2845565" y="0"/>
                </a:cubicBezTo>
                <a:close/>
              </a:path>
            </a:pathLst>
          </a:custGeom>
          <a:solidFill>
            <a:schemeClr val="accent1">
              <a:lumMod val="75000"/>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ound Same Side Corner Rectangle 25"/>
          <p:cNvSpPr/>
          <p:nvPr/>
        </p:nvSpPr>
        <p:spPr>
          <a:xfrm rot="5400000" flipV="1">
            <a:off x="6826251" y="1492253"/>
            <a:ext cx="6858001" cy="3873497"/>
          </a:xfrm>
          <a:prstGeom prst="round2Same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p:cNvGrpSpPr/>
          <p:nvPr/>
        </p:nvGrpSpPr>
        <p:grpSpPr>
          <a:xfrm>
            <a:off x="279400" y="1"/>
            <a:ext cx="11912600" cy="6857999"/>
            <a:chOff x="279400" y="1"/>
            <a:chExt cx="11912600" cy="6857999"/>
          </a:xfrm>
        </p:grpSpPr>
        <p:grpSp>
          <p:nvGrpSpPr>
            <p:cNvPr id="7" name="Group 6"/>
            <p:cNvGrpSpPr/>
            <p:nvPr/>
          </p:nvGrpSpPr>
          <p:grpSpPr>
            <a:xfrm>
              <a:off x="279400" y="215900"/>
              <a:ext cx="533400" cy="533400"/>
              <a:chOff x="901700" y="4102100"/>
              <a:chExt cx="1879600" cy="1879600"/>
            </a:xfrm>
          </p:grpSpPr>
          <p:sp>
            <p:nvSpPr>
              <p:cNvPr id="5" name="Donut 4"/>
              <p:cNvSpPr/>
              <p:nvPr/>
            </p:nvSpPr>
            <p:spPr>
              <a:xfrm>
                <a:off x="901700" y="4102100"/>
                <a:ext cx="1879600" cy="1879600"/>
              </a:xfrm>
              <a:prstGeom prst="donut">
                <a:avLst>
                  <a:gd name="adj" fmla="val 810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Oval 5"/>
              <p:cNvSpPr/>
              <p:nvPr/>
            </p:nvSpPr>
            <p:spPr>
              <a:xfrm>
                <a:off x="1320800" y="4521200"/>
                <a:ext cx="1041400" cy="10414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Freeform 12"/>
            <p:cNvSpPr/>
            <p:nvPr/>
          </p:nvSpPr>
          <p:spPr>
            <a:xfrm>
              <a:off x="11239500" y="4445000"/>
              <a:ext cx="952500" cy="1905000"/>
            </a:xfrm>
            <a:custGeom>
              <a:avLst/>
              <a:gdLst>
                <a:gd name="connsiteX0" fmla="*/ 1219200 w 1219200"/>
                <a:gd name="connsiteY0" fmla="*/ 543697 h 2438400"/>
                <a:gd name="connsiteX1" fmla="*/ 1219200 w 1219200"/>
                <a:gd name="connsiteY1" fmla="*/ 1894703 h 2438400"/>
                <a:gd name="connsiteX2" fmla="*/ 543697 w 1219200"/>
                <a:gd name="connsiteY2" fmla="*/ 1219200 h 2438400"/>
                <a:gd name="connsiteX3" fmla="*/ 1219200 w 1219200"/>
                <a:gd name="connsiteY3" fmla="*/ 543697 h 2438400"/>
                <a:gd name="connsiteX4" fmla="*/ 1219200 w 1219200"/>
                <a:gd name="connsiteY4" fmla="*/ 0 h 2438400"/>
                <a:gd name="connsiteX5" fmla="*/ 1219200 w 1219200"/>
                <a:gd name="connsiteY5" fmla="*/ 197705 h 2438400"/>
                <a:gd name="connsiteX6" fmla="*/ 197705 w 1219200"/>
                <a:gd name="connsiteY6" fmla="*/ 1219200 h 2438400"/>
                <a:gd name="connsiteX7" fmla="*/ 1219200 w 1219200"/>
                <a:gd name="connsiteY7" fmla="*/ 2240695 h 2438400"/>
                <a:gd name="connsiteX8" fmla="*/ 1219200 w 1219200"/>
                <a:gd name="connsiteY8" fmla="*/ 2438400 h 2438400"/>
                <a:gd name="connsiteX9" fmla="*/ 0 w 1219200"/>
                <a:gd name="connsiteY9" fmla="*/ 1219200 h 2438400"/>
                <a:gd name="connsiteX10" fmla="*/ 1219200 w 1219200"/>
                <a:gd name="connsiteY10" fmla="*/ 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 h="2438400">
                  <a:moveTo>
                    <a:pt x="1219200" y="543697"/>
                  </a:moveTo>
                  <a:lnTo>
                    <a:pt x="1219200" y="1894703"/>
                  </a:lnTo>
                  <a:cubicBezTo>
                    <a:pt x="846130" y="1894703"/>
                    <a:pt x="543697" y="1592270"/>
                    <a:pt x="543697" y="1219200"/>
                  </a:cubicBezTo>
                  <a:cubicBezTo>
                    <a:pt x="543697" y="846130"/>
                    <a:pt x="846130" y="543697"/>
                    <a:pt x="1219200" y="543697"/>
                  </a:cubicBezTo>
                  <a:close/>
                  <a:moveTo>
                    <a:pt x="1219200" y="0"/>
                  </a:moveTo>
                  <a:lnTo>
                    <a:pt x="1219200" y="197705"/>
                  </a:lnTo>
                  <a:cubicBezTo>
                    <a:pt x="655044" y="197705"/>
                    <a:pt x="197705" y="655044"/>
                    <a:pt x="197705" y="1219200"/>
                  </a:cubicBezTo>
                  <a:cubicBezTo>
                    <a:pt x="197705" y="1783356"/>
                    <a:pt x="655044" y="2240695"/>
                    <a:pt x="1219200" y="2240695"/>
                  </a:cubicBezTo>
                  <a:lnTo>
                    <a:pt x="1219200" y="2438400"/>
                  </a:lnTo>
                  <a:cubicBezTo>
                    <a:pt x="545854" y="2438400"/>
                    <a:pt x="0" y="1892546"/>
                    <a:pt x="0" y="1219200"/>
                  </a:cubicBezTo>
                  <a:cubicBezTo>
                    <a:pt x="0" y="545854"/>
                    <a:pt x="545854" y="0"/>
                    <a:pt x="12192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863600" y="344100"/>
              <a:ext cx="1454244" cy="276999"/>
            </a:xfrm>
            <a:prstGeom prst="rect">
              <a:avLst/>
            </a:prstGeom>
            <a:noFill/>
          </p:spPr>
          <p:txBody>
            <a:bodyPr wrap="none" rtlCol="0">
              <a:spAutoFit/>
            </a:bodyPr>
            <a:lstStyle/>
            <a:p>
              <a:r>
                <a:rPr lang="en-US" sz="1200" dirty="0">
                  <a:solidFill>
                    <a:schemeClr val="bg1">
                      <a:lumMod val="75000"/>
                    </a:schemeClr>
                  </a:solidFill>
                  <a:latin typeface="Poppins" panose="00000500000000000000" pitchFamily="2" charset="0"/>
                  <a:cs typeface="Poppins" panose="00000500000000000000" pitchFamily="2" charset="0"/>
                </a:rPr>
                <a:t>CLOSE UP PHOTO</a:t>
              </a:r>
            </a:p>
          </p:txBody>
        </p:sp>
        <p:sp>
          <p:nvSpPr>
            <p:cNvPr id="17" name="Freeform 16"/>
            <p:cNvSpPr/>
            <p:nvPr/>
          </p:nvSpPr>
          <p:spPr>
            <a:xfrm>
              <a:off x="10176022" y="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rot="10800000">
              <a:off x="719266" y="623690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p:cNvGrpSpPr/>
            <p:nvPr/>
          </p:nvGrpSpPr>
          <p:grpSpPr>
            <a:xfrm rot="5400000">
              <a:off x="10147488" y="2539838"/>
              <a:ext cx="3336260" cy="253916"/>
              <a:chOff x="2362388" y="2033200"/>
              <a:chExt cx="3336260" cy="253916"/>
            </a:xfrm>
          </p:grpSpPr>
          <p:sp>
            <p:nvSpPr>
              <p:cNvPr id="20" name="TextBox 19"/>
              <p:cNvSpPr txBox="1"/>
              <p:nvPr/>
            </p:nvSpPr>
            <p:spPr>
              <a:xfrm>
                <a:off x="2362388" y="2033200"/>
                <a:ext cx="740908"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Home</a:t>
                </a:r>
              </a:p>
            </p:txBody>
          </p:sp>
          <p:sp>
            <p:nvSpPr>
              <p:cNvPr id="21" name="TextBox 20"/>
              <p:cNvSpPr txBox="1"/>
              <p:nvPr/>
            </p:nvSpPr>
            <p:spPr>
              <a:xfrm>
                <a:off x="3273992" y="2033200"/>
                <a:ext cx="764953"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Photo</a:t>
                </a:r>
              </a:p>
            </p:txBody>
          </p:sp>
          <p:sp>
            <p:nvSpPr>
              <p:cNvPr id="22" name="TextBox 21"/>
              <p:cNvSpPr txBox="1"/>
              <p:nvPr/>
            </p:nvSpPr>
            <p:spPr>
              <a:xfrm>
                <a:off x="4209641" y="2033200"/>
                <a:ext cx="763351"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Video</a:t>
                </a:r>
              </a:p>
            </p:txBody>
          </p:sp>
          <p:sp>
            <p:nvSpPr>
              <p:cNvPr id="23" name="TextBox 22"/>
              <p:cNvSpPr txBox="1"/>
              <p:nvPr/>
            </p:nvSpPr>
            <p:spPr>
              <a:xfrm>
                <a:off x="5143688" y="2033200"/>
                <a:ext cx="554960"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Exit</a:t>
                </a:r>
              </a:p>
            </p:txBody>
          </p:sp>
        </p:grpSp>
      </p:grpSp>
      <p:pic>
        <p:nvPicPr>
          <p:cNvPr id="19" name="Picture 18">
            <a:extLst>
              <a:ext uri="{FF2B5EF4-FFF2-40B4-BE49-F238E27FC236}">
                <a16:creationId xmlns:a16="http://schemas.microsoft.com/office/drawing/2014/main" id="{F580AF32-35FD-41EB-9985-1F62ADAEF0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5015893" y="169575"/>
            <a:ext cx="6688426" cy="6688424"/>
          </a:xfrm>
          <a:prstGeom prst="rect">
            <a:avLst/>
          </a:prstGeom>
        </p:spPr>
      </p:pic>
      <p:sp>
        <p:nvSpPr>
          <p:cNvPr id="28" name="TextBox 27"/>
          <p:cNvSpPr txBox="1"/>
          <p:nvPr/>
        </p:nvSpPr>
        <p:spPr>
          <a:xfrm>
            <a:off x="850900" y="1500974"/>
            <a:ext cx="3440365" cy="707886"/>
          </a:xfrm>
          <a:prstGeom prst="rect">
            <a:avLst/>
          </a:prstGeom>
          <a:noFill/>
        </p:spPr>
        <p:txBody>
          <a:bodyPr wrap="none" rtlCol="0">
            <a:spAutoFit/>
          </a:bodyPr>
          <a:lstStyle/>
          <a:p>
            <a:r>
              <a:rPr lang="en-US" sz="4000" dirty="0" err="1">
                <a:solidFill>
                  <a:schemeClr val="tx1">
                    <a:lumMod val="75000"/>
                    <a:lumOff val="25000"/>
                  </a:schemeClr>
                </a:solidFill>
                <a:latin typeface="Bree Serif" panose="02000503040000020004" pitchFamily="2" charset="0"/>
              </a:rPr>
              <a:t>Closeup</a:t>
            </a:r>
            <a:r>
              <a:rPr lang="en-US" sz="4000" dirty="0">
                <a:solidFill>
                  <a:schemeClr val="tx1">
                    <a:lumMod val="75000"/>
                    <a:lumOff val="25000"/>
                  </a:schemeClr>
                </a:solidFill>
                <a:latin typeface="Bree Serif" panose="02000503040000020004" pitchFamily="2" charset="0"/>
              </a:rPr>
              <a:t> </a:t>
            </a:r>
            <a:r>
              <a:rPr lang="en-US" sz="4000" dirty="0">
                <a:solidFill>
                  <a:schemeClr val="accent4"/>
                </a:solidFill>
                <a:latin typeface="Bree Serif" panose="02000503040000020004" pitchFamily="2" charset="0"/>
              </a:rPr>
              <a:t>Photo</a:t>
            </a:r>
          </a:p>
        </p:txBody>
      </p:sp>
      <p:sp>
        <p:nvSpPr>
          <p:cNvPr id="29" name="Rounded Rectangle 28"/>
          <p:cNvSpPr/>
          <p:nvPr/>
        </p:nvSpPr>
        <p:spPr>
          <a:xfrm>
            <a:off x="952961" y="2296135"/>
            <a:ext cx="2430272" cy="285750"/>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spc="300" dirty="0">
                <a:latin typeface="Poppins" panose="00000500000000000000" pitchFamily="2" charset="0"/>
                <a:cs typeface="Poppins" panose="00000500000000000000" pitchFamily="2" charset="0"/>
              </a:rPr>
              <a:t>Best </a:t>
            </a:r>
            <a:r>
              <a:rPr lang="en-US" sz="1050" spc="300" dirty="0" err="1">
                <a:latin typeface="Poppins" panose="00000500000000000000" pitchFamily="2" charset="0"/>
                <a:cs typeface="Poppins" panose="00000500000000000000" pitchFamily="2" charset="0"/>
              </a:rPr>
              <a:t>Closeup</a:t>
            </a:r>
            <a:r>
              <a:rPr lang="en-US" sz="1050" spc="300" dirty="0">
                <a:latin typeface="Poppins" panose="00000500000000000000" pitchFamily="2" charset="0"/>
                <a:cs typeface="Poppins" panose="00000500000000000000" pitchFamily="2" charset="0"/>
              </a:rPr>
              <a:t> Photo</a:t>
            </a:r>
          </a:p>
        </p:txBody>
      </p:sp>
      <p:grpSp>
        <p:nvGrpSpPr>
          <p:cNvPr id="36" name="Group 35"/>
          <p:cNvGrpSpPr/>
          <p:nvPr/>
        </p:nvGrpSpPr>
        <p:grpSpPr>
          <a:xfrm>
            <a:off x="1017670" y="3099919"/>
            <a:ext cx="2117812" cy="854080"/>
            <a:chOff x="5943600" y="1576918"/>
            <a:chExt cx="2117812" cy="854080"/>
          </a:xfrm>
        </p:grpSpPr>
        <p:sp>
          <p:nvSpPr>
            <p:cNvPr id="37" name="Rectangle 36">
              <a:extLst>
                <a:ext uri="{FF2B5EF4-FFF2-40B4-BE49-F238E27FC236}">
                  <a16:creationId xmlns:a16="http://schemas.microsoft.com/office/drawing/2014/main" id="{AA5BF70B-206B-4722-B8EF-29F8198C1AB6}"/>
                </a:ext>
              </a:extLst>
            </p:cNvPr>
            <p:cNvSpPr/>
            <p:nvPr/>
          </p:nvSpPr>
          <p:spPr>
            <a:xfrm>
              <a:off x="6231062" y="1576918"/>
              <a:ext cx="1830350" cy="854080"/>
            </a:xfrm>
            <a:prstGeom prst="rect">
              <a:avLst/>
            </a:prstGeom>
          </p:spPr>
          <p:txBody>
            <a:bodyPr wrap="square">
              <a:spAutoFit/>
            </a:bodyPr>
            <a:lstStyle/>
            <a:p>
              <a:pPr algn="just">
                <a:lnSpc>
                  <a:spcPct val="150000"/>
                </a:lnSpc>
              </a:pPr>
              <a:r>
                <a:rPr lang="en-US" sz="1100" dirty="0" err="1">
                  <a:solidFill>
                    <a:schemeClr val="tx1">
                      <a:lumMod val="75000"/>
                      <a:lumOff val="25000"/>
                    </a:schemeClr>
                  </a:solidFill>
                  <a:latin typeface="Poppins" panose="00000500000000000000" pitchFamily="2" charset="0"/>
                  <a:cs typeface="Poppins" panose="00000500000000000000" pitchFamily="2" charset="0"/>
                </a:rPr>
                <a:t>Awond</a:t>
              </a:r>
              <a:r>
                <a:rPr lang="en-US" sz="1100" dirty="0">
                  <a:solidFill>
                    <a:schemeClr val="tx1">
                      <a:lumMod val="75000"/>
                      <a:lumOff val="25000"/>
                    </a:schemeClr>
                  </a:solidFill>
                  <a:latin typeface="Poppins" panose="00000500000000000000" pitchFamily="2" charset="0"/>
                  <a:cs typeface="Poppins" panose="00000500000000000000" pitchFamily="2" charset="0"/>
                </a:rPr>
                <a:t> </a:t>
              </a:r>
              <a:r>
                <a:rPr lang="en-US" sz="1100" dirty="0" err="1">
                  <a:solidFill>
                    <a:schemeClr val="tx1">
                      <a:lumMod val="75000"/>
                      <a:lumOff val="25000"/>
                    </a:schemeClr>
                  </a:solidFill>
                  <a:latin typeface="Poppins" panose="00000500000000000000" pitchFamily="2" charset="0"/>
                  <a:cs typeface="Poppins" panose="00000500000000000000" pitchFamily="2" charset="0"/>
                </a:rPr>
                <a:t>erfuls</a:t>
              </a:r>
              <a:r>
                <a:rPr lang="en-US" sz="1100" dirty="0">
                  <a:solidFill>
                    <a:schemeClr val="tx1">
                      <a:lumMod val="75000"/>
                      <a:lumOff val="25000"/>
                    </a:schemeClr>
                  </a:solidFill>
                  <a:latin typeface="Poppins" panose="00000500000000000000" pitchFamily="2" charset="0"/>
                  <a:cs typeface="Poppins" panose="00000500000000000000" pitchFamily="2" charset="0"/>
                </a:rPr>
                <a:t> ere has taken posse </a:t>
              </a:r>
              <a:r>
                <a:rPr lang="en-US" sz="1100" dirty="0" err="1">
                  <a:solidFill>
                    <a:schemeClr val="tx1">
                      <a:lumMod val="75000"/>
                      <a:lumOff val="25000"/>
                    </a:schemeClr>
                  </a:solidFill>
                  <a:latin typeface="Poppins" panose="00000500000000000000" pitchFamily="2" charset="0"/>
                  <a:cs typeface="Poppins" panose="00000500000000000000" pitchFamily="2" charset="0"/>
                </a:rPr>
                <a:t>erfuls</a:t>
              </a:r>
              <a:r>
                <a:rPr lang="en-US" sz="1100" dirty="0">
                  <a:solidFill>
                    <a:schemeClr val="tx1">
                      <a:lumMod val="75000"/>
                      <a:lumOff val="25000"/>
                    </a:schemeClr>
                  </a:solidFill>
                  <a:latin typeface="Poppins" panose="00000500000000000000" pitchFamily="2" charset="0"/>
                  <a:cs typeface="Poppins" panose="00000500000000000000" pitchFamily="2" charset="0"/>
                </a:rPr>
                <a:t> ere has </a:t>
              </a:r>
              <a:r>
                <a:rPr lang="en-US" sz="1100" dirty="0" err="1">
                  <a:solidFill>
                    <a:schemeClr val="tx1">
                      <a:lumMod val="75000"/>
                      <a:lumOff val="25000"/>
                    </a:schemeClr>
                  </a:solidFill>
                  <a:latin typeface="Poppins" panose="00000500000000000000" pitchFamily="2" charset="0"/>
                  <a:cs typeface="Poppins" panose="00000500000000000000" pitchFamily="2" charset="0"/>
                </a:rPr>
                <a:t>has</a:t>
              </a:r>
              <a:r>
                <a:rPr lang="en-US" sz="1100" dirty="0">
                  <a:solidFill>
                    <a:schemeClr val="tx1">
                      <a:lumMod val="75000"/>
                      <a:lumOff val="25000"/>
                    </a:schemeClr>
                  </a:solidFill>
                  <a:latin typeface="Poppins" panose="00000500000000000000" pitchFamily="2" charset="0"/>
                  <a:cs typeface="Poppins" panose="00000500000000000000" pitchFamily="2" charset="0"/>
                </a:rPr>
                <a:t> taken</a:t>
              </a:r>
              <a:endParaRPr lang="id-ID" sz="1100" dirty="0">
                <a:solidFill>
                  <a:schemeClr val="tx1">
                    <a:lumMod val="75000"/>
                    <a:lumOff val="25000"/>
                  </a:schemeClr>
                </a:solidFill>
                <a:latin typeface="Poppins" panose="00000500000000000000" pitchFamily="2" charset="0"/>
                <a:cs typeface="Poppins" panose="00000500000000000000" pitchFamily="2" charset="0"/>
              </a:endParaRPr>
            </a:p>
          </p:txBody>
        </p:sp>
        <p:sp>
          <p:nvSpPr>
            <p:cNvPr id="38" name="Oval 37"/>
            <p:cNvSpPr/>
            <p:nvPr/>
          </p:nvSpPr>
          <p:spPr>
            <a:xfrm>
              <a:off x="5943600" y="1691640"/>
              <a:ext cx="164592" cy="16459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grpSp>
      <p:grpSp>
        <p:nvGrpSpPr>
          <p:cNvPr id="39" name="Group 38"/>
          <p:cNvGrpSpPr/>
          <p:nvPr/>
        </p:nvGrpSpPr>
        <p:grpSpPr>
          <a:xfrm>
            <a:off x="3625885" y="3099919"/>
            <a:ext cx="2117812" cy="854080"/>
            <a:chOff x="5943600" y="1576918"/>
            <a:chExt cx="2117812" cy="854080"/>
          </a:xfrm>
        </p:grpSpPr>
        <p:sp>
          <p:nvSpPr>
            <p:cNvPr id="40" name="Rectangle 39">
              <a:extLst>
                <a:ext uri="{FF2B5EF4-FFF2-40B4-BE49-F238E27FC236}">
                  <a16:creationId xmlns:a16="http://schemas.microsoft.com/office/drawing/2014/main" id="{AA5BF70B-206B-4722-B8EF-29F8198C1AB6}"/>
                </a:ext>
              </a:extLst>
            </p:cNvPr>
            <p:cNvSpPr/>
            <p:nvPr/>
          </p:nvSpPr>
          <p:spPr>
            <a:xfrm>
              <a:off x="6231062" y="1576918"/>
              <a:ext cx="1830350" cy="854080"/>
            </a:xfrm>
            <a:prstGeom prst="rect">
              <a:avLst/>
            </a:prstGeom>
          </p:spPr>
          <p:txBody>
            <a:bodyPr wrap="square">
              <a:spAutoFit/>
            </a:bodyPr>
            <a:lstStyle/>
            <a:p>
              <a:pPr algn="just">
                <a:lnSpc>
                  <a:spcPct val="150000"/>
                </a:lnSpc>
              </a:pPr>
              <a:r>
                <a:rPr lang="en-US" sz="1100" dirty="0" err="1">
                  <a:solidFill>
                    <a:schemeClr val="tx1">
                      <a:lumMod val="75000"/>
                      <a:lumOff val="25000"/>
                    </a:schemeClr>
                  </a:solidFill>
                  <a:latin typeface="Poppins" panose="00000500000000000000" pitchFamily="2" charset="0"/>
                  <a:cs typeface="Poppins" panose="00000500000000000000" pitchFamily="2" charset="0"/>
                </a:rPr>
                <a:t>Awond</a:t>
              </a:r>
              <a:r>
                <a:rPr lang="en-US" sz="1100" dirty="0">
                  <a:solidFill>
                    <a:schemeClr val="tx1">
                      <a:lumMod val="75000"/>
                      <a:lumOff val="25000"/>
                    </a:schemeClr>
                  </a:solidFill>
                  <a:latin typeface="Poppins" panose="00000500000000000000" pitchFamily="2" charset="0"/>
                  <a:cs typeface="Poppins" panose="00000500000000000000" pitchFamily="2" charset="0"/>
                </a:rPr>
                <a:t> </a:t>
              </a:r>
              <a:r>
                <a:rPr lang="en-US" sz="1100" dirty="0" err="1">
                  <a:solidFill>
                    <a:schemeClr val="tx1">
                      <a:lumMod val="75000"/>
                      <a:lumOff val="25000"/>
                    </a:schemeClr>
                  </a:solidFill>
                  <a:latin typeface="Poppins" panose="00000500000000000000" pitchFamily="2" charset="0"/>
                  <a:cs typeface="Poppins" panose="00000500000000000000" pitchFamily="2" charset="0"/>
                </a:rPr>
                <a:t>erfuls</a:t>
              </a:r>
              <a:r>
                <a:rPr lang="en-US" sz="1100" dirty="0">
                  <a:solidFill>
                    <a:schemeClr val="tx1">
                      <a:lumMod val="75000"/>
                      <a:lumOff val="25000"/>
                    </a:schemeClr>
                  </a:solidFill>
                  <a:latin typeface="Poppins" panose="00000500000000000000" pitchFamily="2" charset="0"/>
                  <a:cs typeface="Poppins" panose="00000500000000000000" pitchFamily="2" charset="0"/>
                </a:rPr>
                <a:t> ere has taken posse </a:t>
              </a:r>
              <a:r>
                <a:rPr lang="en-US" sz="1100" dirty="0" err="1">
                  <a:solidFill>
                    <a:schemeClr val="tx1">
                      <a:lumMod val="75000"/>
                      <a:lumOff val="25000"/>
                    </a:schemeClr>
                  </a:solidFill>
                  <a:latin typeface="Poppins" panose="00000500000000000000" pitchFamily="2" charset="0"/>
                  <a:cs typeface="Poppins" panose="00000500000000000000" pitchFamily="2" charset="0"/>
                </a:rPr>
                <a:t>erfuls</a:t>
              </a:r>
              <a:r>
                <a:rPr lang="en-US" sz="1100" dirty="0">
                  <a:solidFill>
                    <a:schemeClr val="tx1">
                      <a:lumMod val="75000"/>
                      <a:lumOff val="25000"/>
                    </a:schemeClr>
                  </a:solidFill>
                  <a:latin typeface="Poppins" panose="00000500000000000000" pitchFamily="2" charset="0"/>
                  <a:cs typeface="Poppins" panose="00000500000000000000" pitchFamily="2" charset="0"/>
                </a:rPr>
                <a:t> ere has </a:t>
              </a:r>
              <a:r>
                <a:rPr lang="en-US" sz="1100" dirty="0" err="1">
                  <a:solidFill>
                    <a:schemeClr val="tx1">
                      <a:lumMod val="75000"/>
                      <a:lumOff val="25000"/>
                    </a:schemeClr>
                  </a:solidFill>
                  <a:latin typeface="Poppins" panose="00000500000000000000" pitchFamily="2" charset="0"/>
                  <a:cs typeface="Poppins" panose="00000500000000000000" pitchFamily="2" charset="0"/>
                </a:rPr>
                <a:t>has</a:t>
              </a:r>
              <a:r>
                <a:rPr lang="en-US" sz="1100" dirty="0">
                  <a:solidFill>
                    <a:schemeClr val="tx1">
                      <a:lumMod val="75000"/>
                      <a:lumOff val="25000"/>
                    </a:schemeClr>
                  </a:solidFill>
                  <a:latin typeface="Poppins" panose="00000500000000000000" pitchFamily="2" charset="0"/>
                  <a:cs typeface="Poppins" panose="00000500000000000000" pitchFamily="2" charset="0"/>
                </a:rPr>
                <a:t> taken</a:t>
              </a:r>
              <a:endParaRPr lang="id-ID" sz="1100" dirty="0">
                <a:solidFill>
                  <a:schemeClr val="tx1">
                    <a:lumMod val="75000"/>
                    <a:lumOff val="25000"/>
                  </a:schemeClr>
                </a:solidFill>
                <a:latin typeface="Poppins" panose="00000500000000000000" pitchFamily="2" charset="0"/>
                <a:cs typeface="Poppins" panose="00000500000000000000" pitchFamily="2" charset="0"/>
              </a:endParaRPr>
            </a:p>
          </p:txBody>
        </p:sp>
        <p:sp>
          <p:nvSpPr>
            <p:cNvPr id="41" name="Oval 40"/>
            <p:cNvSpPr/>
            <p:nvPr/>
          </p:nvSpPr>
          <p:spPr>
            <a:xfrm>
              <a:off x="5943600" y="1691640"/>
              <a:ext cx="164592" cy="16459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grpSp>
      <p:grpSp>
        <p:nvGrpSpPr>
          <p:cNvPr id="42" name="Group 41"/>
          <p:cNvGrpSpPr/>
          <p:nvPr/>
        </p:nvGrpSpPr>
        <p:grpSpPr>
          <a:xfrm>
            <a:off x="1017670" y="4335460"/>
            <a:ext cx="2117812" cy="854080"/>
            <a:chOff x="5943600" y="1576918"/>
            <a:chExt cx="2117812" cy="854080"/>
          </a:xfrm>
        </p:grpSpPr>
        <p:sp>
          <p:nvSpPr>
            <p:cNvPr id="43" name="Rectangle 42">
              <a:extLst>
                <a:ext uri="{FF2B5EF4-FFF2-40B4-BE49-F238E27FC236}">
                  <a16:creationId xmlns:a16="http://schemas.microsoft.com/office/drawing/2014/main" id="{AA5BF70B-206B-4722-B8EF-29F8198C1AB6}"/>
                </a:ext>
              </a:extLst>
            </p:cNvPr>
            <p:cNvSpPr/>
            <p:nvPr/>
          </p:nvSpPr>
          <p:spPr>
            <a:xfrm>
              <a:off x="6231062" y="1576918"/>
              <a:ext cx="1830350" cy="854080"/>
            </a:xfrm>
            <a:prstGeom prst="rect">
              <a:avLst/>
            </a:prstGeom>
          </p:spPr>
          <p:txBody>
            <a:bodyPr wrap="square">
              <a:spAutoFit/>
            </a:bodyPr>
            <a:lstStyle/>
            <a:p>
              <a:pPr algn="just">
                <a:lnSpc>
                  <a:spcPct val="150000"/>
                </a:lnSpc>
              </a:pPr>
              <a:r>
                <a:rPr lang="en-US" sz="1100" dirty="0" err="1">
                  <a:solidFill>
                    <a:schemeClr val="tx1">
                      <a:lumMod val="75000"/>
                      <a:lumOff val="25000"/>
                    </a:schemeClr>
                  </a:solidFill>
                  <a:latin typeface="Poppins" panose="00000500000000000000" pitchFamily="2" charset="0"/>
                  <a:cs typeface="Poppins" panose="00000500000000000000" pitchFamily="2" charset="0"/>
                </a:rPr>
                <a:t>Awond</a:t>
              </a:r>
              <a:r>
                <a:rPr lang="en-US" sz="1100" dirty="0">
                  <a:solidFill>
                    <a:schemeClr val="tx1">
                      <a:lumMod val="75000"/>
                      <a:lumOff val="25000"/>
                    </a:schemeClr>
                  </a:solidFill>
                  <a:latin typeface="Poppins" panose="00000500000000000000" pitchFamily="2" charset="0"/>
                  <a:cs typeface="Poppins" panose="00000500000000000000" pitchFamily="2" charset="0"/>
                </a:rPr>
                <a:t> </a:t>
              </a:r>
              <a:r>
                <a:rPr lang="en-US" sz="1100" dirty="0" err="1">
                  <a:solidFill>
                    <a:schemeClr val="tx1">
                      <a:lumMod val="75000"/>
                      <a:lumOff val="25000"/>
                    </a:schemeClr>
                  </a:solidFill>
                  <a:latin typeface="Poppins" panose="00000500000000000000" pitchFamily="2" charset="0"/>
                  <a:cs typeface="Poppins" panose="00000500000000000000" pitchFamily="2" charset="0"/>
                </a:rPr>
                <a:t>erfuls</a:t>
              </a:r>
              <a:r>
                <a:rPr lang="en-US" sz="1100" dirty="0">
                  <a:solidFill>
                    <a:schemeClr val="tx1">
                      <a:lumMod val="75000"/>
                      <a:lumOff val="25000"/>
                    </a:schemeClr>
                  </a:solidFill>
                  <a:latin typeface="Poppins" panose="00000500000000000000" pitchFamily="2" charset="0"/>
                  <a:cs typeface="Poppins" panose="00000500000000000000" pitchFamily="2" charset="0"/>
                </a:rPr>
                <a:t> ere has taken posse </a:t>
              </a:r>
              <a:r>
                <a:rPr lang="en-US" sz="1100" dirty="0" err="1">
                  <a:solidFill>
                    <a:schemeClr val="tx1">
                      <a:lumMod val="75000"/>
                      <a:lumOff val="25000"/>
                    </a:schemeClr>
                  </a:solidFill>
                  <a:latin typeface="Poppins" panose="00000500000000000000" pitchFamily="2" charset="0"/>
                  <a:cs typeface="Poppins" panose="00000500000000000000" pitchFamily="2" charset="0"/>
                </a:rPr>
                <a:t>erfuls</a:t>
              </a:r>
              <a:r>
                <a:rPr lang="en-US" sz="1100" dirty="0">
                  <a:solidFill>
                    <a:schemeClr val="tx1">
                      <a:lumMod val="75000"/>
                      <a:lumOff val="25000"/>
                    </a:schemeClr>
                  </a:solidFill>
                  <a:latin typeface="Poppins" panose="00000500000000000000" pitchFamily="2" charset="0"/>
                  <a:cs typeface="Poppins" panose="00000500000000000000" pitchFamily="2" charset="0"/>
                </a:rPr>
                <a:t> ere has </a:t>
              </a:r>
              <a:r>
                <a:rPr lang="en-US" sz="1100" dirty="0" err="1">
                  <a:solidFill>
                    <a:schemeClr val="tx1">
                      <a:lumMod val="75000"/>
                      <a:lumOff val="25000"/>
                    </a:schemeClr>
                  </a:solidFill>
                  <a:latin typeface="Poppins" panose="00000500000000000000" pitchFamily="2" charset="0"/>
                  <a:cs typeface="Poppins" panose="00000500000000000000" pitchFamily="2" charset="0"/>
                </a:rPr>
                <a:t>has</a:t>
              </a:r>
              <a:r>
                <a:rPr lang="en-US" sz="1100" dirty="0">
                  <a:solidFill>
                    <a:schemeClr val="tx1">
                      <a:lumMod val="75000"/>
                      <a:lumOff val="25000"/>
                    </a:schemeClr>
                  </a:solidFill>
                  <a:latin typeface="Poppins" panose="00000500000000000000" pitchFamily="2" charset="0"/>
                  <a:cs typeface="Poppins" panose="00000500000000000000" pitchFamily="2" charset="0"/>
                </a:rPr>
                <a:t> taken</a:t>
              </a:r>
              <a:endParaRPr lang="id-ID" sz="1100" dirty="0">
                <a:solidFill>
                  <a:schemeClr val="tx1">
                    <a:lumMod val="75000"/>
                    <a:lumOff val="25000"/>
                  </a:schemeClr>
                </a:solidFill>
                <a:latin typeface="Poppins" panose="00000500000000000000" pitchFamily="2" charset="0"/>
                <a:cs typeface="Poppins" panose="00000500000000000000" pitchFamily="2" charset="0"/>
              </a:endParaRPr>
            </a:p>
          </p:txBody>
        </p:sp>
        <p:sp>
          <p:nvSpPr>
            <p:cNvPr id="44" name="Oval 43"/>
            <p:cNvSpPr/>
            <p:nvPr/>
          </p:nvSpPr>
          <p:spPr>
            <a:xfrm>
              <a:off x="5943600" y="1691640"/>
              <a:ext cx="164592" cy="16459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grpSp>
      <p:grpSp>
        <p:nvGrpSpPr>
          <p:cNvPr id="45" name="Group 44"/>
          <p:cNvGrpSpPr/>
          <p:nvPr/>
        </p:nvGrpSpPr>
        <p:grpSpPr>
          <a:xfrm>
            <a:off x="3625885" y="4335460"/>
            <a:ext cx="2117812" cy="854080"/>
            <a:chOff x="5943600" y="1576918"/>
            <a:chExt cx="2117812" cy="854080"/>
          </a:xfrm>
        </p:grpSpPr>
        <p:sp>
          <p:nvSpPr>
            <p:cNvPr id="46" name="Rectangle 45">
              <a:extLst>
                <a:ext uri="{FF2B5EF4-FFF2-40B4-BE49-F238E27FC236}">
                  <a16:creationId xmlns:a16="http://schemas.microsoft.com/office/drawing/2014/main" id="{AA5BF70B-206B-4722-B8EF-29F8198C1AB6}"/>
                </a:ext>
              </a:extLst>
            </p:cNvPr>
            <p:cNvSpPr/>
            <p:nvPr/>
          </p:nvSpPr>
          <p:spPr>
            <a:xfrm>
              <a:off x="6231062" y="1576918"/>
              <a:ext cx="1830350" cy="854080"/>
            </a:xfrm>
            <a:prstGeom prst="rect">
              <a:avLst/>
            </a:prstGeom>
          </p:spPr>
          <p:txBody>
            <a:bodyPr wrap="square">
              <a:spAutoFit/>
            </a:bodyPr>
            <a:lstStyle/>
            <a:p>
              <a:pPr algn="just">
                <a:lnSpc>
                  <a:spcPct val="150000"/>
                </a:lnSpc>
              </a:pPr>
              <a:r>
                <a:rPr lang="en-US" sz="1100" dirty="0" err="1">
                  <a:solidFill>
                    <a:schemeClr val="tx1">
                      <a:lumMod val="75000"/>
                      <a:lumOff val="25000"/>
                    </a:schemeClr>
                  </a:solidFill>
                  <a:latin typeface="Poppins" panose="00000500000000000000" pitchFamily="2" charset="0"/>
                  <a:cs typeface="Poppins" panose="00000500000000000000" pitchFamily="2" charset="0"/>
                </a:rPr>
                <a:t>Awond</a:t>
              </a:r>
              <a:r>
                <a:rPr lang="en-US" sz="1100" dirty="0">
                  <a:solidFill>
                    <a:schemeClr val="tx1">
                      <a:lumMod val="75000"/>
                      <a:lumOff val="25000"/>
                    </a:schemeClr>
                  </a:solidFill>
                  <a:latin typeface="Poppins" panose="00000500000000000000" pitchFamily="2" charset="0"/>
                  <a:cs typeface="Poppins" panose="00000500000000000000" pitchFamily="2" charset="0"/>
                </a:rPr>
                <a:t> </a:t>
              </a:r>
              <a:r>
                <a:rPr lang="en-US" sz="1100" dirty="0" err="1">
                  <a:solidFill>
                    <a:schemeClr val="tx1">
                      <a:lumMod val="75000"/>
                      <a:lumOff val="25000"/>
                    </a:schemeClr>
                  </a:solidFill>
                  <a:latin typeface="Poppins" panose="00000500000000000000" pitchFamily="2" charset="0"/>
                  <a:cs typeface="Poppins" panose="00000500000000000000" pitchFamily="2" charset="0"/>
                </a:rPr>
                <a:t>erfuls</a:t>
              </a:r>
              <a:r>
                <a:rPr lang="en-US" sz="1100" dirty="0">
                  <a:solidFill>
                    <a:schemeClr val="tx1">
                      <a:lumMod val="75000"/>
                      <a:lumOff val="25000"/>
                    </a:schemeClr>
                  </a:solidFill>
                  <a:latin typeface="Poppins" panose="00000500000000000000" pitchFamily="2" charset="0"/>
                  <a:cs typeface="Poppins" panose="00000500000000000000" pitchFamily="2" charset="0"/>
                </a:rPr>
                <a:t> ere has taken posse </a:t>
              </a:r>
              <a:r>
                <a:rPr lang="en-US" sz="1100" dirty="0" err="1">
                  <a:solidFill>
                    <a:schemeClr val="tx1">
                      <a:lumMod val="75000"/>
                      <a:lumOff val="25000"/>
                    </a:schemeClr>
                  </a:solidFill>
                  <a:latin typeface="Poppins" panose="00000500000000000000" pitchFamily="2" charset="0"/>
                  <a:cs typeface="Poppins" panose="00000500000000000000" pitchFamily="2" charset="0"/>
                </a:rPr>
                <a:t>erfuls</a:t>
              </a:r>
              <a:r>
                <a:rPr lang="en-US" sz="1100" dirty="0">
                  <a:solidFill>
                    <a:schemeClr val="tx1">
                      <a:lumMod val="75000"/>
                      <a:lumOff val="25000"/>
                    </a:schemeClr>
                  </a:solidFill>
                  <a:latin typeface="Poppins" panose="00000500000000000000" pitchFamily="2" charset="0"/>
                  <a:cs typeface="Poppins" panose="00000500000000000000" pitchFamily="2" charset="0"/>
                </a:rPr>
                <a:t> ere has </a:t>
              </a:r>
              <a:r>
                <a:rPr lang="en-US" sz="1100" dirty="0" err="1">
                  <a:solidFill>
                    <a:schemeClr val="tx1">
                      <a:lumMod val="75000"/>
                      <a:lumOff val="25000"/>
                    </a:schemeClr>
                  </a:solidFill>
                  <a:latin typeface="Poppins" panose="00000500000000000000" pitchFamily="2" charset="0"/>
                  <a:cs typeface="Poppins" panose="00000500000000000000" pitchFamily="2" charset="0"/>
                </a:rPr>
                <a:t>has</a:t>
              </a:r>
              <a:r>
                <a:rPr lang="en-US" sz="1100" dirty="0">
                  <a:solidFill>
                    <a:schemeClr val="tx1">
                      <a:lumMod val="75000"/>
                      <a:lumOff val="25000"/>
                    </a:schemeClr>
                  </a:solidFill>
                  <a:latin typeface="Poppins" panose="00000500000000000000" pitchFamily="2" charset="0"/>
                  <a:cs typeface="Poppins" panose="00000500000000000000" pitchFamily="2" charset="0"/>
                </a:rPr>
                <a:t> taken</a:t>
              </a:r>
              <a:endParaRPr lang="id-ID" sz="1100" dirty="0">
                <a:solidFill>
                  <a:schemeClr val="tx1">
                    <a:lumMod val="75000"/>
                    <a:lumOff val="25000"/>
                  </a:schemeClr>
                </a:solidFill>
                <a:latin typeface="Poppins" panose="00000500000000000000" pitchFamily="2" charset="0"/>
                <a:cs typeface="Poppins" panose="00000500000000000000" pitchFamily="2" charset="0"/>
              </a:endParaRPr>
            </a:p>
          </p:txBody>
        </p:sp>
        <p:sp>
          <p:nvSpPr>
            <p:cNvPr id="47" name="Oval 46"/>
            <p:cNvSpPr/>
            <p:nvPr/>
          </p:nvSpPr>
          <p:spPr>
            <a:xfrm>
              <a:off x="5943600" y="1691640"/>
              <a:ext cx="164592" cy="16459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grpSp>
      <p:sp>
        <p:nvSpPr>
          <p:cNvPr id="3" name="Picture Placeholder 2">
            <a:extLst>
              <a:ext uri="{FF2B5EF4-FFF2-40B4-BE49-F238E27FC236}">
                <a16:creationId xmlns:a16="http://schemas.microsoft.com/office/drawing/2014/main" id="{138CD536-2C63-4F18-BD32-CF9842F41670}"/>
              </a:ext>
            </a:extLst>
          </p:cNvPr>
          <p:cNvSpPr>
            <a:spLocks noGrp="1"/>
          </p:cNvSpPr>
          <p:nvPr>
            <p:ph type="pic" sz="quarter" idx="10"/>
          </p:nvPr>
        </p:nvSpPr>
        <p:spPr/>
      </p:sp>
    </p:spTree>
    <p:extLst>
      <p:ext uri="{BB962C8B-B14F-4D97-AF65-F5344CB8AC3E}">
        <p14:creationId xmlns:p14="http://schemas.microsoft.com/office/powerpoint/2010/main" val="700098185"/>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7" name="Freeform 26"/>
          <p:cNvSpPr/>
          <p:nvPr/>
        </p:nvSpPr>
        <p:spPr>
          <a:xfrm>
            <a:off x="1025656" y="723015"/>
            <a:ext cx="10125835" cy="5426611"/>
          </a:xfrm>
          <a:custGeom>
            <a:avLst/>
            <a:gdLst>
              <a:gd name="connsiteX0" fmla="*/ 7633997 w 10125835"/>
              <a:gd name="connsiteY0" fmla="*/ 4758075 h 5426611"/>
              <a:gd name="connsiteX1" fmla="*/ 7968265 w 10125835"/>
              <a:gd name="connsiteY1" fmla="*/ 5092343 h 5426611"/>
              <a:gd name="connsiteX2" fmla="*/ 7633997 w 10125835"/>
              <a:gd name="connsiteY2" fmla="*/ 5426611 h 5426611"/>
              <a:gd name="connsiteX3" fmla="*/ 7299729 w 10125835"/>
              <a:gd name="connsiteY3" fmla="*/ 5092343 h 5426611"/>
              <a:gd name="connsiteX4" fmla="*/ 7633997 w 10125835"/>
              <a:gd name="connsiteY4" fmla="*/ 4758075 h 5426611"/>
              <a:gd name="connsiteX5" fmla="*/ 1997968 w 10125835"/>
              <a:gd name="connsiteY5" fmla="*/ 4722908 h 5426611"/>
              <a:gd name="connsiteX6" fmla="*/ 2332236 w 10125835"/>
              <a:gd name="connsiteY6" fmla="*/ 5057176 h 5426611"/>
              <a:gd name="connsiteX7" fmla="*/ 1997968 w 10125835"/>
              <a:gd name="connsiteY7" fmla="*/ 5391444 h 5426611"/>
              <a:gd name="connsiteX8" fmla="*/ 1663700 w 10125835"/>
              <a:gd name="connsiteY8" fmla="*/ 5057176 h 5426611"/>
              <a:gd name="connsiteX9" fmla="*/ 1997968 w 10125835"/>
              <a:gd name="connsiteY9" fmla="*/ 4722908 h 5426611"/>
              <a:gd name="connsiteX10" fmla="*/ 9713658 w 10125835"/>
              <a:gd name="connsiteY10" fmla="*/ 4283208 h 5426611"/>
              <a:gd name="connsiteX11" fmla="*/ 10118225 w 10125835"/>
              <a:gd name="connsiteY11" fmla="*/ 4687775 h 5426611"/>
              <a:gd name="connsiteX12" fmla="*/ 9713658 w 10125835"/>
              <a:gd name="connsiteY12" fmla="*/ 5092342 h 5426611"/>
              <a:gd name="connsiteX13" fmla="*/ 9309091 w 10125835"/>
              <a:gd name="connsiteY13" fmla="*/ 4687775 h 5426611"/>
              <a:gd name="connsiteX14" fmla="*/ 9713658 w 10125835"/>
              <a:gd name="connsiteY14" fmla="*/ 4283208 h 5426611"/>
              <a:gd name="connsiteX15" fmla="*/ 4077628 w 10125835"/>
              <a:gd name="connsiteY15" fmla="*/ 4248041 h 5426611"/>
              <a:gd name="connsiteX16" fmla="*/ 4482195 w 10125835"/>
              <a:gd name="connsiteY16" fmla="*/ 4652608 h 5426611"/>
              <a:gd name="connsiteX17" fmla="*/ 4077628 w 10125835"/>
              <a:gd name="connsiteY17" fmla="*/ 5057175 h 5426611"/>
              <a:gd name="connsiteX18" fmla="*/ 3673061 w 10125835"/>
              <a:gd name="connsiteY18" fmla="*/ 4652608 h 5426611"/>
              <a:gd name="connsiteX19" fmla="*/ 4077628 w 10125835"/>
              <a:gd name="connsiteY19" fmla="*/ 4248041 h 5426611"/>
              <a:gd name="connsiteX20" fmla="*/ 6313197 w 10125835"/>
              <a:gd name="connsiteY20" fmla="*/ 3403740 h 5426611"/>
              <a:gd name="connsiteX21" fmla="*/ 6990365 w 10125835"/>
              <a:gd name="connsiteY21" fmla="*/ 4080908 h 5426611"/>
              <a:gd name="connsiteX22" fmla="*/ 6313197 w 10125835"/>
              <a:gd name="connsiteY22" fmla="*/ 4758076 h 5426611"/>
              <a:gd name="connsiteX23" fmla="*/ 5636029 w 10125835"/>
              <a:gd name="connsiteY23" fmla="*/ 4080908 h 5426611"/>
              <a:gd name="connsiteX24" fmla="*/ 6313197 w 10125835"/>
              <a:gd name="connsiteY24" fmla="*/ 3403740 h 5426611"/>
              <a:gd name="connsiteX25" fmla="*/ 677168 w 10125835"/>
              <a:gd name="connsiteY25" fmla="*/ 3368573 h 5426611"/>
              <a:gd name="connsiteX26" fmla="*/ 1354336 w 10125835"/>
              <a:gd name="connsiteY26" fmla="*/ 4045741 h 5426611"/>
              <a:gd name="connsiteX27" fmla="*/ 677168 w 10125835"/>
              <a:gd name="connsiteY27" fmla="*/ 4722909 h 5426611"/>
              <a:gd name="connsiteX28" fmla="*/ 0 w 10125835"/>
              <a:gd name="connsiteY28" fmla="*/ 4045741 h 5426611"/>
              <a:gd name="connsiteX29" fmla="*/ 677168 w 10125835"/>
              <a:gd name="connsiteY29" fmla="*/ 3368573 h 5426611"/>
              <a:gd name="connsiteX30" fmla="*/ 8473982 w 10125835"/>
              <a:gd name="connsiteY30" fmla="*/ 3069472 h 5426611"/>
              <a:gd name="connsiteX31" fmla="*/ 8979700 w 10125835"/>
              <a:gd name="connsiteY31" fmla="*/ 3575190 h 5426611"/>
              <a:gd name="connsiteX32" fmla="*/ 8473982 w 10125835"/>
              <a:gd name="connsiteY32" fmla="*/ 4080908 h 5426611"/>
              <a:gd name="connsiteX33" fmla="*/ 7968264 w 10125835"/>
              <a:gd name="connsiteY33" fmla="*/ 3575190 h 5426611"/>
              <a:gd name="connsiteX34" fmla="*/ 8473982 w 10125835"/>
              <a:gd name="connsiteY34" fmla="*/ 3069472 h 5426611"/>
              <a:gd name="connsiteX35" fmla="*/ 2837953 w 10125835"/>
              <a:gd name="connsiteY35" fmla="*/ 3034305 h 5426611"/>
              <a:gd name="connsiteX36" fmla="*/ 3343670 w 10125835"/>
              <a:gd name="connsiteY36" fmla="*/ 3540023 h 5426611"/>
              <a:gd name="connsiteX37" fmla="*/ 2837953 w 10125835"/>
              <a:gd name="connsiteY37" fmla="*/ 4045741 h 5426611"/>
              <a:gd name="connsiteX38" fmla="*/ 2332235 w 10125835"/>
              <a:gd name="connsiteY38" fmla="*/ 3540023 h 5426611"/>
              <a:gd name="connsiteX39" fmla="*/ 2837953 w 10125835"/>
              <a:gd name="connsiteY39" fmla="*/ 3034305 h 5426611"/>
              <a:gd name="connsiteX40" fmla="*/ 7641607 w 10125835"/>
              <a:gd name="connsiteY40" fmla="*/ 1723769 h 5426611"/>
              <a:gd name="connsiteX41" fmla="*/ 7975875 w 10125835"/>
              <a:gd name="connsiteY41" fmla="*/ 2058037 h 5426611"/>
              <a:gd name="connsiteX42" fmla="*/ 7641607 w 10125835"/>
              <a:gd name="connsiteY42" fmla="*/ 2392305 h 5426611"/>
              <a:gd name="connsiteX43" fmla="*/ 7307339 w 10125835"/>
              <a:gd name="connsiteY43" fmla="*/ 2058037 h 5426611"/>
              <a:gd name="connsiteX44" fmla="*/ 7641607 w 10125835"/>
              <a:gd name="connsiteY44" fmla="*/ 1723769 h 5426611"/>
              <a:gd name="connsiteX45" fmla="*/ 2005580 w 10125835"/>
              <a:gd name="connsiteY45" fmla="*/ 1688602 h 5426611"/>
              <a:gd name="connsiteX46" fmla="*/ 2339847 w 10125835"/>
              <a:gd name="connsiteY46" fmla="*/ 2022870 h 5426611"/>
              <a:gd name="connsiteX47" fmla="*/ 2005580 w 10125835"/>
              <a:gd name="connsiteY47" fmla="*/ 2357138 h 5426611"/>
              <a:gd name="connsiteX48" fmla="*/ 1671311 w 10125835"/>
              <a:gd name="connsiteY48" fmla="*/ 2022870 h 5426611"/>
              <a:gd name="connsiteX49" fmla="*/ 2005580 w 10125835"/>
              <a:gd name="connsiteY49" fmla="*/ 1688602 h 5426611"/>
              <a:gd name="connsiteX50" fmla="*/ 9721268 w 10125835"/>
              <a:gd name="connsiteY50" fmla="*/ 1248903 h 5426611"/>
              <a:gd name="connsiteX51" fmla="*/ 10125835 w 10125835"/>
              <a:gd name="connsiteY51" fmla="*/ 1653469 h 5426611"/>
              <a:gd name="connsiteX52" fmla="*/ 9721268 w 10125835"/>
              <a:gd name="connsiteY52" fmla="*/ 2058036 h 5426611"/>
              <a:gd name="connsiteX53" fmla="*/ 9316701 w 10125835"/>
              <a:gd name="connsiteY53" fmla="*/ 1653469 h 5426611"/>
              <a:gd name="connsiteX54" fmla="*/ 9721268 w 10125835"/>
              <a:gd name="connsiteY54" fmla="*/ 1248903 h 5426611"/>
              <a:gd name="connsiteX55" fmla="*/ 4085238 w 10125835"/>
              <a:gd name="connsiteY55" fmla="*/ 1213736 h 5426611"/>
              <a:gd name="connsiteX56" fmla="*/ 4489805 w 10125835"/>
              <a:gd name="connsiteY56" fmla="*/ 1618302 h 5426611"/>
              <a:gd name="connsiteX57" fmla="*/ 4085238 w 10125835"/>
              <a:gd name="connsiteY57" fmla="*/ 2022869 h 5426611"/>
              <a:gd name="connsiteX58" fmla="*/ 3680671 w 10125835"/>
              <a:gd name="connsiteY58" fmla="*/ 1618302 h 5426611"/>
              <a:gd name="connsiteX59" fmla="*/ 4085238 w 10125835"/>
              <a:gd name="connsiteY59" fmla="*/ 1213736 h 5426611"/>
              <a:gd name="connsiteX60" fmla="*/ 6320807 w 10125835"/>
              <a:gd name="connsiteY60" fmla="*/ 369435 h 5426611"/>
              <a:gd name="connsiteX61" fmla="*/ 6997975 w 10125835"/>
              <a:gd name="connsiteY61" fmla="*/ 1046603 h 5426611"/>
              <a:gd name="connsiteX62" fmla="*/ 6320807 w 10125835"/>
              <a:gd name="connsiteY62" fmla="*/ 1723770 h 5426611"/>
              <a:gd name="connsiteX63" fmla="*/ 5643639 w 10125835"/>
              <a:gd name="connsiteY63" fmla="*/ 1046603 h 5426611"/>
              <a:gd name="connsiteX64" fmla="*/ 6320807 w 10125835"/>
              <a:gd name="connsiteY64" fmla="*/ 369435 h 5426611"/>
              <a:gd name="connsiteX65" fmla="*/ 684779 w 10125835"/>
              <a:gd name="connsiteY65" fmla="*/ 334268 h 5426611"/>
              <a:gd name="connsiteX66" fmla="*/ 1361948 w 10125835"/>
              <a:gd name="connsiteY66" fmla="*/ 1011436 h 5426611"/>
              <a:gd name="connsiteX67" fmla="*/ 684779 w 10125835"/>
              <a:gd name="connsiteY67" fmla="*/ 1688603 h 5426611"/>
              <a:gd name="connsiteX68" fmla="*/ 7611 w 10125835"/>
              <a:gd name="connsiteY68" fmla="*/ 1011436 h 5426611"/>
              <a:gd name="connsiteX69" fmla="*/ 684779 w 10125835"/>
              <a:gd name="connsiteY69" fmla="*/ 334268 h 5426611"/>
              <a:gd name="connsiteX70" fmla="*/ 8481592 w 10125835"/>
              <a:gd name="connsiteY70" fmla="*/ 35167 h 5426611"/>
              <a:gd name="connsiteX71" fmla="*/ 8987310 w 10125835"/>
              <a:gd name="connsiteY71" fmla="*/ 540885 h 5426611"/>
              <a:gd name="connsiteX72" fmla="*/ 8481592 w 10125835"/>
              <a:gd name="connsiteY72" fmla="*/ 1046603 h 5426611"/>
              <a:gd name="connsiteX73" fmla="*/ 7975874 w 10125835"/>
              <a:gd name="connsiteY73" fmla="*/ 540885 h 5426611"/>
              <a:gd name="connsiteX74" fmla="*/ 8481592 w 10125835"/>
              <a:gd name="connsiteY74" fmla="*/ 35167 h 5426611"/>
              <a:gd name="connsiteX75" fmla="*/ 2845565 w 10125835"/>
              <a:gd name="connsiteY75" fmla="*/ 0 h 5426611"/>
              <a:gd name="connsiteX76" fmla="*/ 3351280 w 10125835"/>
              <a:gd name="connsiteY76" fmla="*/ 505718 h 5426611"/>
              <a:gd name="connsiteX77" fmla="*/ 2845565 w 10125835"/>
              <a:gd name="connsiteY77" fmla="*/ 1011436 h 5426611"/>
              <a:gd name="connsiteX78" fmla="*/ 2339847 w 10125835"/>
              <a:gd name="connsiteY78" fmla="*/ 505718 h 5426611"/>
              <a:gd name="connsiteX79" fmla="*/ 2845565 w 10125835"/>
              <a:gd name="connsiteY79" fmla="*/ 0 h 5426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10125835" h="5426611">
                <a:moveTo>
                  <a:pt x="7633997" y="4758075"/>
                </a:moveTo>
                <a:cubicBezTo>
                  <a:pt x="7818608" y="4758075"/>
                  <a:pt x="7968265" y="4907732"/>
                  <a:pt x="7968265" y="5092343"/>
                </a:cubicBezTo>
                <a:cubicBezTo>
                  <a:pt x="7968265" y="5276954"/>
                  <a:pt x="7818608" y="5426611"/>
                  <a:pt x="7633997" y="5426611"/>
                </a:cubicBezTo>
                <a:cubicBezTo>
                  <a:pt x="7449386" y="5426611"/>
                  <a:pt x="7299729" y="5276954"/>
                  <a:pt x="7299729" y="5092343"/>
                </a:cubicBezTo>
                <a:cubicBezTo>
                  <a:pt x="7299729" y="4907732"/>
                  <a:pt x="7449386" y="4758075"/>
                  <a:pt x="7633997" y="4758075"/>
                </a:cubicBezTo>
                <a:close/>
                <a:moveTo>
                  <a:pt x="1997968" y="4722908"/>
                </a:moveTo>
                <a:cubicBezTo>
                  <a:pt x="2182579" y="4722908"/>
                  <a:pt x="2332236" y="4872565"/>
                  <a:pt x="2332236" y="5057176"/>
                </a:cubicBezTo>
                <a:cubicBezTo>
                  <a:pt x="2332236" y="5241787"/>
                  <a:pt x="2182579" y="5391444"/>
                  <a:pt x="1997968" y="5391444"/>
                </a:cubicBezTo>
                <a:cubicBezTo>
                  <a:pt x="1813357" y="5391444"/>
                  <a:pt x="1663700" y="5241787"/>
                  <a:pt x="1663700" y="5057176"/>
                </a:cubicBezTo>
                <a:cubicBezTo>
                  <a:pt x="1663700" y="4872565"/>
                  <a:pt x="1813357" y="4722908"/>
                  <a:pt x="1997968" y="4722908"/>
                </a:cubicBezTo>
                <a:close/>
                <a:moveTo>
                  <a:pt x="9713658" y="4283208"/>
                </a:moveTo>
                <a:cubicBezTo>
                  <a:pt x="9937094" y="4283208"/>
                  <a:pt x="10118225" y="4464339"/>
                  <a:pt x="10118225" y="4687775"/>
                </a:cubicBezTo>
                <a:cubicBezTo>
                  <a:pt x="10118225" y="4911211"/>
                  <a:pt x="9937094" y="5092342"/>
                  <a:pt x="9713658" y="5092342"/>
                </a:cubicBezTo>
                <a:cubicBezTo>
                  <a:pt x="9490222" y="5092342"/>
                  <a:pt x="9309091" y="4911211"/>
                  <a:pt x="9309091" y="4687775"/>
                </a:cubicBezTo>
                <a:cubicBezTo>
                  <a:pt x="9309091" y="4464339"/>
                  <a:pt x="9490222" y="4283208"/>
                  <a:pt x="9713658" y="4283208"/>
                </a:cubicBezTo>
                <a:close/>
                <a:moveTo>
                  <a:pt x="4077628" y="4248041"/>
                </a:moveTo>
                <a:cubicBezTo>
                  <a:pt x="4301064" y="4248041"/>
                  <a:pt x="4482195" y="4429172"/>
                  <a:pt x="4482195" y="4652608"/>
                </a:cubicBezTo>
                <a:cubicBezTo>
                  <a:pt x="4482195" y="4876044"/>
                  <a:pt x="4301064" y="5057175"/>
                  <a:pt x="4077628" y="5057175"/>
                </a:cubicBezTo>
                <a:cubicBezTo>
                  <a:pt x="3854192" y="5057175"/>
                  <a:pt x="3673061" y="4876044"/>
                  <a:pt x="3673061" y="4652608"/>
                </a:cubicBezTo>
                <a:cubicBezTo>
                  <a:pt x="3673061" y="4429172"/>
                  <a:pt x="3854192" y="4248041"/>
                  <a:pt x="4077628" y="4248041"/>
                </a:cubicBezTo>
                <a:close/>
                <a:moveTo>
                  <a:pt x="6313197" y="3403740"/>
                </a:moveTo>
                <a:cubicBezTo>
                  <a:pt x="6687187" y="3403740"/>
                  <a:pt x="6990365" y="3706918"/>
                  <a:pt x="6990365" y="4080908"/>
                </a:cubicBezTo>
                <a:cubicBezTo>
                  <a:pt x="6990365" y="4454898"/>
                  <a:pt x="6687187" y="4758076"/>
                  <a:pt x="6313197" y="4758076"/>
                </a:cubicBezTo>
                <a:cubicBezTo>
                  <a:pt x="5939207" y="4758076"/>
                  <a:pt x="5636029" y="4454898"/>
                  <a:pt x="5636029" y="4080908"/>
                </a:cubicBezTo>
                <a:cubicBezTo>
                  <a:pt x="5636029" y="3706918"/>
                  <a:pt x="5939207" y="3403740"/>
                  <a:pt x="6313197" y="3403740"/>
                </a:cubicBezTo>
                <a:close/>
                <a:moveTo>
                  <a:pt x="677168" y="3368573"/>
                </a:moveTo>
                <a:cubicBezTo>
                  <a:pt x="1051158" y="3368573"/>
                  <a:pt x="1354336" y="3671751"/>
                  <a:pt x="1354336" y="4045741"/>
                </a:cubicBezTo>
                <a:cubicBezTo>
                  <a:pt x="1354336" y="4419731"/>
                  <a:pt x="1051158" y="4722909"/>
                  <a:pt x="677168" y="4722909"/>
                </a:cubicBezTo>
                <a:cubicBezTo>
                  <a:pt x="303178" y="4722909"/>
                  <a:pt x="0" y="4419731"/>
                  <a:pt x="0" y="4045741"/>
                </a:cubicBezTo>
                <a:cubicBezTo>
                  <a:pt x="0" y="3671751"/>
                  <a:pt x="303178" y="3368573"/>
                  <a:pt x="677168" y="3368573"/>
                </a:cubicBezTo>
                <a:close/>
                <a:moveTo>
                  <a:pt x="8473982" y="3069472"/>
                </a:moveTo>
                <a:cubicBezTo>
                  <a:pt x="8753282" y="3069472"/>
                  <a:pt x="8979700" y="3295890"/>
                  <a:pt x="8979700" y="3575190"/>
                </a:cubicBezTo>
                <a:cubicBezTo>
                  <a:pt x="8979700" y="3854490"/>
                  <a:pt x="8753282" y="4080908"/>
                  <a:pt x="8473982" y="4080908"/>
                </a:cubicBezTo>
                <a:cubicBezTo>
                  <a:pt x="8194682" y="4080908"/>
                  <a:pt x="7968264" y="3854490"/>
                  <a:pt x="7968264" y="3575190"/>
                </a:cubicBezTo>
                <a:cubicBezTo>
                  <a:pt x="7968264" y="3295890"/>
                  <a:pt x="8194682" y="3069472"/>
                  <a:pt x="8473982" y="3069472"/>
                </a:cubicBezTo>
                <a:close/>
                <a:moveTo>
                  <a:pt x="2837953" y="3034305"/>
                </a:moveTo>
                <a:cubicBezTo>
                  <a:pt x="3117253" y="3034305"/>
                  <a:pt x="3343670" y="3260723"/>
                  <a:pt x="3343670" y="3540023"/>
                </a:cubicBezTo>
                <a:cubicBezTo>
                  <a:pt x="3343670" y="3819323"/>
                  <a:pt x="3117253" y="4045741"/>
                  <a:pt x="2837953" y="4045741"/>
                </a:cubicBezTo>
                <a:cubicBezTo>
                  <a:pt x="2558653" y="4045741"/>
                  <a:pt x="2332235" y="3819323"/>
                  <a:pt x="2332235" y="3540023"/>
                </a:cubicBezTo>
                <a:cubicBezTo>
                  <a:pt x="2332235" y="3260723"/>
                  <a:pt x="2558653" y="3034305"/>
                  <a:pt x="2837953" y="3034305"/>
                </a:cubicBezTo>
                <a:close/>
                <a:moveTo>
                  <a:pt x="7641607" y="1723769"/>
                </a:moveTo>
                <a:cubicBezTo>
                  <a:pt x="7826218" y="1723769"/>
                  <a:pt x="7975875" y="1873426"/>
                  <a:pt x="7975875" y="2058037"/>
                </a:cubicBezTo>
                <a:cubicBezTo>
                  <a:pt x="7975875" y="2242648"/>
                  <a:pt x="7826218" y="2392305"/>
                  <a:pt x="7641607" y="2392305"/>
                </a:cubicBezTo>
                <a:cubicBezTo>
                  <a:pt x="7456996" y="2392305"/>
                  <a:pt x="7307339" y="2242648"/>
                  <a:pt x="7307339" y="2058037"/>
                </a:cubicBezTo>
                <a:cubicBezTo>
                  <a:pt x="7307339" y="1873426"/>
                  <a:pt x="7456996" y="1723769"/>
                  <a:pt x="7641607" y="1723769"/>
                </a:cubicBezTo>
                <a:close/>
                <a:moveTo>
                  <a:pt x="2005580" y="1688602"/>
                </a:moveTo>
                <a:cubicBezTo>
                  <a:pt x="2190191" y="1688602"/>
                  <a:pt x="2339847" y="1838259"/>
                  <a:pt x="2339847" y="2022870"/>
                </a:cubicBezTo>
                <a:cubicBezTo>
                  <a:pt x="2339847" y="2207481"/>
                  <a:pt x="2190191" y="2357138"/>
                  <a:pt x="2005580" y="2357138"/>
                </a:cubicBezTo>
                <a:cubicBezTo>
                  <a:pt x="1820968" y="2357138"/>
                  <a:pt x="1671311" y="2207481"/>
                  <a:pt x="1671311" y="2022870"/>
                </a:cubicBezTo>
                <a:cubicBezTo>
                  <a:pt x="1671311" y="1838259"/>
                  <a:pt x="1820968" y="1688602"/>
                  <a:pt x="2005580" y="1688602"/>
                </a:cubicBezTo>
                <a:close/>
                <a:moveTo>
                  <a:pt x="9721268" y="1248903"/>
                </a:moveTo>
                <a:cubicBezTo>
                  <a:pt x="9944704" y="1248903"/>
                  <a:pt x="10125835" y="1430033"/>
                  <a:pt x="10125835" y="1653469"/>
                </a:cubicBezTo>
                <a:cubicBezTo>
                  <a:pt x="10125835" y="1876905"/>
                  <a:pt x="9944704" y="2058036"/>
                  <a:pt x="9721268" y="2058036"/>
                </a:cubicBezTo>
                <a:cubicBezTo>
                  <a:pt x="9497832" y="2058036"/>
                  <a:pt x="9316701" y="1876905"/>
                  <a:pt x="9316701" y="1653469"/>
                </a:cubicBezTo>
                <a:cubicBezTo>
                  <a:pt x="9316701" y="1430033"/>
                  <a:pt x="9497832" y="1248903"/>
                  <a:pt x="9721268" y="1248903"/>
                </a:cubicBezTo>
                <a:close/>
                <a:moveTo>
                  <a:pt x="4085238" y="1213736"/>
                </a:moveTo>
                <a:cubicBezTo>
                  <a:pt x="4308674" y="1213736"/>
                  <a:pt x="4489805" y="1394866"/>
                  <a:pt x="4489805" y="1618302"/>
                </a:cubicBezTo>
                <a:cubicBezTo>
                  <a:pt x="4489805" y="1841738"/>
                  <a:pt x="4308674" y="2022869"/>
                  <a:pt x="4085238" y="2022869"/>
                </a:cubicBezTo>
                <a:cubicBezTo>
                  <a:pt x="3861802" y="2022869"/>
                  <a:pt x="3680671" y="1841738"/>
                  <a:pt x="3680671" y="1618302"/>
                </a:cubicBezTo>
                <a:cubicBezTo>
                  <a:pt x="3680671" y="1394866"/>
                  <a:pt x="3861802" y="1213736"/>
                  <a:pt x="4085238" y="1213736"/>
                </a:cubicBezTo>
                <a:close/>
                <a:moveTo>
                  <a:pt x="6320807" y="369435"/>
                </a:moveTo>
                <a:cubicBezTo>
                  <a:pt x="6694797" y="369435"/>
                  <a:pt x="6997975" y="672613"/>
                  <a:pt x="6997975" y="1046603"/>
                </a:cubicBezTo>
                <a:cubicBezTo>
                  <a:pt x="6997975" y="1420592"/>
                  <a:pt x="6694797" y="1723770"/>
                  <a:pt x="6320807" y="1723770"/>
                </a:cubicBezTo>
                <a:cubicBezTo>
                  <a:pt x="5946817" y="1723770"/>
                  <a:pt x="5643639" y="1420592"/>
                  <a:pt x="5643639" y="1046603"/>
                </a:cubicBezTo>
                <a:cubicBezTo>
                  <a:pt x="5643639" y="672613"/>
                  <a:pt x="5946817" y="369435"/>
                  <a:pt x="6320807" y="369435"/>
                </a:cubicBezTo>
                <a:close/>
                <a:moveTo>
                  <a:pt x="684779" y="334268"/>
                </a:moveTo>
                <a:cubicBezTo>
                  <a:pt x="1058769" y="334268"/>
                  <a:pt x="1361948" y="637446"/>
                  <a:pt x="1361948" y="1011436"/>
                </a:cubicBezTo>
                <a:cubicBezTo>
                  <a:pt x="1361948" y="1385425"/>
                  <a:pt x="1058769" y="1688603"/>
                  <a:pt x="684779" y="1688603"/>
                </a:cubicBezTo>
                <a:cubicBezTo>
                  <a:pt x="310789" y="1688603"/>
                  <a:pt x="7611" y="1385425"/>
                  <a:pt x="7611" y="1011436"/>
                </a:cubicBezTo>
                <a:cubicBezTo>
                  <a:pt x="7611" y="637446"/>
                  <a:pt x="310789" y="334268"/>
                  <a:pt x="684779" y="334268"/>
                </a:cubicBezTo>
                <a:close/>
                <a:moveTo>
                  <a:pt x="8481592" y="35167"/>
                </a:moveTo>
                <a:cubicBezTo>
                  <a:pt x="8760892" y="35167"/>
                  <a:pt x="8987310" y="261585"/>
                  <a:pt x="8987310" y="540885"/>
                </a:cubicBezTo>
                <a:cubicBezTo>
                  <a:pt x="8987310" y="820185"/>
                  <a:pt x="8760892" y="1046603"/>
                  <a:pt x="8481592" y="1046603"/>
                </a:cubicBezTo>
                <a:cubicBezTo>
                  <a:pt x="8202292" y="1046603"/>
                  <a:pt x="7975874" y="820185"/>
                  <a:pt x="7975874" y="540885"/>
                </a:cubicBezTo>
                <a:cubicBezTo>
                  <a:pt x="7975874" y="261585"/>
                  <a:pt x="8202292" y="35167"/>
                  <a:pt x="8481592" y="35167"/>
                </a:cubicBezTo>
                <a:close/>
                <a:moveTo>
                  <a:pt x="2845565" y="0"/>
                </a:moveTo>
                <a:cubicBezTo>
                  <a:pt x="3124865" y="0"/>
                  <a:pt x="3351280" y="226418"/>
                  <a:pt x="3351280" y="505718"/>
                </a:cubicBezTo>
                <a:cubicBezTo>
                  <a:pt x="3351280" y="785018"/>
                  <a:pt x="3124865" y="1011436"/>
                  <a:pt x="2845565" y="1011436"/>
                </a:cubicBezTo>
                <a:cubicBezTo>
                  <a:pt x="2566265" y="1011436"/>
                  <a:pt x="2339847" y="785018"/>
                  <a:pt x="2339847" y="505718"/>
                </a:cubicBezTo>
                <a:cubicBezTo>
                  <a:pt x="2339847" y="226418"/>
                  <a:pt x="2566265" y="0"/>
                  <a:pt x="2845565" y="0"/>
                </a:cubicBezTo>
                <a:close/>
              </a:path>
            </a:pathLst>
          </a:custGeom>
          <a:solidFill>
            <a:schemeClr val="accent3">
              <a:lumMod val="50000"/>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a:extLst>
              <a:ext uri="{FF2B5EF4-FFF2-40B4-BE49-F238E27FC236}">
                <a16:creationId xmlns:a16="http://schemas.microsoft.com/office/drawing/2014/main" id="{CDA9D21A-93D4-4F40-B0CD-FD247118E013}"/>
              </a:ext>
            </a:extLst>
          </p:cNvPr>
          <p:cNvSpPr>
            <a:spLocks noGrp="1"/>
          </p:cNvSpPr>
          <p:nvPr>
            <p:ph type="pic" sz="quarter" idx="10"/>
          </p:nvPr>
        </p:nvSpPr>
        <p:spPr/>
      </p:sp>
      <p:sp>
        <p:nvSpPr>
          <p:cNvPr id="8" name="Picture Placeholder 7">
            <a:extLst>
              <a:ext uri="{FF2B5EF4-FFF2-40B4-BE49-F238E27FC236}">
                <a16:creationId xmlns:a16="http://schemas.microsoft.com/office/drawing/2014/main" id="{855A1AE9-0BD4-4E5F-A53E-223C36F3A9A9}"/>
              </a:ext>
            </a:extLst>
          </p:cNvPr>
          <p:cNvSpPr>
            <a:spLocks noGrp="1"/>
          </p:cNvSpPr>
          <p:nvPr>
            <p:ph type="pic" sz="quarter" idx="11"/>
          </p:nvPr>
        </p:nvSpPr>
        <p:spPr/>
      </p:sp>
      <p:sp>
        <p:nvSpPr>
          <p:cNvPr id="10" name="Picture Placeholder 9">
            <a:extLst>
              <a:ext uri="{FF2B5EF4-FFF2-40B4-BE49-F238E27FC236}">
                <a16:creationId xmlns:a16="http://schemas.microsoft.com/office/drawing/2014/main" id="{80CF3253-C722-4FA5-A926-8F18C116A9DC}"/>
              </a:ext>
            </a:extLst>
          </p:cNvPr>
          <p:cNvSpPr>
            <a:spLocks noGrp="1"/>
          </p:cNvSpPr>
          <p:nvPr>
            <p:ph type="pic" sz="quarter" idx="12"/>
          </p:nvPr>
        </p:nvSpPr>
        <p:spPr/>
      </p:sp>
      <p:grpSp>
        <p:nvGrpSpPr>
          <p:cNvPr id="25" name="Group 24"/>
          <p:cNvGrpSpPr/>
          <p:nvPr/>
        </p:nvGrpSpPr>
        <p:grpSpPr>
          <a:xfrm>
            <a:off x="279400" y="1"/>
            <a:ext cx="11912600" cy="6857999"/>
            <a:chOff x="279400" y="1"/>
            <a:chExt cx="11912600" cy="6857999"/>
          </a:xfrm>
        </p:grpSpPr>
        <p:grpSp>
          <p:nvGrpSpPr>
            <p:cNvPr id="7" name="Group 6"/>
            <p:cNvGrpSpPr/>
            <p:nvPr/>
          </p:nvGrpSpPr>
          <p:grpSpPr>
            <a:xfrm>
              <a:off x="279400" y="215900"/>
              <a:ext cx="533400" cy="533400"/>
              <a:chOff x="901700" y="4102100"/>
              <a:chExt cx="1879600" cy="1879600"/>
            </a:xfrm>
          </p:grpSpPr>
          <p:sp>
            <p:nvSpPr>
              <p:cNvPr id="5" name="Donut 4"/>
              <p:cNvSpPr/>
              <p:nvPr/>
            </p:nvSpPr>
            <p:spPr>
              <a:xfrm>
                <a:off x="901700" y="4102100"/>
                <a:ext cx="1879600" cy="1879600"/>
              </a:xfrm>
              <a:prstGeom prst="donut">
                <a:avLst>
                  <a:gd name="adj" fmla="val 810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 name="Oval 5"/>
              <p:cNvSpPr/>
              <p:nvPr/>
            </p:nvSpPr>
            <p:spPr>
              <a:xfrm>
                <a:off x="1320800" y="4521200"/>
                <a:ext cx="1041400" cy="10414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3" name="Freeform 12"/>
            <p:cNvSpPr/>
            <p:nvPr/>
          </p:nvSpPr>
          <p:spPr>
            <a:xfrm>
              <a:off x="11239500" y="4445000"/>
              <a:ext cx="952500" cy="1905000"/>
            </a:xfrm>
            <a:custGeom>
              <a:avLst/>
              <a:gdLst>
                <a:gd name="connsiteX0" fmla="*/ 1219200 w 1219200"/>
                <a:gd name="connsiteY0" fmla="*/ 543697 h 2438400"/>
                <a:gd name="connsiteX1" fmla="*/ 1219200 w 1219200"/>
                <a:gd name="connsiteY1" fmla="*/ 1894703 h 2438400"/>
                <a:gd name="connsiteX2" fmla="*/ 543697 w 1219200"/>
                <a:gd name="connsiteY2" fmla="*/ 1219200 h 2438400"/>
                <a:gd name="connsiteX3" fmla="*/ 1219200 w 1219200"/>
                <a:gd name="connsiteY3" fmla="*/ 543697 h 2438400"/>
                <a:gd name="connsiteX4" fmla="*/ 1219200 w 1219200"/>
                <a:gd name="connsiteY4" fmla="*/ 0 h 2438400"/>
                <a:gd name="connsiteX5" fmla="*/ 1219200 w 1219200"/>
                <a:gd name="connsiteY5" fmla="*/ 197705 h 2438400"/>
                <a:gd name="connsiteX6" fmla="*/ 197705 w 1219200"/>
                <a:gd name="connsiteY6" fmla="*/ 1219200 h 2438400"/>
                <a:gd name="connsiteX7" fmla="*/ 1219200 w 1219200"/>
                <a:gd name="connsiteY7" fmla="*/ 2240695 h 2438400"/>
                <a:gd name="connsiteX8" fmla="*/ 1219200 w 1219200"/>
                <a:gd name="connsiteY8" fmla="*/ 2438400 h 2438400"/>
                <a:gd name="connsiteX9" fmla="*/ 0 w 1219200"/>
                <a:gd name="connsiteY9" fmla="*/ 1219200 h 2438400"/>
                <a:gd name="connsiteX10" fmla="*/ 1219200 w 1219200"/>
                <a:gd name="connsiteY10" fmla="*/ 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 h="2438400">
                  <a:moveTo>
                    <a:pt x="1219200" y="543697"/>
                  </a:moveTo>
                  <a:lnTo>
                    <a:pt x="1219200" y="1894703"/>
                  </a:lnTo>
                  <a:cubicBezTo>
                    <a:pt x="846130" y="1894703"/>
                    <a:pt x="543697" y="1592270"/>
                    <a:pt x="543697" y="1219200"/>
                  </a:cubicBezTo>
                  <a:cubicBezTo>
                    <a:pt x="543697" y="846130"/>
                    <a:pt x="846130" y="543697"/>
                    <a:pt x="1219200" y="543697"/>
                  </a:cubicBezTo>
                  <a:close/>
                  <a:moveTo>
                    <a:pt x="1219200" y="0"/>
                  </a:moveTo>
                  <a:lnTo>
                    <a:pt x="1219200" y="197705"/>
                  </a:lnTo>
                  <a:cubicBezTo>
                    <a:pt x="655044" y="197705"/>
                    <a:pt x="197705" y="655044"/>
                    <a:pt x="197705" y="1219200"/>
                  </a:cubicBezTo>
                  <a:cubicBezTo>
                    <a:pt x="197705" y="1783356"/>
                    <a:pt x="655044" y="2240695"/>
                    <a:pt x="1219200" y="2240695"/>
                  </a:cubicBezTo>
                  <a:lnTo>
                    <a:pt x="1219200" y="2438400"/>
                  </a:lnTo>
                  <a:cubicBezTo>
                    <a:pt x="545854" y="2438400"/>
                    <a:pt x="0" y="1892546"/>
                    <a:pt x="0" y="1219200"/>
                  </a:cubicBezTo>
                  <a:cubicBezTo>
                    <a:pt x="0" y="545854"/>
                    <a:pt x="545854" y="0"/>
                    <a:pt x="12192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4" name="TextBox 13"/>
            <p:cNvSpPr txBox="1"/>
            <p:nvPr/>
          </p:nvSpPr>
          <p:spPr>
            <a:xfrm>
              <a:off x="863600" y="344100"/>
              <a:ext cx="1454244" cy="276999"/>
            </a:xfrm>
            <a:prstGeom prst="rect">
              <a:avLst/>
            </a:prstGeom>
            <a:noFill/>
          </p:spPr>
          <p:txBody>
            <a:bodyPr wrap="none" rtlCol="0">
              <a:spAutoFit/>
            </a:bodyPr>
            <a:lstStyle/>
            <a:p>
              <a:r>
                <a:rPr lang="en-US" sz="1200" dirty="0">
                  <a:solidFill>
                    <a:schemeClr val="bg1"/>
                  </a:solidFill>
                  <a:latin typeface="Poppins" panose="00000500000000000000" pitchFamily="2" charset="0"/>
                  <a:cs typeface="Poppins" panose="00000500000000000000" pitchFamily="2" charset="0"/>
                </a:rPr>
                <a:t>CLOSE UP PHOTO</a:t>
              </a:r>
            </a:p>
          </p:txBody>
        </p:sp>
        <p:sp>
          <p:nvSpPr>
            <p:cNvPr id="17" name="Freeform 16"/>
            <p:cNvSpPr/>
            <p:nvPr/>
          </p:nvSpPr>
          <p:spPr>
            <a:xfrm>
              <a:off x="10176022" y="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8" name="Freeform 17"/>
            <p:cNvSpPr/>
            <p:nvPr/>
          </p:nvSpPr>
          <p:spPr>
            <a:xfrm rot="10800000">
              <a:off x="719266" y="623690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24" name="Group 23"/>
            <p:cNvGrpSpPr/>
            <p:nvPr/>
          </p:nvGrpSpPr>
          <p:grpSpPr>
            <a:xfrm rot="5400000">
              <a:off x="10147488" y="2539838"/>
              <a:ext cx="3336260" cy="253916"/>
              <a:chOff x="2362388" y="2033200"/>
              <a:chExt cx="3336260" cy="253916"/>
            </a:xfrm>
          </p:grpSpPr>
          <p:sp>
            <p:nvSpPr>
              <p:cNvPr id="20" name="TextBox 19"/>
              <p:cNvSpPr txBox="1"/>
              <p:nvPr/>
            </p:nvSpPr>
            <p:spPr>
              <a:xfrm>
                <a:off x="2362388" y="2033200"/>
                <a:ext cx="740908" cy="253916"/>
              </a:xfrm>
              <a:prstGeom prst="rect">
                <a:avLst/>
              </a:prstGeom>
              <a:noFill/>
            </p:spPr>
            <p:txBody>
              <a:bodyPr wrap="none" rtlCol="0">
                <a:spAutoFit/>
              </a:bodyPr>
              <a:lstStyle/>
              <a:p>
                <a:r>
                  <a:rPr lang="en-US" sz="1050" spc="300" dirty="0">
                    <a:solidFill>
                      <a:schemeClr val="bg1"/>
                    </a:solidFill>
                    <a:latin typeface="Poppins" panose="00000500000000000000" pitchFamily="2" charset="0"/>
                    <a:cs typeface="Poppins" panose="00000500000000000000" pitchFamily="2" charset="0"/>
                  </a:rPr>
                  <a:t>Home</a:t>
                </a:r>
              </a:p>
            </p:txBody>
          </p:sp>
          <p:sp>
            <p:nvSpPr>
              <p:cNvPr id="21" name="TextBox 20"/>
              <p:cNvSpPr txBox="1"/>
              <p:nvPr/>
            </p:nvSpPr>
            <p:spPr>
              <a:xfrm>
                <a:off x="3273992" y="2033200"/>
                <a:ext cx="764953" cy="253916"/>
              </a:xfrm>
              <a:prstGeom prst="rect">
                <a:avLst/>
              </a:prstGeom>
              <a:noFill/>
            </p:spPr>
            <p:txBody>
              <a:bodyPr wrap="none" rtlCol="0">
                <a:spAutoFit/>
              </a:bodyPr>
              <a:lstStyle/>
              <a:p>
                <a:r>
                  <a:rPr lang="en-US" sz="1050" spc="300" dirty="0">
                    <a:solidFill>
                      <a:schemeClr val="bg1"/>
                    </a:solidFill>
                    <a:latin typeface="Poppins" panose="00000500000000000000" pitchFamily="2" charset="0"/>
                    <a:cs typeface="Poppins" panose="00000500000000000000" pitchFamily="2" charset="0"/>
                  </a:rPr>
                  <a:t>Photo</a:t>
                </a:r>
              </a:p>
            </p:txBody>
          </p:sp>
          <p:sp>
            <p:nvSpPr>
              <p:cNvPr id="22" name="TextBox 21"/>
              <p:cNvSpPr txBox="1"/>
              <p:nvPr/>
            </p:nvSpPr>
            <p:spPr>
              <a:xfrm>
                <a:off x="4209641" y="2033200"/>
                <a:ext cx="763351" cy="253916"/>
              </a:xfrm>
              <a:prstGeom prst="rect">
                <a:avLst/>
              </a:prstGeom>
              <a:noFill/>
            </p:spPr>
            <p:txBody>
              <a:bodyPr wrap="none" rtlCol="0">
                <a:spAutoFit/>
              </a:bodyPr>
              <a:lstStyle/>
              <a:p>
                <a:r>
                  <a:rPr lang="en-US" sz="1050" spc="300" dirty="0">
                    <a:solidFill>
                      <a:schemeClr val="bg1"/>
                    </a:solidFill>
                    <a:latin typeface="Poppins" panose="00000500000000000000" pitchFamily="2" charset="0"/>
                    <a:cs typeface="Poppins" panose="00000500000000000000" pitchFamily="2" charset="0"/>
                  </a:rPr>
                  <a:t>Video</a:t>
                </a:r>
              </a:p>
            </p:txBody>
          </p:sp>
          <p:sp>
            <p:nvSpPr>
              <p:cNvPr id="23" name="TextBox 22"/>
              <p:cNvSpPr txBox="1"/>
              <p:nvPr/>
            </p:nvSpPr>
            <p:spPr>
              <a:xfrm>
                <a:off x="5143688" y="2033200"/>
                <a:ext cx="554960" cy="253916"/>
              </a:xfrm>
              <a:prstGeom prst="rect">
                <a:avLst/>
              </a:prstGeom>
              <a:noFill/>
            </p:spPr>
            <p:txBody>
              <a:bodyPr wrap="none" rtlCol="0">
                <a:spAutoFit/>
              </a:bodyPr>
              <a:lstStyle/>
              <a:p>
                <a:r>
                  <a:rPr lang="en-US" sz="1050" spc="300" dirty="0">
                    <a:solidFill>
                      <a:schemeClr val="bg1"/>
                    </a:solidFill>
                    <a:latin typeface="Poppins" panose="00000500000000000000" pitchFamily="2" charset="0"/>
                    <a:cs typeface="Poppins" panose="00000500000000000000" pitchFamily="2" charset="0"/>
                  </a:rPr>
                  <a:t>Exit</a:t>
                </a:r>
              </a:p>
            </p:txBody>
          </p:sp>
        </p:grpSp>
      </p:grpSp>
      <p:sp>
        <p:nvSpPr>
          <p:cNvPr id="28" name="TextBox 27"/>
          <p:cNvSpPr txBox="1"/>
          <p:nvPr/>
        </p:nvSpPr>
        <p:spPr>
          <a:xfrm>
            <a:off x="3440469" y="1111713"/>
            <a:ext cx="5311070" cy="707886"/>
          </a:xfrm>
          <a:prstGeom prst="rect">
            <a:avLst/>
          </a:prstGeom>
          <a:noFill/>
        </p:spPr>
        <p:txBody>
          <a:bodyPr wrap="none" rtlCol="0">
            <a:spAutoFit/>
          </a:bodyPr>
          <a:lstStyle/>
          <a:p>
            <a:pPr algn="ctr"/>
            <a:r>
              <a:rPr lang="en-US" sz="4000" dirty="0">
                <a:solidFill>
                  <a:schemeClr val="bg1"/>
                </a:solidFill>
                <a:latin typeface="Bree Serif" panose="02000503040000020004" pitchFamily="2" charset="0"/>
              </a:rPr>
              <a:t>Point of Technic Photo</a:t>
            </a:r>
          </a:p>
        </p:txBody>
      </p:sp>
      <p:sp>
        <p:nvSpPr>
          <p:cNvPr id="29" name="Rounded Rectangle 28"/>
          <p:cNvSpPr/>
          <p:nvPr/>
        </p:nvSpPr>
        <p:spPr>
          <a:xfrm>
            <a:off x="4880864" y="1906874"/>
            <a:ext cx="2430272" cy="285750"/>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spc="300" dirty="0">
                <a:latin typeface="Poppins" panose="00000500000000000000" pitchFamily="2" charset="0"/>
                <a:cs typeface="Poppins" panose="00000500000000000000" pitchFamily="2" charset="0"/>
              </a:rPr>
              <a:t>Best </a:t>
            </a:r>
            <a:r>
              <a:rPr lang="en-US" sz="1050" spc="300" dirty="0" err="1">
                <a:latin typeface="Poppins" panose="00000500000000000000" pitchFamily="2" charset="0"/>
                <a:cs typeface="Poppins" panose="00000500000000000000" pitchFamily="2" charset="0"/>
              </a:rPr>
              <a:t>Closeup</a:t>
            </a:r>
            <a:r>
              <a:rPr lang="en-US" sz="1050" spc="300" dirty="0">
                <a:latin typeface="Poppins" panose="00000500000000000000" pitchFamily="2" charset="0"/>
                <a:cs typeface="Poppins" panose="00000500000000000000" pitchFamily="2" charset="0"/>
              </a:rPr>
              <a:t> Photo</a:t>
            </a:r>
          </a:p>
        </p:txBody>
      </p:sp>
      <p:sp>
        <p:nvSpPr>
          <p:cNvPr id="33" name="Rounded Rectangle 32"/>
          <p:cNvSpPr/>
          <p:nvPr/>
        </p:nvSpPr>
        <p:spPr>
          <a:xfrm>
            <a:off x="1930034" y="2522600"/>
            <a:ext cx="8317078" cy="875840"/>
          </a:xfrm>
          <a:prstGeom prst="roundRect">
            <a:avLst>
              <a:gd name="adj" fmla="val 50000"/>
            </a:avLst>
          </a:prstGeom>
          <a:solidFill>
            <a:schemeClr val="accent4"/>
          </a:solidFill>
          <a:ln>
            <a:noFill/>
          </a:ln>
          <a:effectLst>
            <a:outerShdw blurRad="254000" dist="1270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1" name="Group 40"/>
          <p:cNvGrpSpPr/>
          <p:nvPr/>
        </p:nvGrpSpPr>
        <p:grpSpPr>
          <a:xfrm>
            <a:off x="2574082" y="2745077"/>
            <a:ext cx="7028983" cy="430887"/>
            <a:chOff x="2470617" y="2675224"/>
            <a:chExt cx="7028983" cy="430887"/>
          </a:xfrm>
        </p:grpSpPr>
        <p:sp>
          <p:nvSpPr>
            <p:cNvPr id="38" name="Rectangle 37">
              <a:extLst>
                <a:ext uri="{FF2B5EF4-FFF2-40B4-BE49-F238E27FC236}">
                  <a16:creationId xmlns:a16="http://schemas.microsoft.com/office/drawing/2014/main" id="{AA5BF70B-206B-4722-B8EF-29F8198C1AB6}"/>
                </a:ext>
              </a:extLst>
            </p:cNvPr>
            <p:cNvSpPr/>
            <p:nvPr/>
          </p:nvSpPr>
          <p:spPr>
            <a:xfrm>
              <a:off x="2470617" y="2675224"/>
              <a:ext cx="2063283" cy="430887"/>
            </a:xfrm>
            <a:prstGeom prst="rect">
              <a:avLst/>
            </a:prstGeom>
          </p:spPr>
          <p:txBody>
            <a:bodyPr wrap="square">
              <a:spAutoFit/>
            </a:bodyPr>
            <a:lstStyle/>
            <a:p>
              <a:pPr marL="171450" indent="-171450" algn="just">
                <a:buFont typeface="Wingdings" panose="05000000000000000000" pitchFamily="2" charset="2"/>
                <a:buChar char="Ø"/>
              </a:pPr>
              <a:r>
                <a:rPr lang="en-US" sz="1100" dirty="0" err="1">
                  <a:solidFill>
                    <a:schemeClr val="bg1"/>
                  </a:solidFill>
                  <a:latin typeface="Poppins" panose="00000500000000000000" pitchFamily="2" charset="0"/>
                  <a:cs typeface="Poppins" panose="00000500000000000000" pitchFamily="2" charset="0"/>
                </a:rPr>
                <a:t>Awond</a:t>
              </a:r>
              <a:r>
                <a:rPr lang="en-US" sz="1100" dirty="0">
                  <a:solidFill>
                    <a:schemeClr val="bg1"/>
                  </a:solidFill>
                  <a:latin typeface="Poppins" panose="00000500000000000000" pitchFamily="2" charset="0"/>
                  <a:cs typeface="Poppins" panose="00000500000000000000" pitchFamily="2" charset="0"/>
                </a:rPr>
                <a:t>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ere has taken posse </a:t>
              </a:r>
              <a:r>
                <a:rPr lang="en-US" sz="1100" dirty="0" err="1">
                  <a:solidFill>
                    <a:schemeClr val="bg1"/>
                  </a:solidFill>
                  <a:latin typeface="Poppins" panose="00000500000000000000" pitchFamily="2" charset="0"/>
                  <a:cs typeface="Poppins" panose="00000500000000000000" pitchFamily="2" charset="0"/>
                </a:rPr>
                <a:t>erfuls</a:t>
              </a:r>
              <a:endParaRPr lang="id-ID" sz="1100" dirty="0">
                <a:solidFill>
                  <a:schemeClr val="bg1"/>
                </a:solidFill>
                <a:latin typeface="Poppins" panose="00000500000000000000" pitchFamily="2" charset="0"/>
                <a:cs typeface="Poppins" panose="00000500000000000000" pitchFamily="2" charset="0"/>
              </a:endParaRPr>
            </a:p>
          </p:txBody>
        </p:sp>
        <p:sp>
          <p:nvSpPr>
            <p:cNvPr id="39" name="Rectangle 38">
              <a:extLst>
                <a:ext uri="{FF2B5EF4-FFF2-40B4-BE49-F238E27FC236}">
                  <a16:creationId xmlns:a16="http://schemas.microsoft.com/office/drawing/2014/main" id="{AA5BF70B-206B-4722-B8EF-29F8198C1AB6}"/>
                </a:ext>
              </a:extLst>
            </p:cNvPr>
            <p:cNvSpPr/>
            <p:nvPr/>
          </p:nvSpPr>
          <p:spPr>
            <a:xfrm>
              <a:off x="4953467" y="2675224"/>
              <a:ext cx="2063283" cy="430887"/>
            </a:xfrm>
            <a:prstGeom prst="rect">
              <a:avLst/>
            </a:prstGeom>
          </p:spPr>
          <p:txBody>
            <a:bodyPr wrap="square">
              <a:spAutoFit/>
            </a:bodyPr>
            <a:lstStyle/>
            <a:p>
              <a:pPr marL="171450" indent="-171450" algn="just">
                <a:buFont typeface="Wingdings" panose="05000000000000000000" pitchFamily="2" charset="2"/>
                <a:buChar char="Ø"/>
              </a:pPr>
              <a:r>
                <a:rPr lang="en-US" sz="1100" dirty="0" err="1">
                  <a:solidFill>
                    <a:schemeClr val="bg1"/>
                  </a:solidFill>
                  <a:latin typeface="Poppins" panose="00000500000000000000" pitchFamily="2" charset="0"/>
                  <a:cs typeface="Poppins" panose="00000500000000000000" pitchFamily="2" charset="0"/>
                </a:rPr>
                <a:t>Awond</a:t>
              </a:r>
              <a:r>
                <a:rPr lang="en-US" sz="1100" dirty="0">
                  <a:solidFill>
                    <a:schemeClr val="bg1"/>
                  </a:solidFill>
                  <a:latin typeface="Poppins" panose="00000500000000000000" pitchFamily="2" charset="0"/>
                  <a:cs typeface="Poppins" panose="00000500000000000000" pitchFamily="2" charset="0"/>
                </a:rPr>
                <a:t>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ere has taken posse </a:t>
              </a:r>
              <a:r>
                <a:rPr lang="en-US" sz="1100" dirty="0" err="1">
                  <a:solidFill>
                    <a:schemeClr val="bg1"/>
                  </a:solidFill>
                  <a:latin typeface="Poppins" panose="00000500000000000000" pitchFamily="2" charset="0"/>
                  <a:cs typeface="Poppins" panose="00000500000000000000" pitchFamily="2" charset="0"/>
                </a:rPr>
                <a:t>erfuls</a:t>
              </a:r>
              <a:endParaRPr lang="id-ID" sz="1100" dirty="0">
                <a:solidFill>
                  <a:schemeClr val="bg1"/>
                </a:solidFill>
                <a:latin typeface="Poppins" panose="00000500000000000000" pitchFamily="2" charset="0"/>
                <a:cs typeface="Poppins" panose="00000500000000000000" pitchFamily="2" charset="0"/>
              </a:endParaRPr>
            </a:p>
          </p:txBody>
        </p:sp>
        <p:sp>
          <p:nvSpPr>
            <p:cNvPr id="40" name="Rectangle 39">
              <a:extLst>
                <a:ext uri="{FF2B5EF4-FFF2-40B4-BE49-F238E27FC236}">
                  <a16:creationId xmlns:a16="http://schemas.microsoft.com/office/drawing/2014/main" id="{AA5BF70B-206B-4722-B8EF-29F8198C1AB6}"/>
                </a:ext>
              </a:extLst>
            </p:cNvPr>
            <p:cNvSpPr/>
            <p:nvPr/>
          </p:nvSpPr>
          <p:spPr>
            <a:xfrm>
              <a:off x="7436317" y="2675224"/>
              <a:ext cx="2063283" cy="430887"/>
            </a:xfrm>
            <a:prstGeom prst="rect">
              <a:avLst/>
            </a:prstGeom>
          </p:spPr>
          <p:txBody>
            <a:bodyPr wrap="square">
              <a:spAutoFit/>
            </a:bodyPr>
            <a:lstStyle/>
            <a:p>
              <a:pPr marL="171450" indent="-171450" algn="just">
                <a:buFont typeface="Wingdings" panose="05000000000000000000" pitchFamily="2" charset="2"/>
                <a:buChar char="Ø"/>
              </a:pPr>
              <a:r>
                <a:rPr lang="en-US" sz="1100" dirty="0" err="1">
                  <a:solidFill>
                    <a:schemeClr val="bg1"/>
                  </a:solidFill>
                  <a:latin typeface="Poppins" panose="00000500000000000000" pitchFamily="2" charset="0"/>
                  <a:cs typeface="Poppins" panose="00000500000000000000" pitchFamily="2" charset="0"/>
                </a:rPr>
                <a:t>Awond</a:t>
              </a:r>
              <a:r>
                <a:rPr lang="en-US" sz="1100" dirty="0">
                  <a:solidFill>
                    <a:schemeClr val="bg1"/>
                  </a:solidFill>
                  <a:latin typeface="Poppins" panose="00000500000000000000" pitchFamily="2" charset="0"/>
                  <a:cs typeface="Poppins" panose="00000500000000000000" pitchFamily="2" charset="0"/>
                </a:rPr>
                <a:t>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ere has taken posse </a:t>
              </a:r>
              <a:r>
                <a:rPr lang="en-US" sz="1100" dirty="0" err="1">
                  <a:solidFill>
                    <a:schemeClr val="bg1"/>
                  </a:solidFill>
                  <a:latin typeface="Poppins" panose="00000500000000000000" pitchFamily="2" charset="0"/>
                  <a:cs typeface="Poppins" panose="00000500000000000000" pitchFamily="2" charset="0"/>
                </a:rPr>
                <a:t>erfuls</a:t>
              </a:r>
              <a:endParaRPr lang="id-ID" sz="1100" dirty="0">
                <a:solidFill>
                  <a:schemeClr val="bg1"/>
                </a:solidFill>
                <a:latin typeface="Poppins" panose="00000500000000000000" pitchFamily="2" charset="0"/>
                <a:cs typeface="Poppins" panose="00000500000000000000" pitchFamily="2" charset="0"/>
              </a:endParaRPr>
            </a:p>
          </p:txBody>
        </p:sp>
      </p:grpSp>
    </p:spTree>
    <p:extLst>
      <p:ext uri="{BB962C8B-B14F-4D97-AF65-F5344CB8AC3E}">
        <p14:creationId xmlns:p14="http://schemas.microsoft.com/office/powerpoint/2010/main" val="856826733"/>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7817500F-594A-4ACE-9749-AEAFF232DF2F}"/>
              </a:ext>
            </a:extLst>
          </p:cNvPr>
          <p:cNvSpPr/>
          <p:nvPr/>
        </p:nvSpPr>
        <p:spPr>
          <a:xfrm>
            <a:off x="6739402" y="2643868"/>
            <a:ext cx="4208386" cy="665113"/>
          </a:xfrm>
          <a:prstGeom prst="roundRect">
            <a:avLst/>
          </a:prstGeom>
          <a:solidFill>
            <a:schemeClr val="accent1"/>
          </a:solidFill>
          <a:ln w="25400" cap="rnd">
            <a:noFill/>
            <a:round/>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1200" dirty="0">
              <a:latin typeface="Poppins Light" panose="00000400000000000000" pitchFamily="2" charset="0"/>
              <a:cs typeface="Poppins Light" panose="00000400000000000000" pitchFamily="2" charset="0"/>
            </a:endParaRPr>
          </a:p>
        </p:txBody>
      </p:sp>
      <p:sp>
        <p:nvSpPr>
          <p:cNvPr id="8" name="Rectangle: Rounded Corners 7">
            <a:extLst>
              <a:ext uri="{FF2B5EF4-FFF2-40B4-BE49-F238E27FC236}">
                <a16:creationId xmlns:a16="http://schemas.microsoft.com/office/drawing/2014/main" id="{49913B88-D8E6-4FAD-86A8-2C3F0479FCA9}"/>
              </a:ext>
            </a:extLst>
          </p:cNvPr>
          <p:cNvSpPr/>
          <p:nvPr/>
        </p:nvSpPr>
        <p:spPr>
          <a:xfrm>
            <a:off x="6739402" y="4242981"/>
            <a:ext cx="4208386" cy="664309"/>
          </a:xfrm>
          <a:prstGeom prst="roundRect">
            <a:avLst/>
          </a:prstGeom>
          <a:solidFill>
            <a:schemeClr val="accent3"/>
          </a:solidFill>
          <a:ln w="25400" cap="rnd">
            <a:noFill/>
            <a:round/>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1200" dirty="0">
              <a:latin typeface="Poppins Light" panose="00000400000000000000" pitchFamily="2" charset="0"/>
              <a:cs typeface="Poppins Light" panose="00000400000000000000" pitchFamily="2" charset="0"/>
            </a:endParaRPr>
          </a:p>
        </p:txBody>
      </p:sp>
      <p:sp>
        <p:nvSpPr>
          <p:cNvPr id="9" name="Rectangle: Rounded Corners 8">
            <a:extLst>
              <a:ext uri="{FF2B5EF4-FFF2-40B4-BE49-F238E27FC236}">
                <a16:creationId xmlns:a16="http://schemas.microsoft.com/office/drawing/2014/main" id="{980C292E-EB4E-43FC-90FE-B9C9340FAA20}"/>
              </a:ext>
            </a:extLst>
          </p:cNvPr>
          <p:cNvSpPr/>
          <p:nvPr/>
        </p:nvSpPr>
        <p:spPr>
          <a:xfrm>
            <a:off x="6739402" y="5041329"/>
            <a:ext cx="4208386" cy="663504"/>
          </a:xfrm>
          <a:prstGeom prst="roundRect">
            <a:avLst/>
          </a:prstGeom>
          <a:solidFill>
            <a:schemeClr val="accent4"/>
          </a:solidFill>
          <a:ln w="25400" cap="rnd">
            <a:noFill/>
            <a:round/>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1200" dirty="0">
              <a:latin typeface="Poppins Light" panose="00000400000000000000" pitchFamily="2" charset="0"/>
              <a:cs typeface="Poppins Light" panose="00000400000000000000" pitchFamily="2" charset="0"/>
            </a:endParaRPr>
          </a:p>
        </p:txBody>
      </p:sp>
      <p:sp>
        <p:nvSpPr>
          <p:cNvPr id="10" name="Rectangle: Rounded Corners 9">
            <a:extLst>
              <a:ext uri="{FF2B5EF4-FFF2-40B4-BE49-F238E27FC236}">
                <a16:creationId xmlns:a16="http://schemas.microsoft.com/office/drawing/2014/main" id="{BBDD3C9C-82E5-4AD0-B5E0-BF5486FCE0B1}"/>
              </a:ext>
            </a:extLst>
          </p:cNvPr>
          <p:cNvSpPr/>
          <p:nvPr/>
        </p:nvSpPr>
        <p:spPr>
          <a:xfrm>
            <a:off x="6739402" y="3444633"/>
            <a:ext cx="4208386" cy="663503"/>
          </a:xfrm>
          <a:prstGeom prst="roundRect">
            <a:avLst/>
          </a:prstGeom>
          <a:solidFill>
            <a:schemeClr val="accent2"/>
          </a:solidFill>
          <a:ln w="25400" cap="rnd">
            <a:noFill/>
            <a:round/>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1200" dirty="0">
              <a:latin typeface="Poppins Light" panose="00000400000000000000" pitchFamily="2" charset="0"/>
              <a:cs typeface="Poppins Light" panose="00000400000000000000" pitchFamily="2" charset="0"/>
            </a:endParaRPr>
          </a:p>
        </p:txBody>
      </p:sp>
      <p:sp>
        <p:nvSpPr>
          <p:cNvPr id="19" name="Parallelogram 30">
            <a:extLst>
              <a:ext uri="{FF2B5EF4-FFF2-40B4-BE49-F238E27FC236}">
                <a16:creationId xmlns:a16="http://schemas.microsoft.com/office/drawing/2014/main" id="{98050382-2193-4C84-BB5F-863E1130A451}"/>
              </a:ext>
            </a:extLst>
          </p:cNvPr>
          <p:cNvSpPr/>
          <p:nvPr/>
        </p:nvSpPr>
        <p:spPr>
          <a:xfrm rot="10800000" flipV="1">
            <a:off x="6038674" y="2883801"/>
            <a:ext cx="1320752" cy="425179"/>
          </a:xfrm>
          <a:custGeom>
            <a:avLst/>
            <a:gdLst>
              <a:gd name="connsiteX0" fmla="*/ 0 w 2184219"/>
              <a:gd name="connsiteY0" fmla="*/ 386442 h 386442"/>
              <a:gd name="connsiteX1" fmla="*/ 856974 w 2184219"/>
              <a:gd name="connsiteY1" fmla="*/ 0 h 386442"/>
              <a:gd name="connsiteX2" fmla="*/ 2184219 w 2184219"/>
              <a:gd name="connsiteY2" fmla="*/ 0 h 386442"/>
              <a:gd name="connsiteX3" fmla="*/ 1327245 w 2184219"/>
              <a:gd name="connsiteY3" fmla="*/ 386442 h 386442"/>
              <a:gd name="connsiteX4" fmla="*/ 0 w 2184219"/>
              <a:gd name="connsiteY4" fmla="*/ 386442 h 386442"/>
              <a:gd name="connsiteX0" fmla="*/ 0 w 2184219"/>
              <a:gd name="connsiteY0" fmla="*/ 386442 h 386442"/>
              <a:gd name="connsiteX1" fmla="*/ 856974 w 2184219"/>
              <a:gd name="connsiteY1" fmla="*/ 0 h 386442"/>
              <a:gd name="connsiteX2" fmla="*/ 2184219 w 2184219"/>
              <a:gd name="connsiteY2" fmla="*/ 0 h 386442"/>
              <a:gd name="connsiteX3" fmla="*/ 1093883 w 2184219"/>
              <a:gd name="connsiteY3" fmla="*/ 386442 h 386442"/>
              <a:gd name="connsiteX4" fmla="*/ 0 w 2184219"/>
              <a:gd name="connsiteY4" fmla="*/ 386442 h 386442"/>
              <a:gd name="connsiteX0" fmla="*/ 0 w 2184219"/>
              <a:gd name="connsiteY0" fmla="*/ 386442 h 386442"/>
              <a:gd name="connsiteX1" fmla="*/ 849831 w 2184219"/>
              <a:gd name="connsiteY1" fmla="*/ 0 h 386442"/>
              <a:gd name="connsiteX2" fmla="*/ 2184219 w 2184219"/>
              <a:gd name="connsiteY2" fmla="*/ 0 h 386442"/>
              <a:gd name="connsiteX3" fmla="*/ 1093883 w 2184219"/>
              <a:gd name="connsiteY3" fmla="*/ 386442 h 386442"/>
              <a:gd name="connsiteX4" fmla="*/ 0 w 2184219"/>
              <a:gd name="connsiteY4" fmla="*/ 386442 h 386442"/>
              <a:gd name="connsiteX0" fmla="*/ 0 w 2184219"/>
              <a:gd name="connsiteY0" fmla="*/ 703149 h 703149"/>
              <a:gd name="connsiteX1" fmla="*/ 704575 w 2184219"/>
              <a:gd name="connsiteY1" fmla="*/ 0 h 703149"/>
              <a:gd name="connsiteX2" fmla="*/ 2184219 w 2184219"/>
              <a:gd name="connsiteY2" fmla="*/ 316707 h 703149"/>
              <a:gd name="connsiteX3" fmla="*/ 1093883 w 2184219"/>
              <a:gd name="connsiteY3" fmla="*/ 703149 h 703149"/>
              <a:gd name="connsiteX4" fmla="*/ 0 w 2184219"/>
              <a:gd name="connsiteY4" fmla="*/ 703149 h 7031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84219" h="703149">
                <a:moveTo>
                  <a:pt x="0" y="703149"/>
                </a:moveTo>
                <a:lnTo>
                  <a:pt x="704575" y="0"/>
                </a:lnTo>
                <a:lnTo>
                  <a:pt x="2184219" y="316707"/>
                </a:lnTo>
                <a:lnTo>
                  <a:pt x="1093883" y="703149"/>
                </a:lnTo>
                <a:lnTo>
                  <a:pt x="0" y="703149"/>
                </a:lnTo>
                <a:close/>
              </a:path>
            </a:pathLst>
          </a:custGeom>
          <a:solidFill>
            <a:schemeClr val="accent1">
              <a:lumMod val="50000"/>
            </a:schemeClr>
          </a:solidFill>
          <a:ln w="25400" cap="rnd">
            <a:noFill/>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1200" dirty="0">
              <a:latin typeface="Poppins Light" panose="00000400000000000000" pitchFamily="2" charset="0"/>
              <a:cs typeface="Poppins Light" panose="00000400000000000000" pitchFamily="2" charset="0"/>
            </a:endParaRPr>
          </a:p>
        </p:txBody>
      </p:sp>
      <p:sp>
        <p:nvSpPr>
          <p:cNvPr id="20" name="Parallelogram 29">
            <a:extLst>
              <a:ext uri="{FF2B5EF4-FFF2-40B4-BE49-F238E27FC236}">
                <a16:creationId xmlns:a16="http://schemas.microsoft.com/office/drawing/2014/main" id="{8828F196-4FFA-4211-9576-C27F453874F3}"/>
              </a:ext>
            </a:extLst>
          </p:cNvPr>
          <p:cNvSpPr/>
          <p:nvPr/>
        </p:nvSpPr>
        <p:spPr>
          <a:xfrm rot="5400000" flipH="1" flipV="1">
            <a:off x="6584134" y="2533689"/>
            <a:ext cx="1036173" cy="514411"/>
          </a:xfrm>
          <a:custGeom>
            <a:avLst/>
            <a:gdLst>
              <a:gd name="connsiteX0" fmla="*/ 0 w 1489754"/>
              <a:gd name="connsiteY0" fmla="*/ 850718 h 850718"/>
              <a:gd name="connsiteX1" fmla="*/ 387306 w 1489754"/>
              <a:gd name="connsiteY1" fmla="*/ 0 h 850718"/>
              <a:gd name="connsiteX2" fmla="*/ 1489754 w 1489754"/>
              <a:gd name="connsiteY2" fmla="*/ 0 h 850718"/>
              <a:gd name="connsiteX3" fmla="*/ 1102448 w 1489754"/>
              <a:gd name="connsiteY3" fmla="*/ 850718 h 850718"/>
              <a:gd name="connsiteX4" fmla="*/ 0 w 1489754"/>
              <a:gd name="connsiteY4" fmla="*/ 850718 h 850718"/>
              <a:gd name="connsiteX0" fmla="*/ 0 w 1713592"/>
              <a:gd name="connsiteY0" fmla="*/ 850718 h 850718"/>
              <a:gd name="connsiteX1" fmla="*/ 387306 w 1713592"/>
              <a:gd name="connsiteY1" fmla="*/ 0 h 850718"/>
              <a:gd name="connsiteX2" fmla="*/ 1713592 w 1713592"/>
              <a:gd name="connsiteY2" fmla="*/ 0 h 850718"/>
              <a:gd name="connsiteX3" fmla="*/ 1102448 w 1713592"/>
              <a:gd name="connsiteY3" fmla="*/ 850718 h 850718"/>
              <a:gd name="connsiteX4" fmla="*/ 0 w 1713592"/>
              <a:gd name="connsiteY4" fmla="*/ 850718 h 8507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3592" h="850718">
                <a:moveTo>
                  <a:pt x="0" y="850718"/>
                </a:moveTo>
                <a:lnTo>
                  <a:pt x="387306" y="0"/>
                </a:lnTo>
                <a:lnTo>
                  <a:pt x="1713592" y="0"/>
                </a:lnTo>
                <a:lnTo>
                  <a:pt x="1102448" y="850718"/>
                </a:lnTo>
                <a:lnTo>
                  <a:pt x="0" y="850718"/>
                </a:lnTo>
                <a:close/>
              </a:path>
            </a:pathLst>
          </a:custGeom>
          <a:solidFill>
            <a:schemeClr val="accent1">
              <a:lumMod val="75000"/>
            </a:schemeClr>
          </a:solidFill>
          <a:ln w="25400" cap="rnd">
            <a:noFill/>
            <a:round/>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1200" dirty="0">
              <a:latin typeface="Poppins Light" panose="00000400000000000000" pitchFamily="2" charset="0"/>
              <a:cs typeface="Poppins Light" panose="00000400000000000000" pitchFamily="2" charset="0"/>
            </a:endParaRPr>
          </a:p>
        </p:txBody>
      </p:sp>
      <p:sp>
        <p:nvSpPr>
          <p:cNvPr id="21" name="Rectangle 20">
            <a:extLst>
              <a:ext uri="{FF2B5EF4-FFF2-40B4-BE49-F238E27FC236}">
                <a16:creationId xmlns:a16="http://schemas.microsoft.com/office/drawing/2014/main" id="{43850D06-DC2F-4877-8340-A9CC5B6B4D1A}"/>
              </a:ext>
            </a:extLst>
          </p:cNvPr>
          <p:cNvSpPr>
            <a:spLocks noChangeAspect="1"/>
          </p:cNvSpPr>
          <p:nvPr/>
        </p:nvSpPr>
        <p:spPr>
          <a:xfrm>
            <a:off x="6038675" y="2268968"/>
            <a:ext cx="806340" cy="806340"/>
          </a:xfrm>
          <a:prstGeom prst="rect">
            <a:avLst/>
          </a:prstGeom>
          <a:solidFill>
            <a:schemeClr val="accent1"/>
          </a:solidFill>
          <a:ln w="25400" cap="rnd">
            <a:noFill/>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1200" dirty="0">
              <a:latin typeface="Poppins Light" panose="00000400000000000000" pitchFamily="2" charset="0"/>
              <a:cs typeface="Poppins Light" panose="00000400000000000000" pitchFamily="2" charset="0"/>
            </a:endParaRPr>
          </a:p>
        </p:txBody>
      </p:sp>
      <p:sp>
        <p:nvSpPr>
          <p:cNvPr id="16" name="Freeform: Shape 15">
            <a:extLst>
              <a:ext uri="{FF2B5EF4-FFF2-40B4-BE49-F238E27FC236}">
                <a16:creationId xmlns:a16="http://schemas.microsoft.com/office/drawing/2014/main" id="{3D405FAD-97E1-4767-B6FF-D1DAC409C45A}"/>
              </a:ext>
            </a:extLst>
          </p:cNvPr>
          <p:cNvSpPr/>
          <p:nvPr/>
        </p:nvSpPr>
        <p:spPr>
          <a:xfrm rot="10800000" flipV="1">
            <a:off x="6038674" y="3874448"/>
            <a:ext cx="1318355" cy="229848"/>
          </a:xfrm>
          <a:custGeom>
            <a:avLst/>
            <a:gdLst>
              <a:gd name="connsiteX0" fmla="*/ 2180254 w 2180254"/>
              <a:gd name="connsiteY0" fmla="*/ 0 h 134847"/>
              <a:gd name="connsiteX1" fmla="*/ 845866 w 2180254"/>
              <a:gd name="connsiteY1" fmla="*/ 0 h 134847"/>
              <a:gd name="connsiteX2" fmla="*/ 0 w 2180254"/>
              <a:gd name="connsiteY2" fmla="*/ 134847 h 134847"/>
              <a:gd name="connsiteX3" fmla="*/ 1112904 w 2180254"/>
              <a:gd name="connsiteY3" fmla="*/ 134847 h 134847"/>
              <a:gd name="connsiteX0" fmla="*/ 2180254 w 2180254"/>
              <a:gd name="connsiteY0" fmla="*/ 245269 h 380116"/>
              <a:gd name="connsiteX1" fmla="*/ 848247 w 2180254"/>
              <a:gd name="connsiteY1" fmla="*/ 0 h 380116"/>
              <a:gd name="connsiteX2" fmla="*/ 0 w 2180254"/>
              <a:gd name="connsiteY2" fmla="*/ 380116 h 380116"/>
              <a:gd name="connsiteX3" fmla="*/ 1112904 w 2180254"/>
              <a:gd name="connsiteY3" fmla="*/ 380116 h 380116"/>
              <a:gd name="connsiteX4" fmla="*/ 2180254 w 2180254"/>
              <a:gd name="connsiteY4" fmla="*/ 245269 h 3801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80254" h="380116">
                <a:moveTo>
                  <a:pt x="2180254" y="245269"/>
                </a:moveTo>
                <a:lnTo>
                  <a:pt x="848247" y="0"/>
                </a:lnTo>
                <a:lnTo>
                  <a:pt x="0" y="380116"/>
                </a:lnTo>
                <a:lnTo>
                  <a:pt x="1112904" y="380116"/>
                </a:lnTo>
                <a:lnTo>
                  <a:pt x="2180254" y="245269"/>
                </a:lnTo>
                <a:close/>
              </a:path>
            </a:pathLst>
          </a:custGeom>
          <a:solidFill>
            <a:schemeClr val="accent2">
              <a:lumMod val="50000"/>
            </a:schemeClr>
          </a:solidFill>
          <a:ln w="25400" cap="rnd">
            <a:noFill/>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1200" dirty="0">
              <a:latin typeface="Poppins Light" panose="00000400000000000000" pitchFamily="2" charset="0"/>
              <a:cs typeface="Poppins Light" panose="00000400000000000000" pitchFamily="2" charset="0"/>
            </a:endParaRPr>
          </a:p>
        </p:txBody>
      </p:sp>
      <p:sp>
        <p:nvSpPr>
          <p:cNvPr id="17" name="Freeform: Shape 16">
            <a:extLst>
              <a:ext uri="{FF2B5EF4-FFF2-40B4-BE49-F238E27FC236}">
                <a16:creationId xmlns:a16="http://schemas.microsoft.com/office/drawing/2014/main" id="{0354BB94-F00C-43E6-A662-A8744FABE91A}"/>
              </a:ext>
            </a:extLst>
          </p:cNvPr>
          <p:cNvSpPr/>
          <p:nvPr/>
        </p:nvSpPr>
        <p:spPr>
          <a:xfrm rot="5400000" flipH="1" flipV="1">
            <a:off x="6660407" y="3405277"/>
            <a:ext cx="883627" cy="514412"/>
          </a:xfrm>
          <a:custGeom>
            <a:avLst/>
            <a:gdLst>
              <a:gd name="connsiteX0" fmla="*/ 1461315 w 1461315"/>
              <a:gd name="connsiteY0" fmla="*/ 0 h 850719"/>
              <a:gd name="connsiteX1" fmla="*/ 1093068 w 1461315"/>
              <a:gd name="connsiteY1" fmla="*/ 850719 h 850719"/>
              <a:gd name="connsiteX2" fmla="*/ 0 w 1461315"/>
              <a:gd name="connsiteY2" fmla="*/ 850719 h 850719"/>
              <a:gd name="connsiteX3" fmla="*/ 0 w 1461315"/>
              <a:gd name="connsiteY3" fmla="*/ 842607 h 850719"/>
              <a:gd name="connsiteX4" fmla="*/ 135029 w 1461315"/>
              <a:gd name="connsiteY4" fmla="*/ 0 h 8507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1315" h="850719">
                <a:moveTo>
                  <a:pt x="1461315" y="0"/>
                </a:moveTo>
                <a:lnTo>
                  <a:pt x="1093068" y="850719"/>
                </a:lnTo>
                <a:lnTo>
                  <a:pt x="0" y="850719"/>
                </a:lnTo>
                <a:lnTo>
                  <a:pt x="0" y="842607"/>
                </a:lnTo>
                <a:lnTo>
                  <a:pt x="135029" y="0"/>
                </a:lnTo>
                <a:close/>
              </a:path>
            </a:pathLst>
          </a:custGeom>
          <a:solidFill>
            <a:schemeClr val="accent2">
              <a:lumMod val="75000"/>
            </a:schemeClr>
          </a:solidFill>
          <a:ln w="25400" cap="rnd">
            <a:noFill/>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1200" dirty="0">
              <a:latin typeface="Poppins Light" panose="00000400000000000000" pitchFamily="2" charset="0"/>
              <a:cs typeface="Poppins Light" panose="00000400000000000000" pitchFamily="2" charset="0"/>
            </a:endParaRPr>
          </a:p>
        </p:txBody>
      </p:sp>
      <p:sp>
        <p:nvSpPr>
          <p:cNvPr id="18" name="Rectangle 17">
            <a:extLst>
              <a:ext uri="{FF2B5EF4-FFF2-40B4-BE49-F238E27FC236}">
                <a16:creationId xmlns:a16="http://schemas.microsoft.com/office/drawing/2014/main" id="{96B0BF4E-750C-40B1-8999-F1D9457F9B86}"/>
              </a:ext>
            </a:extLst>
          </p:cNvPr>
          <p:cNvSpPr>
            <a:spLocks noChangeAspect="1"/>
          </p:cNvSpPr>
          <p:nvPr/>
        </p:nvSpPr>
        <p:spPr>
          <a:xfrm>
            <a:off x="6038676" y="3216829"/>
            <a:ext cx="806340" cy="806340"/>
          </a:xfrm>
          <a:prstGeom prst="rect">
            <a:avLst/>
          </a:prstGeom>
          <a:solidFill>
            <a:schemeClr val="accent2"/>
          </a:solidFill>
          <a:ln w="25400" cap="rnd">
            <a:noFill/>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1200" dirty="0">
              <a:latin typeface="Poppins Light" panose="00000400000000000000" pitchFamily="2" charset="0"/>
              <a:cs typeface="Poppins Light" panose="00000400000000000000" pitchFamily="2" charset="0"/>
            </a:endParaRPr>
          </a:p>
        </p:txBody>
      </p:sp>
      <p:sp>
        <p:nvSpPr>
          <p:cNvPr id="13" name="Freeform: Shape 12">
            <a:extLst>
              <a:ext uri="{FF2B5EF4-FFF2-40B4-BE49-F238E27FC236}">
                <a16:creationId xmlns:a16="http://schemas.microsoft.com/office/drawing/2014/main" id="{E52C347B-B7BA-479D-A846-0BEF33B19F5D}"/>
              </a:ext>
            </a:extLst>
          </p:cNvPr>
          <p:cNvSpPr/>
          <p:nvPr/>
        </p:nvSpPr>
        <p:spPr>
          <a:xfrm rot="10800000">
            <a:off x="6038674" y="5039101"/>
            <a:ext cx="1318355" cy="229848"/>
          </a:xfrm>
          <a:custGeom>
            <a:avLst/>
            <a:gdLst>
              <a:gd name="connsiteX0" fmla="*/ 2180254 w 2180254"/>
              <a:gd name="connsiteY0" fmla="*/ 0 h 134847"/>
              <a:gd name="connsiteX1" fmla="*/ 845866 w 2180254"/>
              <a:gd name="connsiteY1" fmla="*/ 0 h 134847"/>
              <a:gd name="connsiteX2" fmla="*/ 0 w 2180254"/>
              <a:gd name="connsiteY2" fmla="*/ 134847 h 134847"/>
              <a:gd name="connsiteX3" fmla="*/ 1112904 w 2180254"/>
              <a:gd name="connsiteY3" fmla="*/ 134847 h 134847"/>
              <a:gd name="connsiteX0" fmla="*/ 2180254 w 2180254"/>
              <a:gd name="connsiteY0" fmla="*/ 245269 h 380116"/>
              <a:gd name="connsiteX1" fmla="*/ 848247 w 2180254"/>
              <a:gd name="connsiteY1" fmla="*/ 0 h 380116"/>
              <a:gd name="connsiteX2" fmla="*/ 0 w 2180254"/>
              <a:gd name="connsiteY2" fmla="*/ 380116 h 380116"/>
              <a:gd name="connsiteX3" fmla="*/ 1112904 w 2180254"/>
              <a:gd name="connsiteY3" fmla="*/ 380116 h 380116"/>
              <a:gd name="connsiteX4" fmla="*/ 2180254 w 2180254"/>
              <a:gd name="connsiteY4" fmla="*/ 245269 h 3801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80254" h="380116">
                <a:moveTo>
                  <a:pt x="2180254" y="245269"/>
                </a:moveTo>
                <a:lnTo>
                  <a:pt x="848247" y="0"/>
                </a:lnTo>
                <a:lnTo>
                  <a:pt x="0" y="380116"/>
                </a:lnTo>
                <a:lnTo>
                  <a:pt x="1112904" y="380116"/>
                </a:lnTo>
                <a:lnTo>
                  <a:pt x="2180254" y="245269"/>
                </a:lnTo>
                <a:close/>
              </a:path>
            </a:pathLst>
          </a:custGeom>
          <a:solidFill>
            <a:schemeClr val="accent4">
              <a:lumMod val="50000"/>
            </a:schemeClr>
          </a:solidFill>
          <a:ln w="25400" cap="rnd">
            <a:noFill/>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1200" dirty="0">
              <a:latin typeface="Poppins Light" panose="00000400000000000000" pitchFamily="2" charset="0"/>
              <a:cs typeface="Poppins Light" panose="00000400000000000000" pitchFamily="2" charset="0"/>
            </a:endParaRPr>
          </a:p>
        </p:txBody>
      </p:sp>
      <p:sp>
        <p:nvSpPr>
          <p:cNvPr id="14" name="Freeform: Shape 13">
            <a:extLst>
              <a:ext uri="{FF2B5EF4-FFF2-40B4-BE49-F238E27FC236}">
                <a16:creationId xmlns:a16="http://schemas.microsoft.com/office/drawing/2014/main" id="{EA26B87E-0864-4A9B-8607-248CFC563282}"/>
              </a:ext>
            </a:extLst>
          </p:cNvPr>
          <p:cNvSpPr/>
          <p:nvPr/>
        </p:nvSpPr>
        <p:spPr>
          <a:xfrm rot="16200000" flipH="1">
            <a:off x="6660407" y="5223708"/>
            <a:ext cx="883627" cy="514412"/>
          </a:xfrm>
          <a:custGeom>
            <a:avLst/>
            <a:gdLst>
              <a:gd name="connsiteX0" fmla="*/ 1461315 w 1461315"/>
              <a:gd name="connsiteY0" fmla="*/ 0 h 850719"/>
              <a:gd name="connsiteX1" fmla="*/ 1093068 w 1461315"/>
              <a:gd name="connsiteY1" fmla="*/ 850719 h 850719"/>
              <a:gd name="connsiteX2" fmla="*/ 0 w 1461315"/>
              <a:gd name="connsiteY2" fmla="*/ 850719 h 850719"/>
              <a:gd name="connsiteX3" fmla="*/ 0 w 1461315"/>
              <a:gd name="connsiteY3" fmla="*/ 842607 h 850719"/>
              <a:gd name="connsiteX4" fmla="*/ 135029 w 1461315"/>
              <a:gd name="connsiteY4" fmla="*/ 0 h 8507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1315" h="850719">
                <a:moveTo>
                  <a:pt x="1461315" y="0"/>
                </a:moveTo>
                <a:lnTo>
                  <a:pt x="1093068" y="850719"/>
                </a:lnTo>
                <a:lnTo>
                  <a:pt x="0" y="850719"/>
                </a:lnTo>
                <a:lnTo>
                  <a:pt x="0" y="842607"/>
                </a:lnTo>
                <a:lnTo>
                  <a:pt x="135029" y="0"/>
                </a:lnTo>
                <a:close/>
              </a:path>
            </a:pathLst>
          </a:custGeom>
          <a:solidFill>
            <a:schemeClr val="accent4">
              <a:lumMod val="75000"/>
            </a:schemeClr>
          </a:solidFill>
          <a:ln w="25400" cap="rnd">
            <a:noFill/>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1200" dirty="0">
              <a:latin typeface="Poppins Light" panose="00000400000000000000" pitchFamily="2" charset="0"/>
              <a:cs typeface="Poppins Light" panose="00000400000000000000" pitchFamily="2" charset="0"/>
            </a:endParaRPr>
          </a:p>
        </p:txBody>
      </p:sp>
      <p:sp>
        <p:nvSpPr>
          <p:cNvPr id="15" name="Rectangle 14">
            <a:extLst>
              <a:ext uri="{FF2B5EF4-FFF2-40B4-BE49-F238E27FC236}">
                <a16:creationId xmlns:a16="http://schemas.microsoft.com/office/drawing/2014/main" id="{57D52CFE-38E9-484E-A6E6-BE071A7DC963}"/>
              </a:ext>
            </a:extLst>
          </p:cNvPr>
          <p:cNvSpPr>
            <a:spLocks noChangeAspect="1"/>
          </p:cNvSpPr>
          <p:nvPr/>
        </p:nvSpPr>
        <p:spPr>
          <a:xfrm flipV="1">
            <a:off x="6038676" y="5120228"/>
            <a:ext cx="806340" cy="806340"/>
          </a:xfrm>
          <a:prstGeom prst="rect">
            <a:avLst/>
          </a:prstGeom>
          <a:solidFill>
            <a:schemeClr val="accent4"/>
          </a:solidFill>
          <a:ln w="25400" cap="rnd">
            <a:noFill/>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1200" dirty="0">
              <a:latin typeface="Poppins Light" panose="00000400000000000000" pitchFamily="2" charset="0"/>
              <a:cs typeface="Poppins Light" panose="00000400000000000000" pitchFamily="2" charset="0"/>
            </a:endParaRPr>
          </a:p>
        </p:txBody>
      </p:sp>
      <p:sp>
        <p:nvSpPr>
          <p:cNvPr id="11" name="Rectangle 10">
            <a:extLst>
              <a:ext uri="{FF2B5EF4-FFF2-40B4-BE49-F238E27FC236}">
                <a16:creationId xmlns:a16="http://schemas.microsoft.com/office/drawing/2014/main" id="{F1FFA438-5F3A-40C2-813C-FDF3ED39423F}"/>
              </a:ext>
            </a:extLst>
          </p:cNvPr>
          <p:cNvSpPr>
            <a:spLocks noChangeAspect="1"/>
          </p:cNvSpPr>
          <p:nvPr/>
        </p:nvSpPr>
        <p:spPr>
          <a:xfrm>
            <a:off x="6041075" y="4172368"/>
            <a:ext cx="806340" cy="806339"/>
          </a:xfrm>
          <a:prstGeom prst="rect">
            <a:avLst/>
          </a:prstGeom>
          <a:solidFill>
            <a:schemeClr val="accent3"/>
          </a:solidFill>
          <a:ln w="25400" cap="rnd">
            <a:noFill/>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1200" dirty="0">
              <a:latin typeface="Poppins Light" panose="00000400000000000000" pitchFamily="2" charset="0"/>
              <a:cs typeface="Poppins Light" panose="00000400000000000000" pitchFamily="2" charset="0"/>
            </a:endParaRPr>
          </a:p>
        </p:txBody>
      </p:sp>
      <p:sp>
        <p:nvSpPr>
          <p:cNvPr id="12" name="Trapezoid 11">
            <a:extLst>
              <a:ext uri="{FF2B5EF4-FFF2-40B4-BE49-F238E27FC236}">
                <a16:creationId xmlns:a16="http://schemas.microsoft.com/office/drawing/2014/main" id="{65AC5A1F-1157-4B86-BDC4-D77CA89AC428}"/>
              </a:ext>
            </a:extLst>
          </p:cNvPr>
          <p:cNvSpPr/>
          <p:nvPr/>
        </p:nvSpPr>
        <p:spPr>
          <a:xfrm rot="5400000">
            <a:off x="6699858" y="4318725"/>
            <a:ext cx="807125" cy="512014"/>
          </a:xfrm>
          <a:prstGeom prst="trapezoid">
            <a:avLst>
              <a:gd name="adj" fmla="val 13751"/>
            </a:avLst>
          </a:prstGeom>
          <a:solidFill>
            <a:schemeClr val="accent3">
              <a:lumMod val="75000"/>
            </a:schemeClr>
          </a:solidFill>
          <a:ln w="25400" cap="rnd">
            <a:noFill/>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1200" dirty="0">
              <a:latin typeface="Poppins Light" panose="00000400000000000000" pitchFamily="2" charset="0"/>
              <a:cs typeface="Poppins Light" panose="00000400000000000000" pitchFamily="2" charset="0"/>
            </a:endParaRPr>
          </a:p>
        </p:txBody>
      </p:sp>
      <p:sp>
        <p:nvSpPr>
          <p:cNvPr id="25" name="TextBox 24">
            <a:extLst>
              <a:ext uri="{FF2B5EF4-FFF2-40B4-BE49-F238E27FC236}">
                <a16:creationId xmlns:a16="http://schemas.microsoft.com/office/drawing/2014/main" id="{3B53C1AE-C4D4-4CF5-9282-ACE926157CA6}"/>
              </a:ext>
            </a:extLst>
          </p:cNvPr>
          <p:cNvSpPr txBox="1"/>
          <p:nvPr/>
        </p:nvSpPr>
        <p:spPr>
          <a:xfrm>
            <a:off x="6211163" y="5372083"/>
            <a:ext cx="499211" cy="261610"/>
          </a:xfrm>
          <a:prstGeom prst="rect">
            <a:avLst/>
          </a:prstGeom>
          <a:noFill/>
        </p:spPr>
        <p:txBody>
          <a:bodyPr wrap="square" rtlCol="0">
            <a:spAutoFit/>
          </a:bodyPr>
          <a:lstStyle/>
          <a:p>
            <a:pPr algn="ctr"/>
            <a:r>
              <a:rPr lang="en-US" altLang="ko-KR" sz="1100" spc="400" dirty="0">
                <a:ln w="3175">
                  <a:noFill/>
                </a:ln>
                <a:solidFill>
                  <a:schemeClr val="bg1"/>
                </a:solidFill>
                <a:latin typeface="Poppins Light" panose="00000400000000000000" pitchFamily="2" charset="0"/>
                <a:cs typeface="Poppins Light" panose="00000400000000000000" pitchFamily="2" charset="0"/>
              </a:rPr>
              <a:t>04</a:t>
            </a:r>
            <a:endParaRPr lang="ko-KR" altLang="en-US" sz="1100" spc="400" dirty="0">
              <a:ln w="3175">
                <a:noFill/>
              </a:ln>
              <a:solidFill>
                <a:schemeClr val="bg1"/>
              </a:solidFill>
              <a:latin typeface="Poppins Light" panose="00000400000000000000" pitchFamily="2" charset="0"/>
              <a:cs typeface="Poppins Light" panose="00000400000000000000" pitchFamily="2" charset="0"/>
            </a:endParaRPr>
          </a:p>
        </p:txBody>
      </p:sp>
      <p:sp>
        <p:nvSpPr>
          <p:cNvPr id="26" name="TextBox 25">
            <a:extLst>
              <a:ext uri="{FF2B5EF4-FFF2-40B4-BE49-F238E27FC236}">
                <a16:creationId xmlns:a16="http://schemas.microsoft.com/office/drawing/2014/main" id="{1A3A9C00-1413-4F7D-9A74-B93AF33F073F}"/>
              </a:ext>
            </a:extLst>
          </p:cNvPr>
          <p:cNvSpPr txBox="1"/>
          <p:nvPr/>
        </p:nvSpPr>
        <p:spPr>
          <a:xfrm>
            <a:off x="6211163" y="4428421"/>
            <a:ext cx="499211" cy="261610"/>
          </a:xfrm>
          <a:prstGeom prst="rect">
            <a:avLst/>
          </a:prstGeom>
          <a:noFill/>
        </p:spPr>
        <p:txBody>
          <a:bodyPr wrap="square" rtlCol="0">
            <a:spAutoFit/>
          </a:bodyPr>
          <a:lstStyle/>
          <a:p>
            <a:pPr algn="ctr"/>
            <a:r>
              <a:rPr lang="en-US" altLang="ko-KR" sz="1100" spc="400" dirty="0">
                <a:ln w="3175">
                  <a:noFill/>
                </a:ln>
                <a:solidFill>
                  <a:schemeClr val="bg1"/>
                </a:solidFill>
                <a:latin typeface="Poppins Light" panose="00000400000000000000" pitchFamily="2" charset="0"/>
                <a:cs typeface="Poppins Light" panose="00000400000000000000" pitchFamily="2" charset="0"/>
              </a:rPr>
              <a:t>03</a:t>
            </a:r>
            <a:endParaRPr lang="ko-KR" altLang="en-US" sz="1100" spc="400" dirty="0">
              <a:ln w="3175">
                <a:noFill/>
              </a:ln>
              <a:solidFill>
                <a:schemeClr val="bg1"/>
              </a:solidFill>
              <a:latin typeface="Poppins Light" panose="00000400000000000000" pitchFamily="2" charset="0"/>
              <a:cs typeface="Poppins Light" panose="00000400000000000000" pitchFamily="2" charset="0"/>
            </a:endParaRPr>
          </a:p>
        </p:txBody>
      </p:sp>
      <p:sp>
        <p:nvSpPr>
          <p:cNvPr id="27" name="TextBox 26">
            <a:extLst>
              <a:ext uri="{FF2B5EF4-FFF2-40B4-BE49-F238E27FC236}">
                <a16:creationId xmlns:a16="http://schemas.microsoft.com/office/drawing/2014/main" id="{84731401-A878-4657-B096-5161558B2FB5}"/>
              </a:ext>
            </a:extLst>
          </p:cNvPr>
          <p:cNvSpPr txBox="1"/>
          <p:nvPr/>
        </p:nvSpPr>
        <p:spPr>
          <a:xfrm>
            <a:off x="6211163" y="3484759"/>
            <a:ext cx="499211" cy="261610"/>
          </a:xfrm>
          <a:prstGeom prst="rect">
            <a:avLst/>
          </a:prstGeom>
          <a:noFill/>
        </p:spPr>
        <p:txBody>
          <a:bodyPr wrap="square" rtlCol="0">
            <a:spAutoFit/>
          </a:bodyPr>
          <a:lstStyle/>
          <a:p>
            <a:pPr algn="ctr"/>
            <a:r>
              <a:rPr lang="en-US" altLang="ko-KR" sz="1100" spc="400" dirty="0">
                <a:ln w="3175">
                  <a:noFill/>
                </a:ln>
                <a:solidFill>
                  <a:schemeClr val="bg1"/>
                </a:solidFill>
                <a:latin typeface="Poppins Light" panose="00000400000000000000" pitchFamily="2" charset="0"/>
                <a:cs typeface="Poppins Light" panose="00000400000000000000" pitchFamily="2" charset="0"/>
              </a:rPr>
              <a:t>02</a:t>
            </a:r>
            <a:endParaRPr lang="ko-KR" altLang="en-US" sz="1100" spc="400" dirty="0">
              <a:ln w="3175">
                <a:noFill/>
              </a:ln>
              <a:solidFill>
                <a:schemeClr val="bg1"/>
              </a:solidFill>
              <a:latin typeface="Poppins Light" panose="00000400000000000000" pitchFamily="2" charset="0"/>
              <a:cs typeface="Poppins Light" panose="00000400000000000000" pitchFamily="2" charset="0"/>
            </a:endParaRPr>
          </a:p>
        </p:txBody>
      </p:sp>
      <p:sp>
        <p:nvSpPr>
          <p:cNvPr id="28" name="TextBox 27">
            <a:extLst>
              <a:ext uri="{FF2B5EF4-FFF2-40B4-BE49-F238E27FC236}">
                <a16:creationId xmlns:a16="http://schemas.microsoft.com/office/drawing/2014/main" id="{2308A899-E1D1-4D7B-A4D4-E3CA6B5ED449}"/>
              </a:ext>
            </a:extLst>
          </p:cNvPr>
          <p:cNvSpPr txBox="1"/>
          <p:nvPr/>
        </p:nvSpPr>
        <p:spPr>
          <a:xfrm>
            <a:off x="6211163" y="2541097"/>
            <a:ext cx="499211" cy="261610"/>
          </a:xfrm>
          <a:prstGeom prst="rect">
            <a:avLst/>
          </a:prstGeom>
          <a:noFill/>
        </p:spPr>
        <p:txBody>
          <a:bodyPr wrap="square" rtlCol="0">
            <a:spAutoFit/>
          </a:bodyPr>
          <a:lstStyle/>
          <a:p>
            <a:pPr algn="ctr"/>
            <a:r>
              <a:rPr lang="en-US" altLang="ko-KR" sz="1100" spc="400" dirty="0">
                <a:ln w="3175">
                  <a:noFill/>
                </a:ln>
                <a:solidFill>
                  <a:schemeClr val="bg1"/>
                </a:solidFill>
                <a:latin typeface="Poppins Light" panose="00000400000000000000" pitchFamily="2" charset="0"/>
                <a:cs typeface="Poppins Light" panose="00000400000000000000" pitchFamily="2" charset="0"/>
              </a:rPr>
              <a:t>01</a:t>
            </a:r>
            <a:endParaRPr lang="ko-KR" altLang="en-US" sz="1100" spc="400" dirty="0">
              <a:ln w="3175">
                <a:noFill/>
              </a:ln>
              <a:solidFill>
                <a:schemeClr val="bg1"/>
              </a:solidFill>
              <a:latin typeface="Poppins Light" panose="00000400000000000000" pitchFamily="2" charset="0"/>
              <a:cs typeface="Poppins Light" panose="00000400000000000000" pitchFamily="2" charset="0"/>
            </a:endParaRPr>
          </a:p>
        </p:txBody>
      </p:sp>
      <p:sp>
        <p:nvSpPr>
          <p:cNvPr id="33" name="AutoShape 12">
            <a:extLst>
              <a:ext uri="{FF2B5EF4-FFF2-40B4-BE49-F238E27FC236}">
                <a16:creationId xmlns:a16="http://schemas.microsoft.com/office/drawing/2014/main" id="{B9A410B7-4A35-4BE0-8AA7-208C45166984}"/>
              </a:ext>
            </a:extLst>
          </p:cNvPr>
          <p:cNvSpPr>
            <a:spLocks noChangeAspect="1"/>
          </p:cNvSpPr>
          <p:nvPr/>
        </p:nvSpPr>
        <p:spPr bwMode="auto">
          <a:xfrm>
            <a:off x="9292950" y="5224566"/>
            <a:ext cx="243840" cy="268294"/>
          </a:xfrm>
          <a:custGeom>
            <a:avLst/>
            <a:gdLst>
              <a:gd name="T0" fmla="+- 0 10802 114"/>
              <a:gd name="T1" fmla="*/ T0 w 21376"/>
              <a:gd name="T2" fmla="*/ 10800 h 21600"/>
              <a:gd name="T3" fmla="+- 0 10802 114"/>
              <a:gd name="T4" fmla="*/ T3 w 21376"/>
              <a:gd name="T5" fmla="*/ 10800 h 21600"/>
              <a:gd name="T6" fmla="+- 0 10802 114"/>
              <a:gd name="T7" fmla="*/ T6 w 21376"/>
              <a:gd name="T8" fmla="*/ 10800 h 21600"/>
              <a:gd name="T9" fmla="+- 0 10802 114"/>
              <a:gd name="T10" fmla="*/ T9 w 21376"/>
              <a:gd name="T11" fmla="*/ 10800 h 21600"/>
            </a:gdLst>
            <a:ahLst/>
            <a:cxnLst>
              <a:cxn ang="0">
                <a:pos x="T1" y="T2"/>
              </a:cxn>
              <a:cxn ang="0">
                <a:pos x="T4" y="T5"/>
              </a:cxn>
              <a:cxn ang="0">
                <a:pos x="T7" y="T8"/>
              </a:cxn>
              <a:cxn ang="0">
                <a:pos x="T10" y="T11"/>
              </a:cxn>
            </a:cxnLst>
            <a:rect l="0" t="0" r="r" b="b"/>
            <a:pathLst>
              <a:path w="21376" h="21600">
                <a:moveTo>
                  <a:pt x="21036" y="18604"/>
                </a:moveTo>
                <a:cubicBezTo>
                  <a:pt x="21454" y="19261"/>
                  <a:pt x="21486" y="19922"/>
                  <a:pt x="21134" y="20586"/>
                </a:cubicBezTo>
                <a:cubicBezTo>
                  <a:pt x="20969" y="20915"/>
                  <a:pt x="20731" y="21168"/>
                  <a:pt x="20427" y="21338"/>
                </a:cubicBezTo>
                <a:cubicBezTo>
                  <a:pt x="20122" y="21514"/>
                  <a:pt x="19797" y="21599"/>
                  <a:pt x="19455" y="21599"/>
                </a:cubicBezTo>
                <a:lnTo>
                  <a:pt x="1928" y="21599"/>
                </a:lnTo>
                <a:cubicBezTo>
                  <a:pt x="1585" y="21599"/>
                  <a:pt x="1263" y="21514"/>
                  <a:pt x="965" y="21338"/>
                </a:cubicBezTo>
                <a:cubicBezTo>
                  <a:pt x="663" y="21168"/>
                  <a:pt x="425" y="20915"/>
                  <a:pt x="248" y="20586"/>
                </a:cubicBezTo>
                <a:cubicBezTo>
                  <a:pt x="-114" y="19914"/>
                  <a:pt x="-80" y="19250"/>
                  <a:pt x="344" y="18604"/>
                </a:cubicBezTo>
                <a:lnTo>
                  <a:pt x="7509" y="7313"/>
                </a:lnTo>
                <a:lnTo>
                  <a:pt x="7509" y="2167"/>
                </a:lnTo>
                <a:lnTo>
                  <a:pt x="6427" y="2167"/>
                </a:lnTo>
                <a:cubicBezTo>
                  <a:pt x="6122" y="2167"/>
                  <a:pt x="5870" y="2061"/>
                  <a:pt x="5670" y="1850"/>
                </a:cubicBezTo>
                <a:cubicBezTo>
                  <a:pt x="5473" y="1638"/>
                  <a:pt x="5371" y="1380"/>
                  <a:pt x="5371" y="1072"/>
                </a:cubicBezTo>
                <a:cubicBezTo>
                  <a:pt x="5371" y="778"/>
                  <a:pt x="5473" y="528"/>
                  <a:pt x="5670" y="320"/>
                </a:cubicBezTo>
                <a:cubicBezTo>
                  <a:pt x="5870" y="108"/>
                  <a:pt x="6122" y="0"/>
                  <a:pt x="6427" y="0"/>
                </a:cubicBezTo>
                <a:lnTo>
                  <a:pt x="14953" y="0"/>
                </a:lnTo>
                <a:cubicBezTo>
                  <a:pt x="15260" y="0"/>
                  <a:pt x="15515" y="108"/>
                  <a:pt x="15724" y="320"/>
                </a:cubicBezTo>
                <a:cubicBezTo>
                  <a:pt x="15933" y="528"/>
                  <a:pt x="16038" y="778"/>
                  <a:pt x="16038" y="1072"/>
                </a:cubicBezTo>
                <a:cubicBezTo>
                  <a:pt x="16038" y="1380"/>
                  <a:pt x="15933" y="1638"/>
                  <a:pt x="15724" y="1850"/>
                </a:cubicBezTo>
                <a:cubicBezTo>
                  <a:pt x="15515" y="2061"/>
                  <a:pt x="15260" y="2167"/>
                  <a:pt x="14953" y="2167"/>
                </a:cubicBezTo>
                <a:lnTo>
                  <a:pt x="13900" y="2167"/>
                </a:lnTo>
                <a:lnTo>
                  <a:pt x="13900" y="7339"/>
                </a:lnTo>
                <a:lnTo>
                  <a:pt x="21036" y="18604"/>
                </a:lnTo>
                <a:close/>
                <a:moveTo>
                  <a:pt x="5261" y="14865"/>
                </a:moveTo>
                <a:lnTo>
                  <a:pt x="16122" y="14865"/>
                </a:lnTo>
                <a:lnTo>
                  <a:pt x="11773" y="7974"/>
                </a:lnTo>
                <a:lnTo>
                  <a:pt x="11773" y="2167"/>
                </a:lnTo>
                <a:lnTo>
                  <a:pt x="9635" y="2167"/>
                </a:lnTo>
                <a:lnTo>
                  <a:pt x="9635" y="7947"/>
                </a:lnTo>
                <a:lnTo>
                  <a:pt x="5261" y="14865"/>
                </a:lnTo>
                <a:close/>
              </a:path>
            </a:pathLst>
          </a:custGeom>
          <a:solidFill>
            <a:schemeClr val="bg1"/>
          </a:solidFill>
          <a:ln>
            <a:noFill/>
          </a:ln>
          <a:effectLst/>
        </p:spPr>
        <p:txBody>
          <a:bodyPr lIns="67719" tIns="67719" rIns="67719" bIns="67719" anchor="ctr"/>
          <a:lstStyle/>
          <a:p>
            <a:pPr defTabSz="609494">
              <a:defRPr/>
            </a:pPr>
            <a:endParaRPr lang="es-ES" sz="3600" dirty="0">
              <a:solidFill>
                <a:srgbClr val="44CEB9"/>
              </a:solidFill>
              <a:effectLst>
                <a:outerShdw blurRad="38100" dist="38100" dir="2700000" algn="tl">
                  <a:srgbClr val="000000"/>
                </a:outerShdw>
              </a:effectLst>
              <a:latin typeface="Poppins Light" panose="00000400000000000000" pitchFamily="2" charset="0"/>
              <a:cs typeface="Poppins Light" panose="00000400000000000000" pitchFamily="2" charset="0"/>
              <a:sym typeface="Gill Sans" charset="0"/>
            </a:endParaRPr>
          </a:p>
        </p:txBody>
      </p:sp>
      <p:sp>
        <p:nvSpPr>
          <p:cNvPr id="34" name="AutoShape 10">
            <a:extLst>
              <a:ext uri="{FF2B5EF4-FFF2-40B4-BE49-F238E27FC236}">
                <a16:creationId xmlns:a16="http://schemas.microsoft.com/office/drawing/2014/main" id="{5A4CE49B-64EE-4CCA-A7A2-A1688676A2BB}"/>
              </a:ext>
            </a:extLst>
          </p:cNvPr>
          <p:cNvSpPr>
            <a:spLocks noChangeAspect="1"/>
          </p:cNvSpPr>
          <p:nvPr/>
        </p:nvSpPr>
        <p:spPr bwMode="auto">
          <a:xfrm>
            <a:off x="9290724" y="2826577"/>
            <a:ext cx="243840" cy="2487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3" y="0"/>
                </a:moveTo>
                <a:cubicBezTo>
                  <a:pt x="20630" y="0"/>
                  <a:pt x="20946" y="158"/>
                  <a:pt x="21208" y="475"/>
                </a:cubicBezTo>
                <a:cubicBezTo>
                  <a:pt x="21470" y="796"/>
                  <a:pt x="21599" y="1175"/>
                  <a:pt x="21599" y="1615"/>
                </a:cubicBezTo>
                <a:lnTo>
                  <a:pt x="21599" y="19984"/>
                </a:lnTo>
                <a:cubicBezTo>
                  <a:pt x="21599" y="20419"/>
                  <a:pt x="21470" y="20803"/>
                  <a:pt x="21208" y="21121"/>
                </a:cubicBezTo>
                <a:cubicBezTo>
                  <a:pt x="20946" y="21441"/>
                  <a:pt x="20630" y="21599"/>
                  <a:pt x="20263" y="21599"/>
                </a:cubicBezTo>
                <a:lnTo>
                  <a:pt x="1370" y="21599"/>
                </a:lnTo>
                <a:cubicBezTo>
                  <a:pt x="1003" y="21599"/>
                  <a:pt x="683" y="21441"/>
                  <a:pt x="411" y="21121"/>
                </a:cubicBezTo>
                <a:cubicBezTo>
                  <a:pt x="137" y="20803"/>
                  <a:pt x="0" y="20422"/>
                  <a:pt x="0" y="19984"/>
                </a:cubicBezTo>
                <a:lnTo>
                  <a:pt x="0" y="1615"/>
                </a:lnTo>
                <a:cubicBezTo>
                  <a:pt x="0" y="1175"/>
                  <a:pt x="137" y="796"/>
                  <a:pt x="411" y="475"/>
                </a:cubicBezTo>
                <a:cubicBezTo>
                  <a:pt x="683" y="158"/>
                  <a:pt x="1003" y="0"/>
                  <a:pt x="1370" y="0"/>
                </a:cubicBezTo>
                <a:lnTo>
                  <a:pt x="20263" y="0"/>
                </a:lnTo>
                <a:close/>
                <a:moveTo>
                  <a:pt x="19805" y="2162"/>
                </a:moveTo>
                <a:lnTo>
                  <a:pt x="1804" y="2162"/>
                </a:lnTo>
                <a:lnTo>
                  <a:pt x="1804" y="19432"/>
                </a:lnTo>
                <a:lnTo>
                  <a:pt x="19805" y="19432"/>
                </a:lnTo>
                <a:lnTo>
                  <a:pt x="19805" y="2162"/>
                </a:lnTo>
                <a:close/>
                <a:moveTo>
                  <a:pt x="5978" y="17886"/>
                </a:moveTo>
                <a:lnTo>
                  <a:pt x="3598" y="17886"/>
                </a:lnTo>
                <a:lnTo>
                  <a:pt x="3598" y="12784"/>
                </a:lnTo>
                <a:lnTo>
                  <a:pt x="5978" y="12784"/>
                </a:lnTo>
                <a:lnTo>
                  <a:pt x="5978" y="17886"/>
                </a:lnTo>
                <a:close/>
                <a:moveTo>
                  <a:pt x="9961" y="17886"/>
                </a:moveTo>
                <a:lnTo>
                  <a:pt x="7606" y="17886"/>
                </a:lnTo>
                <a:lnTo>
                  <a:pt x="7606" y="6973"/>
                </a:lnTo>
                <a:lnTo>
                  <a:pt x="9961" y="6973"/>
                </a:lnTo>
                <a:lnTo>
                  <a:pt x="9961" y="17886"/>
                </a:lnTo>
                <a:close/>
                <a:moveTo>
                  <a:pt x="14018" y="17886"/>
                </a:moveTo>
                <a:lnTo>
                  <a:pt x="11638" y="17886"/>
                </a:lnTo>
                <a:lnTo>
                  <a:pt x="11638" y="9561"/>
                </a:lnTo>
                <a:lnTo>
                  <a:pt x="14018" y="9561"/>
                </a:lnTo>
                <a:lnTo>
                  <a:pt x="14018" y="17886"/>
                </a:lnTo>
                <a:close/>
                <a:moveTo>
                  <a:pt x="18001" y="17886"/>
                </a:moveTo>
                <a:lnTo>
                  <a:pt x="15621" y="17886"/>
                </a:lnTo>
                <a:lnTo>
                  <a:pt x="15621" y="4920"/>
                </a:lnTo>
                <a:lnTo>
                  <a:pt x="18001" y="4920"/>
                </a:lnTo>
                <a:lnTo>
                  <a:pt x="18001" y="17886"/>
                </a:lnTo>
                <a:close/>
              </a:path>
            </a:pathLst>
          </a:custGeom>
          <a:solidFill>
            <a:schemeClr val="bg1"/>
          </a:solidFill>
          <a:ln>
            <a:noFill/>
          </a:ln>
          <a:effectLst/>
        </p:spPr>
        <p:txBody>
          <a:bodyPr lIns="67719" tIns="67719" rIns="67719" bIns="67719" anchor="ctr"/>
          <a:lstStyle/>
          <a:p>
            <a:pPr defTabSz="609494">
              <a:defRPr/>
            </a:pPr>
            <a:endParaRPr lang="es-ES" sz="3600" dirty="0">
              <a:solidFill>
                <a:schemeClr val="bg1"/>
              </a:solidFill>
              <a:effectLst>
                <a:outerShdw blurRad="38100" dist="38100" dir="2700000" algn="tl">
                  <a:srgbClr val="000000"/>
                </a:outerShdw>
              </a:effectLst>
              <a:latin typeface="Poppins Light" panose="00000400000000000000" pitchFamily="2" charset="0"/>
              <a:cs typeface="Poppins Light" panose="00000400000000000000" pitchFamily="2" charset="0"/>
              <a:sym typeface="Gill Sans" charset="0"/>
            </a:endParaRPr>
          </a:p>
        </p:txBody>
      </p:sp>
      <p:sp>
        <p:nvSpPr>
          <p:cNvPr id="35" name="TextBox 34">
            <a:extLst>
              <a:ext uri="{FF2B5EF4-FFF2-40B4-BE49-F238E27FC236}">
                <a16:creationId xmlns:a16="http://schemas.microsoft.com/office/drawing/2014/main" id="{D8BDBED7-91C6-429A-96D8-D99A4D509E14}"/>
              </a:ext>
            </a:extLst>
          </p:cNvPr>
          <p:cNvSpPr txBox="1"/>
          <p:nvPr/>
        </p:nvSpPr>
        <p:spPr>
          <a:xfrm>
            <a:off x="7543342" y="4369645"/>
            <a:ext cx="1315744" cy="388568"/>
          </a:xfrm>
          <a:prstGeom prst="rect">
            <a:avLst/>
          </a:prstGeom>
          <a:noFill/>
          <a:ln>
            <a:noFill/>
          </a:ln>
        </p:spPr>
        <p:txBody>
          <a:bodyPr wrap="square" rtlCol="0" anchor="ctr">
            <a:spAutoFit/>
          </a:bodyPr>
          <a:lstStyle/>
          <a:p>
            <a:pPr>
              <a:lnSpc>
                <a:spcPct val="150000"/>
              </a:lnSpc>
            </a:pPr>
            <a:r>
              <a:rPr lang="en-US" altLang="ko-KR" sz="1400" spc="400" dirty="0">
                <a:ln w="3175">
                  <a:noFill/>
                </a:ln>
                <a:solidFill>
                  <a:schemeClr val="bg1"/>
                </a:solidFill>
                <a:latin typeface="Poppins Light" panose="00000400000000000000" pitchFamily="2" charset="0"/>
                <a:cs typeface="Poppins Light" panose="00000400000000000000" pitchFamily="2" charset="0"/>
              </a:rPr>
              <a:t>20,345</a:t>
            </a:r>
          </a:p>
        </p:txBody>
      </p:sp>
      <p:sp>
        <p:nvSpPr>
          <p:cNvPr id="36" name="TextBox 35">
            <a:extLst>
              <a:ext uri="{FF2B5EF4-FFF2-40B4-BE49-F238E27FC236}">
                <a16:creationId xmlns:a16="http://schemas.microsoft.com/office/drawing/2014/main" id="{B228EA9B-AEF5-4391-8CC4-7792C28D0915}"/>
              </a:ext>
            </a:extLst>
          </p:cNvPr>
          <p:cNvSpPr txBox="1"/>
          <p:nvPr/>
        </p:nvSpPr>
        <p:spPr>
          <a:xfrm>
            <a:off x="7543342" y="3579603"/>
            <a:ext cx="1315744" cy="388568"/>
          </a:xfrm>
          <a:prstGeom prst="rect">
            <a:avLst/>
          </a:prstGeom>
          <a:noFill/>
          <a:ln>
            <a:noFill/>
          </a:ln>
        </p:spPr>
        <p:txBody>
          <a:bodyPr wrap="square" rtlCol="0" anchor="ctr">
            <a:spAutoFit/>
          </a:bodyPr>
          <a:lstStyle/>
          <a:p>
            <a:pPr>
              <a:lnSpc>
                <a:spcPct val="150000"/>
              </a:lnSpc>
            </a:pPr>
            <a:r>
              <a:rPr lang="en-US" altLang="ko-KR" sz="1400" spc="400" dirty="0">
                <a:ln w="3175">
                  <a:noFill/>
                </a:ln>
                <a:solidFill>
                  <a:schemeClr val="bg1"/>
                </a:solidFill>
                <a:latin typeface="Poppins Light" panose="00000400000000000000" pitchFamily="2" charset="0"/>
                <a:cs typeface="Poppins Light" panose="00000400000000000000" pitchFamily="2" charset="0"/>
              </a:rPr>
              <a:t>37.4%</a:t>
            </a:r>
          </a:p>
        </p:txBody>
      </p:sp>
      <p:sp>
        <p:nvSpPr>
          <p:cNvPr id="37" name="TextBox 36">
            <a:extLst>
              <a:ext uri="{FF2B5EF4-FFF2-40B4-BE49-F238E27FC236}">
                <a16:creationId xmlns:a16="http://schemas.microsoft.com/office/drawing/2014/main" id="{EB3DF33E-CDCF-4C65-AD30-26C3137F9C4E}"/>
              </a:ext>
            </a:extLst>
          </p:cNvPr>
          <p:cNvSpPr txBox="1"/>
          <p:nvPr/>
        </p:nvSpPr>
        <p:spPr>
          <a:xfrm>
            <a:off x="7543342" y="2848350"/>
            <a:ext cx="2355767" cy="261610"/>
          </a:xfrm>
          <a:prstGeom prst="rect">
            <a:avLst/>
          </a:prstGeom>
          <a:noFill/>
        </p:spPr>
        <p:txBody>
          <a:bodyPr wrap="square" rtlCol="0">
            <a:spAutoFit/>
          </a:bodyPr>
          <a:lstStyle/>
          <a:p>
            <a:r>
              <a:rPr lang="en-US" altLang="ko-KR" sz="1100" spc="400" dirty="0">
                <a:ln w="3175">
                  <a:noFill/>
                </a:ln>
                <a:solidFill>
                  <a:schemeClr val="bg1"/>
                </a:solidFill>
                <a:latin typeface="Poppins Light" panose="00000400000000000000" pitchFamily="2" charset="0"/>
                <a:cs typeface="Poppins Light" panose="00000400000000000000" pitchFamily="2" charset="0"/>
              </a:rPr>
              <a:t>LOREM IPSUM</a:t>
            </a:r>
            <a:endParaRPr lang="ko-KR" altLang="en-US" sz="1100" spc="400" dirty="0">
              <a:ln w="3175">
                <a:noFill/>
              </a:ln>
              <a:solidFill>
                <a:schemeClr val="bg1"/>
              </a:solidFill>
              <a:latin typeface="Poppins Light" panose="00000400000000000000" pitchFamily="2" charset="0"/>
              <a:cs typeface="Poppins Light" panose="00000400000000000000" pitchFamily="2" charset="0"/>
            </a:endParaRPr>
          </a:p>
        </p:txBody>
      </p:sp>
      <p:sp>
        <p:nvSpPr>
          <p:cNvPr id="45" name="TextBox 44">
            <a:extLst>
              <a:ext uri="{FF2B5EF4-FFF2-40B4-BE49-F238E27FC236}">
                <a16:creationId xmlns:a16="http://schemas.microsoft.com/office/drawing/2014/main" id="{A0643E48-1D98-4150-8FAD-B7B90DDE1367}"/>
              </a:ext>
            </a:extLst>
          </p:cNvPr>
          <p:cNvSpPr txBox="1"/>
          <p:nvPr/>
        </p:nvSpPr>
        <p:spPr>
          <a:xfrm>
            <a:off x="7543342" y="5287675"/>
            <a:ext cx="2355767" cy="261610"/>
          </a:xfrm>
          <a:prstGeom prst="rect">
            <a:avLst/>
          </a:prstGeom>
          <a:noFill/>
        </p:spPr>
        <p:txBody>
          <a:bodyPr wrap="square" rtlCol="0">
            <a:spAutoFit/>
          </a:bodyPr>
          <a:lstStyle/>
          <a:p>
            <a:r>
              <a:rPr lang="en-US" altLang="ko-KR" sz="1100" spc="400" dirty="0">
                <a:ln w="3175">
                  <a:noFill/>
                </a:ln>
                <a:solidFill>
                  <a:schemeClr val="bg1"/>
                </a:solidFill>
                <a:latin typeface="Poppins Light" panose="00000400000000000000" pitchFamily="2" charset="0"/>
                <a:cs typeface="Poppins Light" panose="00000400000000000000" pitchFamily="2" charset="0"/>
              </a:rPr>
              <a:t>LOREM IPSUM</a:t>
            </a:r>
            <a:endParaRPr lang="ko-KR" altLang="en-US" sz="1100" spc="400" dirty="0">
              <a:ln w="3175">
                <a:noFill/>
              </a:ln>
              <a:solidFill>
                <a:schemeClr val="bg1"/>
              </a:solidFill>
              <a:latin typeface="Poppins Light" panose="00000400000000000000" pitchFamily="2" charset="0"/>
              <a:cs typeface="Poppins Light" panose="00000400000000000000" pitchFamily="2" charset="0"/>
            </a:endParaRPr>
          </a:p>
        </p:txBody>
      </p:sp>
      <p:sp>
        <p:nvSpPr>
          <p:cNvPr id="47" name="TextBox 8">
            <a:extLst>
              <a:ext uri="{FF2B5EF4-FFF2-40B4-BE49-F238E27FC236}">
                <a16:creationId xmlns:a16="http://schemas.microsoft.com/office/drawing/2014/main" id="{9499330E-F028-4654-9777-00426D9DB43A}"/>
              </a:ext>
            </a:extLst>
          </p:cNvPr>
          <p:cNvSpPr txBox="1">
            <a:spLocks noChangeArrowheads="1"/>
          </p:cNvSpPr>
          <p:nvPr/>
        </p:nvSpPr>
        <p:spPr bwMode="auto">
          <a:xfrm>
            <a:off x="1168206" y="2376454"/>
            <a:ext cx="4145522"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3000" b="1">
                <a:solidFill>
                  <a:srgbClr val="000000"/>
                </a:solidFill>
                <a:latin typeface="Helvetica Neue" charset="0"/>
                <a:ea typeface="Helvetica Neue" charset="0"/>
                <a:cs typeface="Helvetica Neue" charset="0"/>
                <a:sym typeface="Helvetica Neue" charset="0"/>
              </a:defRPr>
            </a:lvl1pPr>
            <a:lvl2pPr marL="742950" indent="-285750">
              <a:defRPr sz="3000" b="1">
                <a:solidFill>
                  <a:srgbClr val="000000"/>
                </a:solidFill>
                <a:latin typeface="Helvetica Neue" charset="0"/>
                <a:ea typeface="Helvetica Neue" charset="0"/>
                <a:cs typeface="Helvetica Neue" charset="0"/>
                <a:sym typeface="Helvetica Neue" charset="0"/>
              </a:defRPr>
            </a:lvl2pPr>
            <a:lvl3pPr marL="1143000" indent="-228600">
              <a:defRPr sz="3000" b="1">
                <a:solidFill>
                  <a:srgbClr val="000000"/>
                </a:solidFill>
                <a:latin typeface="Helvetica Neue" charset="0"/>
                <a:ea typeface="Helvetica Neue" charset="0"/>
                <a:cs typeface="Helvetica Neue" charset="0"/>
                <a:sym typeface="Helvetica Neue" charset="0"/>
              </a:defRPr>
            </a:lvl3pPr>
            <a:lvl4pPr marL="1600200" indent="-228600">
              <a:defRPr sz="3000" b="1">
                <a:solidFill>
                  <a:srgbClr val="000000"/>
                </a:solidFill>
                <a:latin typeface="Helvetica Neue" charset="0"/>
                <a:ea typeface="Helvetica Neue" charset="0"/>
                <a:cs typeface="Helvetica Neue" charset="0"/>
                <a:sym typeface="Helvetica Neue" charset="0"/>
              </a:defRPr>
            </a:lvl4pPr>
            <a:lvl5pPr marL="2057400" indent="-228600">
              <a:defRPr sz="3000" b="1">
                <a:solidFill>
                  <a:srgbClr val="000000"/>
                </a:solidFill>
                <a:latin typeface="Helvetica Neue" charset="0"/>
                <a:ea typeface="Helvetica Neue" charset="0"/>
                <a:cs typeface="Helvetica Neue" charset="0"/>
                <a:sym typeface="Helvetica Neue" charset="0"/>
              </a:defRPr>
            </a:lvl5pPr>
            <a:lvl6pPr marL="25146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6pPr>
            <a:lvl7pPr marL="29718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7pPr>
            <a:lvl8pPr marL="34290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8pPr>
            <a:lvl9pPr marL="38862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9pPr>
          </a:lstStyle>
          <a:p>
            <a:pPr marL="0" indent="0">
              <a:lnSpc>
                <a:spcPct val="150000"/>
              </a:lnSpc>
              <a:buClr>
                <a:schemeClr val="tx2"/>
              </a:buClr>
            </a:pPr>
            <a:r>
              <a:rPr lang="en-US" sz="1200" b="0" dirty="0">
                <a:solidFill>
                  <a:schemeClr val="tx2">
                    <a:lumMod val="50000"/>
                  </a:schemeClr>
                </a:solidFill>
                <a:latin typeface="Poppins Light" panose="00000400000000000000" pitchFamily="2" charset="0"/>
                <a:ea typeface="Open Sans" panose="020B0606030504020204" pitchFamily="34" charset="0"/>
                <a:cs typeface="Poppins Light" panose="00000400000000000000" pitchFamily="2" charset="0"/>
              </a:rPr>
              <a:t>Lorem Ipsum is simply dummy text of the printing and typesetting industry.  Lorem Ipsum has been the industry's standard dummy text</a:t>
            </a:r>
          </a:p>
        </p:txBody>
      </p:sp>
      <p:sp>
        <p:nvSpPr>
          <p:cNvPr id="4" name="TextBox 3">
            <a:extLst>
              <a:ext uri="{FF2B5EF4-FFF2-40B4-BE49-F238E27FC236}">
                <a16:creationId xmlns:a16="http://schemas.microsoft.com/office/drawing/2014/main" id="{7CD13303-48DD-401E-B71E-B7E64115C91D}"/>
              </a:ext>
            </a:extLst>
          </p:cNvPr>
          <p:cNvSpPr txBox="1"/>
          <p:nvPr/>
        </p:nvSpPr>
        <p:spPr>
          <a:xfrm>
            <a:off x="1816100" y="3647949"/>
            <a:ext cx="3497627" cy="461665"/>
          </a:xfrm>
          <a:prstGeom prst="rect">
            <a:avLst/>
          </a:prstGeom>
          <a:noFill/>
        </p:spPr>
        <p:txBody>
          <a:bodyPr wrap="square" rtlCol="0">
            <a:spAutoFit/>
          </a:bodyPr>
          <a:lstStyle/>
          <a:p>
            <a:r>
              <a:rPr lang="en-US" sz="1200" dirty="0">
                <a:solidFill>
                  <a:schemeClr val="tx2">
                    <a:lumMod val="50000"/>
                  </a:schemeClr>
                </a:solidFill>
                <a:latin typeface="Poppins Light" panose="00000400000000000000" pitchFamily="2" charset="0"/>
                <a:cs typeface="Poppins Light" panose="00000400000000000000" pitchFamily="2" charset="0"/>
              </a:rPr>
              <a:t>dummy text industry.  Lorem Ipsum has been the industry’s industry.  Lorem </a:t>
            </a:r>
            <a:endParaRPr lang="en-ID" sz="1200" dirty="0">
              <a:latin typeface="Poppins Light" panose="00000400000000000000" pitchFamily="2" charset="0"/>
              <a:cs typeface="Poppins Light" panose="00000400000000000000" pitchFamily="2" charset="0"/>
            </a:endParaRPr>
          </a:p>
        </p:txBody>
      </p:sp>
      <p:sp>
        <p:nvSpPr>
          <p:cNvPr id="39" name="TextBox 38">
            <a:extLst>
              <a:ext uri="{FF2B5EF4-FFF2-40B4-BE49-F238E27FC236}">
                <a16:creationId xmlns:a16="http://schemas.microsoft.com/office/drawing/2014/main" id="{E7F919D4-CBAE-43E8-AB56-10DE85088871}"/>
              </a:ext>
            </a:extLst>
          </p:cNvPr>
          <p:cNvSpPr txBox="1"/>
          <p:nvPr/>
        </p:nvSpPr>
        <p:spPr>
          <a:xfrm>
            <a:off x="1816100" y="4252434"/>
            <a:ext cx="3497627" cy="461665"/>
          </a:xfrm>
          <a:prstGeom prst="rect">
            <a:avLst/>
          </a:prstGeom>
          <a:noFill/>
        </p:spPr>
        <p:txBody>
          <a:bodyPr wrap="square" rtlCol="0">
            <a:spAutoFit/>
          </a:bodyPr>
          <a:lstStyle/>
          <a:p>
            <a:r>
              <a:rPr lang="en-US" sz="1200" dirty="0">
                <a:solidFill>
                  <a:schemeClr val="tx2">
                    <a:lumMod val="50000"/>
                  </a:schemeClr>
                </a:solidFill>
                <a:latin typeface="Poppins Light" panose="00000400000000000000" pitchFamily="2" charset="0"/>
                <a:cs typeface="Poppins Light" panose="00000400000000000000" pitchFamily="2" charset="0"/>
              </a:rPr>
              <a:t>dummy text industry.  Lorem Ipsum has been the industry’s industry.  Lorem </a:t>
            </a:r>
            <a:endParaRPr lang="en-ID" sz="1200" dirty="0">
              <a:latin typeface="Poppins Light" panose="00000400000000000000" pitchFamily="2" charset="0"/>
              <a:cs typeface="Poppins Light" panose="00000400000000000000" pitchFamily="2" charset="0"/>
            </a:endParaRPr>
          </a:p>
        </p:txBody>
      </p:sp>
      <p:sp>
        <p:nvSpPr>
          <p:cNvPr id="40" name="TextBox 39">
            <a:extLst>
              <a:ext uri="{FF2B5EF4-FFF2-40B4-BE49-F238E27FC236}">
                <a16:creationId xmlns:a16="http://schemas.microsoft.com/office/drawing/2014/main" id="{5BE6F195-DF71-4A02-AB2C-952D4B7D5D86}"/>
              </a:ext>
            </a:extLst>
          </p:cNvPr>
          <p:cNvSpPr txBox="1"/>
          <p:nvPr/>
        </p:nvSpPr>
        <p:spPr>
          <a:xfrm>
            <a:off x="1816100" y="4858618"/>
            <a:ext cx="3497627" cy="461665"/>
          </a:xfrm>
          <a:prstGeom prst="rect">
            <a:avLst/>
          </a:prstGeom>
          <a:noFill/>
        </p:spPr>
        <p:txBody>
          <a:bodyPr wrap="square" rtlCol="0">
            <a:spAutoFit/>
          </a:bodyPr>
          <a:lstStyle/>
          <a:p>
            <a:r>
              <a:rPr lang="en-US" sz="1200" dirty="0">
                <a:solidFill>
                  <a:schemeClr val="tx2">
                    <a:lumMod val="50000"/>
                  </a:schemeClr>
                </a:solidFill>
                <a:latin typeface="Poppins Light" panose="00000400000000000000" pitchFamily="2" charset="0"/>
                <a:cs typeface="Poppins Light" panose="00000400000000000000" pitchFamily="2" charset="0"/>
              </a:rPr>
              <a:t>dummy text industry.  Lorem Ipsum has been the industry’s industry.  Lorem </a:t>
            </a:r>
            <a:endParaRPr lang="en-ID" sz="1200" dirty="0">
              <a:latin typeface="Poppins Light" panose="00000400000000000000" pitchFamily="2" charset="0"/>
              <a:cs typeface="Poppins Light" panose="00000400000000000000" pitchFamily="2" charset="0"/>
            </a:endParaRPr>
          </a:p>
        </p:txBody>
      </p:sp>
      <p:sp>
        <p:nvSpPr>
          <p:cNvPr id="41" name="TextBox 40">
            <a:extLst>
              <a:ext uri="{FF2B5EF4-FFF2-40B4-BE49-F238E27FC236}">
                <a16:creationId xmlns:a16="http://schemas.microsoft.com/office/drawing/2014/main" id="{617F86D3-4247-4C0E-8126-90818E3133EF}"/>
              </a:ext>
            </a:extLst>
          </p:cNvPr>
          <p:cNvSpPr txBox="1"/>
          <p:nvPr/>
        </p:nvSpPr>
        <p:spPr>
          <a:xfrm>
            <a:off x="1816100" y="5465252"/>
            <a:ext cx="3497627" cy="461665"/>
          </a:xfrm>
          <a:prstGeom prst="rect">
            <a:avLst/>
          </a:prstGeom>
          <a:noFill/>
        </p:spPr>
        <p:txBody>
          <a:bodyPr wrap="square" rtlCol="0">
            <a:spAutoFit/>
          </a:bodyPr>
          <a:lstStyle/>
          <a:p>
            <a:r>
              <a:rPr lang="en-US" sz="1200" dirty="0">
                <a:solidFill>
                  <a:schemeClr val="tx2">
                    <a:lumMod val="50000"/>
                  </a:schemeClr>
                </a:solidFill>
                <a:latin typeface="Poppins Light" panose="00000400000000000000" pitchFamily="2" charset="0"/>
                <a:cs typeface="Poppins Light" panose="00000400000000000000" pitchFamily="2" charset="0"/>
              </a:rPr>
              <a:t>dummy text industry.  Lorem Ipsum has been the industry’s industry.  Lorem </a:t>
            </a:r>
            <a:endParaRPr lang="en-ID" sz="1200" dirty="0">
              <a:latin typeface="Poppins Light" panose="00000400000000000000" pitchFamily="2" charset="0"/>
              <a:cs typeface="Poppins Light" panose="00000400000000000000" pitchFamily="2" charset="0"/>
            </a:endParaRPr>
          </a:p>
        </p:txBody>
      </p:sp>
      <p:sp>
        <p:nvSpPr>
          <p:cNvPr id="42" name="Rectangle 41">
            <a:extLst>
              <a:ext uri="{FF2B5EF4-FFF2-40B4-BE49-F238E27FC236}">
                <a16:creationId xmlns:a16="http://schemas.microsoft.com/office/drawing/2014/main" id="{D34BDBB6-AF5E-4A04-8EAB-C488231A5CE1}"/>
              </a:ext>
            </a:extLst>
          </p:cNvPr>
          <p:cNvSpPr>
            <a:spLocks noChangeAspect="1"/>
          </p:cNvSpPr>
          <p:nvPr/>
        </p:nvSpPr>
        <p:spPr>
          <a:xfrm flipV="1">
            <a:off x="1403186" y="5605610"/>
            <a:ext cx="320957" cy="320957"/>
          </a:xfrm>
          <a:prstGeom prst="rect">
            <a:avLst/>
          </a:prstGeom>
          <a:solidFill>
            <a:schemeClr val="accent4"/>
          </a:solidFill>
          <a:ln w="25400" cap="rnd">
            <a:noFill/>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1200" dirty="0">
              <a:latin typeface="Poppins Light" panose="00000400000000000000" pitchFamily="2" charset="0"/>
              <a:cs typeface="Poppins Light" panose="00000400000000000000" pitchFamily="2" charset="0"/>
            </a:endParaRPr>
          </a:p>
        </p:txBody>
      </p:sp>
      <p:sp>
        <p:nvSpPr>
          <p:cNvPr id="43" name="Rectangle 42">
            <a:extLst>
              <a:ext uri="{FF2B5EF4-FFF2-40B4-BE49-F238E27FC236}">
                <a16:creationId xmlns:a16="http://schemas.microsoft.com/office/drawing/2014/main" id="{ED7B0772-BA5C-4258-AF65-1A4CE49DC886}"/>
              </a:ext>
            </a:extLst>
          </p:cNvPr>
          <p:cNvSpPr>
            <a:spLocks noChangeAspect="1"/>
          </p:cNvSpPr>
          <p:nvPr/>
        </p:nvSpPr>
        <p:spPr>
          <a:xfrm flipV="1">
            <a:off x="1403186" y="4980423"/>
            <a:ext cx="320957" cy="320957"/>
          </a:xfrm>
          <a:prstGeom prst="rect">
            <a:avLst/>
          </a:prstGeom>
          <a:solidFill>
            <a:schemeClr val="accent3"/>
          </a:solidFill>
          <a:ln w="25400" cap="rnd">
            <a:noFill/>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1200" dirty="0">
              <a:latin typeface="Poppins Light" panose="00000400000000000000" pitchFamily="2" charset="0"/>
              <a:cs typeface="Poppins Light" panose="00000400000000000000" pitchFamily="2" charset="0"/>
            </a:endParaRPr>
          </a:p>
        </p:txBody>
      </p:sp>
      <p:sp>
        <p:nvSpPr>
          <p:cNvPr id="44" name="Rectangle 43">
            <a:extLst>
              <a:ext uri="{FF2B5EF4-FFF2-40B4-BE49-F238E27FC236}">
                <a16:creationId xmlns:a16="http://schemas.microsoft.com/office/drawing/2014/main" id="{77A95031-1EE9-4C6D-9E09-89C03DAE5575}"/>
              </a:ext>
            </a:extLst>
          </p:cNvPr>
          <p:cNvSpPr>
            <a:spLocks noChangeAspect="1"/>
          </p:cNvSpPr>
          <p:nvPr/>
        </p:nvSpPr>
        <p:spPr>
          <a:xfrm flipV="1">
            <a:off x="1403186" y="4355236"/>
            <a:ext cx="320957" cy="320957"/>
          </a:xfrm>
          <a:prstGeom prst="rect">
            <a:avLst/>
          </a:prstGeom>
          <a:solidFill>
            <a:schemeClr val="accent2"/>
          </a:solidFill>
          <a:ln w="25400" cap="rnd">
            <a:noFill/>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1200" dirty="0">
              <a:latin typeface="Poppins Light" panose="00000400000000000000" pitchFamily="2" charset="0"/>
              <a:cs typeface="Poppins Light" panose="00000400000000000000" pitchFamily="2" charset="0"/>
            </a:endParaRPr>
          </a:p>
        </p:txBody>
      </p:sp>
      <p:sp>
        <p:nvSpPr>
          <p:cNvPr id="46" name="Rectangle 45">
            <a:extLst>
              <a:ext uri="{FF2B5EF4-FFF2-40B4-BE49-F238E27FC236}">
                <a16:creationId xmlns:a16="http://schemas.microsoft.com/office/drawing/2014/main" id="{E95EDA64-3299-496B-9843-FF7B0DA6A8D4}"/>
              </a:ext>
            </a:extLst>
          </p:cNvPr>
          <p:cNvSpPr>
            <a:spLocks noChangeAspect="1"/>
          </p:cNvSpPr>
          <p:nvPr/>
        </p:nvSpPr>
        <p:spPr>
          <a:xfrm flipV="1">
            <a:off x="1403186" y="3748487"/>
            <a:ext cx="320957" cy="320957"/>
          </a:xfrm>
          <a:prstGeom prst="rect">
            <a:avLst/>
          </a:prstGeom>
          <a:solidFill>
            <a:schemeClr val="accent1"/>
          </a:solidFill>
          <a:ln w="25400" cap="rnd">
            <a:noFill/>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1200" dirty="0">
              <a:latin typeface="Poppins Light" panose="00000400000000000000" pitchFamily="2" charset="0"/>
              <a:cs typeface="Poppins Light" panose="00000400000000000000" pitchFamily="2" charset="0"/>
            </a:endParaRPr>
          </a:p>
        </p:txBody>
      </p:sp>
      <p:grpSp>
        <p:nvGrpSpPr>
          <p:cNvPr id="38" name="Group 37"/>
          <p:cNvGrpSpPr/>
          <p:nvPr/>
        </p:nvGrpSpPr>
        <p:grpSpPr>
          <a:xfrm>
            <a:off x="279400" y="1"/>
            <a:ext cx="11912600" cy="6857999"/>
            <a:chOff x="279400" y="1"/>
            <a:chExt cx="11912600" cy="6857999"/>
          </a:xfrm>
        </p:grpSpPr>
        <p:grpSp>
          <p:nvGrpSpPr>
            <p:cNvPr id="48" name="Group 47"/>
            <p:cNvGrpSpPr/>
            <p:nvPr/>
          </p:nvGrpSpPr>
          <p:grpSpPr>
            <a:xfrm>
              <a:off x="279400" y="215900"/>
              <a:ext cx="533400" cy="533400"/>
              <a:chOff x="901700" y="4102100"/>
              <a:chExt cx="1879600" cy="1879600"/>
            </a:xfrm>
          </p:grpSpPr>
          <p:sp>
            <p:nvSpPr>
              <p:cNvPr id="58" name="Donut 57"/>
              <p:cNvSpPr/>
              <p:nvPr/>
            </p:nvSpPr>
            <p:spPr>
              <a:xfrm>
                <a:off x="901700" y="4102100"/>
                <a:ext cx="1879600" cy="1879600"/>
              </a:xfrm>
              <a:prstGeom prst="donut">
                <a:avLst>
                  <a:gd name="adj" fmla="val 810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9" name="Oval 58"/>
              <p:cNvSpPr/>
              <p:nvPr/>
            </p:nvSpPr>
            <p:spPr>
              <a:xfrm>
                <a:off x="1320800" y="4521200"/>
                <a:ext cx="1041400" cy="10414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9" name="Freeform 48"/>
            <p:cNvSpPr/>
            <p:nvPr/>
          </p:nvSpPr>
          <p:spPr>
            <a:xfrm>
              <a:off x="11239500" y="4445000"/>
              <a:ext cx="952500" cy="1905000"/>
            </a:xfrm>
            <a:custGeom>
              <a:avLst/>
              <a:gdLst>
                <a:gd name="connsiteX0" fmla="*/ 1219200 w 1219200"/>
                <a:gd name="connsiteY0" fmla="*/ 543697 h 2438400"/>
                <a:gd name="connsiteX1" fmla="*/ 1219200 w 1219200"/>
                <a:gd name="connsiteY1" fmla="*/ 1894703 h 2438400"/>
                <a:gd name="connsiteX2" fmla="*/ 543697 w 1219200"/>
                <a:gd name="connsiteY2" fmla="*/ 1219200 h 2438400"/>
                <a:gd name="connsiteX3" fmla="*/ 1219200 w 1219200"/>
                <a:gd name="connsiteY3" fmla="*/ 543697 h 2438400"/>
                <a:gd name="connsiteX4" fmla="*/ 1219200 w 1219200"/>
                <a:gd name="connsiteY4" fmla="*/ 0 h 2438400"/>
                <a:gd name="connsiteX5" fmla="*/ 1219200 w 1219200"/>
                <a:gd name="connsiteY5" fmla="*/ 197705 h 2438400"/>
                <a:gd name="connsiteX6" fmla="*/ 197705 w 1219200"/>
                <a:gd name="connsiteY6" fmla="*/ 1219200 h 2438400"/>
                <a:gd name="connsiteX7" fmla="*/ 1219200 w 1219200"/>
                <a:gd name="connsiteY7" fmla="*/ 2240695 h 2438400"/>
                <a:gd name="connsiteX8" fmla="*/ 1219200 w 1219200"/>
                <a:gd name="connsiteY8" fmla="*/ 2438400 h 2438400"/>
                <a:gd name="connsiteX9" fmla="*/ 0 w 1219200"/>
                <a:gd name="connsiteY9" fmla="*/ 1219200 h 2438400"/>
                <a:gd name="connsiteX10" fmla="*/ 1219200 w 1219200"/>
                <a:gd name="connsiteY10" fmla="*/ 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 h="2438400">
                  <a:moveTo>
                    <a:pt x="1219200" y="543697"/>
                  </a:moveTo>
                  <a:lnTo>
                    <a:pt x="1219200" y="1894703"/>
                  </a:lnTo>
                  <a:cubicBezTo>
                    <a:pt x="846130" y="1894703"/>
                    <a:pt x="543697" y="1592270"/>
                    <a:pt x="543697" y="1219200"/>
                  </a:cubicBezTo>
                  <a:cubicBezTo>
                    <a:pt x="543697" y="846130"/>
                    <a:pt x="846130" y="543697"/>
                    <a:pt x="1219200" y="543697"/>
                  </a:cubicBezTo>
                  <a:close/>
                  <a:moveTo>
                    <a:pt x="1219200" y="0"/>
                  </a:moveTo>
                  <a:lnTo>
                    <a:pt x="1219200" y="197705"/>
                  </a:lnTo>
                  <a:cubicBezTo>
                    <a:pt x="655044" y="197705"/>
                    <a:pt x="197705" y="655044"/>
                    <a:pt x="197705" y="1219200"/>
                  </a:cubicBezTo>
                  <a:cubicBezTo>
                    <a:pt x="197705" y="1783356"/>
                    <a:pt x="655044" y="2240695"/>
                    <a:pt x="1219200" y="2240695"/>
                  </a:cubicBezTo>
                  <a:lnTo>
                    <a:pt x="1219200" y="2438400"/>
                  </a:lnTo>
                  <a:cubicBezTo>
                    <a:pt x="545854" y="2438400"/>
                    <a:pt x="0" y="1892546"/>
                    <a:pt x="0" y="1219200"/>
                  </a:cubicBezTo>
                  <a:cubicBezTo>
                    <a:pt x="0" y="545854"/>
                    <a:pt x="545854" y="0"/>
                    <a:pt x="12192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Box 49"/>
            <p:cNvSpPr txBox="1"/>
            <p:nvPr/>
          </p:nvSpPr>
          <p:spPr>
            <a:xfrm>
              <a:off x="863600" y="344100"/>
              <a:ext cx="1454244" cy="276999"/>
            </a:xfrm>
            <a:prstGeom prst="rect">
              <a:avLst/>
            </a:prstGeom>
            <a:noFill/>
          </p:spPr>
          <p:txBody>
            <a:bodyPr wrap="none" rtlCol="0">
              <a:spAutoFit/>
            </a:bodyPr>
            <a:lstStyle/>
            <a:p>
              <a:r>
                <a:rPr lang="en-US" sz="1200" dirty="0">
                  <a:solidFill>
                    <a:schemeClr val="bg1">
                      <a:lumMod val="75000"/>
                    </a:schemeClr>
                  </a:solidFill>
                  <a:latin typeface="Poppins" panose="00000500000000000000" pitchFamily="2" charset="0"/>
                  <a:cs typeface="Poppins" panose="00000500000000000000" pitchFamily="2" charset="0"/>
                </a:rPr>
                <a:t>CLOSE UP PHOTO</a:t>
              </a:r>
            </a:p>
          </p:txBody>
        </p:sp>
        <p:sp>
          <p:nvSpPr>
            <p:cNvPr id="51" name="Freeform 50"/>
            <p:cNvSpPr/>
            <p:nvPr/>
          </p:nvSpPr>
          <p:spPr>
            <a:xfrm>
              <a:off x="10176022" y="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51"/>
            <p:cNvSpPr/>
            <p:nvPr/>
          </p:nvSpPr>
          <p:spPr>
            <a:xfrm rot="10800000">
              <a:off x="719266" y="623690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3" name="Group 52"/>
            <p:cNvGrpSpPr/>
            <p:nvPr/>
          </p:nvGrpSpPr>
          <p:grpSpPr>
            <a:xfrm rot="5400000">
              <a:off x="10147488" y="2539838"/>
              <a:ext cx="3336260" cy="253916"/>
              <a:chOff x="2362388" y="2033200"/>
              <a:chExt cx="3336260" cy="253916"/>
            </a:xfrm>
          </p:grpSpPr>
          <p:sp>
            <p:nvSpPr>
              <p:cNvPr id="54" name="TextBox 53"/>
              <p:cNvSpPr txBox="1"/>
              <p:nvPr/>
            </p:nvSpPr>
            <p:spPr>
              <a:xfrm>
                <a:off x="2362388" y="2033200"/>
                <a:ext cx="740908"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Home</a:t>
                </a:r>
              </a:p>
            </p:txBody>
          </p:sp>
          <p:sp>
            <p:nvSpPr>
              <p:cNvPr id="55" name="TextBox 54"/>
              <p:cNvSpPr txBox="1"/>
              <p:nvPr/>
            </p:nvSpPr>
            <p:spPr>
              <a:xfrm>
                <a:off x="3273992" y="2033200"/>
                <a:ext cx="764953"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Photo</a:t>
                </a:r>
              </a:p>
            </p:txBody>
          </p:sp>
          <p:sp>
            <p:nvSpPr>
              <p:cNvPr id="56" name="TextBox 55"/>
              <p:cNvSpPr txBox="1"/>
              <p:nvPr/>
            </p:nvSpPr>
            <p:spPr>
              <a:xfrm>
                <a:off x="4209641" y="2033200"/>
                <a:ext cx="763351"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Video</a:t>
                </a:r>
              </a:p>
            </p:txBody>
          </p:sp>
          <p:sp>
            <p:nvSpPr>
              <p:cNvPr id="57" name="TextBox 56"/>
              <p:cNvSpPr txBox="1"/>
              <p:nvPr/>
            </p:nvSpPr>
            <p:spPr>
              <a:xfrm>
                <a:off x="5143688" y="2033200"/>
                <a:ext cx="554960"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Exit</a:t>
                </a:r>
              </a:p>
            </p:txBody>
          </p:sp>
        </p:grpSp>
      </p:grpSp>
      <p:sp>
        <p:nvSpPr>
          <p:cNvPr id="60" name="TextBox 59"/>
          <p:cNvSpPr txBox="1"/>
          <p:nvPr/>
        </p:nvSpPr>
        <p:spPr>
          <a:xfrm>
            <a:off x="3748251" y="857713"/>
            <a:ext cx="4695517" cy="707886"/>
          </a:xfrm>
          <a:prstGeom prst="rect">
            <a:avLst/>
          </a:prstGeom>
          <a:noFill/>
        </p:spPr>
        <p:txBody>
          <a:bodyPr wrap="none" rtlCol="0">
            <a:spAutoFit/>
          </a:bodyPr>
          <a:lstStyle/>
          <a:p>
            <a:pPr algn="ctr"/>
            <a:r>
              <a:rPr lang="en-US" sz="4000" dirty="0">
                <a:solidFill>
                  <a:schemeClr val="tx1">
                    <a:lumMod val="75000"/>
                    <a:lumOff val="25000"/>
                  </a:schemeClr>
                </a:solidFill>
                <a:latin typeface="Bree Serif" panose="02000503040000020004" pitchFamily="2" charset="0"/>
              </a:rPr>
              <a:t>Infographic </a:t>
            </a:r>
            <a:r>
              <a:rPr lang="en-US" sz="4000" dirty="0">
                <a:solidFill>
                  <a:schemeClr val="accent4"/>
                </a:solidFill>
                <a:latin typeface="Bree Serif" panose="02000503040000020004" pitchFamily="2" charset="0"/>
              </a:rPr>
              <a:t>Section</a:t>
            </a:r>
          </a:p>
        </p:txBody>
      </p:sp>
    </p:spTree>
    <p:extLst>
      <p:ext uri="{BB962C8B-B14F-4D97-AF65-F5344CB8AC3E}">
        <p14:creationId xmlns:p14="http://schemas.microsoft.com/office/powerpoint/2010/main" val="4104038326"/>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7" name="Freeform 26"/>
          <p:cNvSpPr/>
          <p:nvPr/>
        </p:nvSpPr>
        <p:spPr>
          <a:xfrm>
            <a:off x="1025656" y="723015"/>
            <a:ext cx="10125835" cy="5426611"/>
          </a:xfrm>
          <a:custGeom>
            <a:avLst/>
            <a:gdLst>
              <a:gd name="connsiteX0" fmla="*/ 7633997 w 10125835"/>
              <a:gd name="connsiteY0" fmla="*/ 4758075 h 5426611"/>
              <a:gd name="connsiteX1" fmla="*/ 7968265 w 10125835"/>
              <a:gd name="connsiteY1" fmla="*/ 5092343 h 5426611"/>
              <a:gd name="connsiteX2" fmla="*/ 7633997 w 10125835"/>
              <a:gd name="connsiteY2" fmla="*/ 5426611 h 5426611"/>
              <a:gd name="connsiteX3" fmla="*/ 7299729 w 10125835"/>
              <a:gd name="connsiteY3" fmla="*/ 5092343 h 5426611"/>
              <a:gd name="connsiteX4" fmla="*/ 7633997 w 10125835"/>
              <a:gd name="connsiteY4" fmla="*/ 4758075 h 5426611"/>
              <a:gd name="connsiteX5" fmla="*/ 1997968 w 10125835"/>
              <a:gd name="connsiteY5" fmla="*/ 4722908 h 5426611"/>
              <a:gd name="connsiteX6" fmla="*/ 2332236 w 10125835"/>
              <a:gd name="connsiteY6" fmla="*/ 5057176 h 5426611"/>
              <a:gd name="connsiteX7" fmla="*/ 1997968 w 10125835"/>
              <a:gd name="connsiteY7" fmla="*/ 5391444 h 5426611"/>
              <a:gd name="connsiteX8" fmla="*/ 1663700 w 10125835"/>
              <a:gd name="connsiteY8" fmla="*/ 5057176 h 5426611"/>
              <a:gd name="connsiteX9" fmla="*/ 1997968 w 10125835"/>
              <a:gd name="connsiteY9" fmla="*/ 4722908 h 5426611"/>
              <a:gd name="connsiteX10" fmla="*/ 9713658 w 10125835"/>
              <a:gd name="connsiteY10" fmla="*/ 4283208 h 5426611"/>
              <a:gd name="connsiteX11" fmla="*/ 10118225 w 10125835"/>
              <a:gd name="connsiteY11" fmla="*/ 4687775 h 5426611"/>
              <a:gd name="connsiteX12" fmla="*/ 9713658 w 10125835"/>
              <a:gd name="connsiteY12" fmla="*/ 5092342 h 5426611"/>
              <a:gd name="connsiteX13" fmla="*/ 9309091 w 10125835"/>
              <a:gd name="connsiteY13" fmla="*/ 4687775 h 5426611"/>
              <a:gd name="connsiteX14" fmla="*/ 9713658 w 10125835"/>
              <a:gd name="connsiteY14" fmla="*/ 4283208 h 5426611"/>
              <a:gd name="connsiteX15" fmla="*/ 4077628 w 10125835"/>
              <a:gd name="connsiteY15" fmla="*/ 4248041 h 5426611"/>
              <a:gd name="connsiteX16" fmla="*/ 4482195 w 10125835"/>
              <a:gd name="connsiteY16" fmla="*/ 4652608 h 5426611"/>
              <a:gd name="connsiteX17" fmla="*/ 4077628 w 10125835"/>
              <a:gd name="connsiteY17" fmla="*/ 5057175 h 5426611"/>
              <a:gd name="connsiteX18" fmla="*/ 3673061 w 10125835"/>
              <a:gd name="connsiteY18" fmla="*/ 4652608 h 5426611"/>
              <a:gd name="connsiteX19" fmla="*/ 4077628 w 10125835"/>
              <a:gd name="connsiteY19" fmla="*/ 4248041 h 5426611"/>
              <a:gd name="connsiteX20" fmla="*/ 6313197 w 10125835"/>
              <a:gd name="connsiteY20" fmla="*/ 3403740 h 5426611"/>
              <a:gd name="connsiteX21" fmla="*/ 6990365 w 10125835"/>
              <a:gd name="connsiteY21" fmla="*/ 4080908 h 5426611"/>
              <a:gd name="connsiteX22" fmla="*/ 6313197 w 10125835"/>
              <a:gd name="connsiteY22" fmla="*/ 4758076 h 5426611"/>
              <a:gd name="connsiteX23" fmla="*/ 5636029 w 10125835"/>
              <a:gd name="connsiteY23" fmla="*/ 4080908 h 5426611"/>
              <a:gd name="connsiteX24" fmla="*/ 6313197 w 10125835"/>
              <a:gd name="connsiteY24" fmla="*/ 3403740 h 5426611"/>
              <a:gd name="connsiteX25" fmla="*/ 677168 w 10125835"/>
              <a:gd name="connsiteY25" fmla="*/ 3368573 h 5426611"/>
              <a:gd name="connsiteX26" fmla="*/ 1354336 w 10125835"/>
              <a:gd name="connsiteY26" fmla="*/ 4045741 h 5426611"/>
              <a:gd name="connsiteX27" fmla="*/ 677168 w 10125835"/>
              <a:gd name="connsiteY27" fmla="*/ 4722909 h 5426611"/>
              <a:gd name="connsiteX28" fmla="*/ 0 w 10125835"/>
              <a:gd name="connsiteY28" fmla="*/ 4045741 h 5426611"/>
              <a:gd name="connsiteX29" fmla="*/ 677168 w 10125835"/>
              <a:gd name="connsiteY29" fmla="*/ 3368573 h 5426611"/>
              <a:gd name="connsiteX30" fmla="*/ 8473982 w 10125835"/>
              <a:gd name="connsiteY30" fmla="*/ 3069472 h 5426611"/>
              <a:gd name="connsiteX31" fmla="*/ 8979700 w 10125835"/>
              <a:gd name="connsiteY31" fmla="*/ 3575190 h 5426611"/>
              <a:gd name="connsiteX32" fmla="*/ 8473982 w 10125835"/>
              <a:gd name="connsiteY32" fmla="*/ 4080908 h 5426611"/>
              <a:gd name="connsiteX33" fmla="*/ 7968264 w 10125835"/>
              <a:gd name="connsiteY33" fmla="*/ 3575190 h 5426611"/>
              <a:gd name="connsiteX34" fmla="*/ 8473982 w 10125835"/>
              <a:gd name="connsiteY34" fmla="*/ 3069472 h 5426611"/>
              <a:gd name="connsiteX35" fmla="*/ 2837953 w 10125835"/>
              <a:gd name="connsiteY35" fmla="*/ 3034305 h 5426611"/>
              <a:gd name="connsiteX36" fmla="*/ 3343670 w 10125835"/>
              <a:gd name="connsiteY36" fmla="*/ 3540023 h 5426611"/>
              <a:gd name="connsiteX37" fmla="*/ 2837953 w 10125835"/>
              <a:gd name="connsiteY37" fmla="*/ 4045741 h 5426611"/>
              <a:gd name="connsiteX38" fmla="*/ 2332235 w 10125835"/>
              <a:gd name="connsiteY38" fmla="*/ 3540023 h 5426611"/>
              <a:gd name="connsiteX39" fmla="*/ 2837953 w 10125835"/>
              <a:gd name="connsiteY39" fmla="*/ 3034305 h 5426611"/>
              <a:gd name="connsiteX40" fmla="*/ 7641607 w 10125835"/>
              <a:gd name="connsiteY40" fmla="*/ 1723769 h 5426611"/>
              <a:gd name="connsiteX41" fmla="*/ 7975875 w 10125835"/>
              <a:gd name="connsiteY41" fmla="*/ 2058037 h 5426611"/>
              <a:gd name="connsiteX42" fmla="*/ 7641607 w 10125835"/>
              <a:gd name="connsiteY42" fmla="*/ 2392305 h 5426611"/>
              <a:gd name="connsiteX43" fmla="*/ 7307339 w 10125835"/>
              <a:gd name="connsiteY43" fmla="*/ 2058037 h 5426611"/>
              <a:gd name="connsiteX44" fmla="*/ 7641607 w 10125835"/>
              <a:gd name="connsiteY44" fmla="*/ 1723769 h 5426611"/>
              <a:gd name="connsiteX45" fmla="*/ 2005580 w 10125835"/>
              <a:gd name="connsiteY45" fmla="*/ 1688602 h 5426611"/>
              <a:gd name="connsiteX46" fmla="*/ 2339847 w 10125835"/>
              <a:gd name="connsiteY46" fmla="*/ 2022870 h 5426611"/>
              <a:gd name="connsiteX47" fmla="*/ 2005580 w 10125835"/>
              <a:gd name="connsiteY47" fmla="*/ 2357138 h 5426611"/>
              <a:gd name="connsiteX48" fmla="*/ 1671311 w 10125835"/>
              <a:gd name="connsiteY48" fmla="*/ 2022870 h 5426611"/>
              <a:gd name="connsiteX49" fmla="*/ 2005580 w 10125835"/>
              <a:gd name="connsiteY49" fmla="*/ 1688602 h 5426611"/>
              <a:gd name="connsiteX50" fmla="*/ 9721268 w 10125835"/>
              <a:gd name="connsiteY50" fmla="*/ 1248903 h 5426611"/>
              <a:gd name="connsiteX51" fmla="*/ 10125835 w 10125835"/>
              <a:gd name="connsiteY51" fmla="*/ 1653469 h 5426611"/>
              <a:gd name="connsiteX52" fmla="*/ 9721268 w 10125835"/>
              <a:gd name="connsiteY52" fmla="*/ 2058036 h 5426611"/>
              <a:gd name="connsiteX53" fmla="*/ 9316701 w 10125835"/>
              <a:gd name="connsiteY53" fmla="*/ 1653469 h 5426611"/>
              <a:gd name="connsiteX54" fmla="*/ 9721268 w 10125835"/>
              <a:gd name="connsiteY54" fmla="*/ 1248903 h 5426611"/>
              <a:gd name="connsiteX55" fmla="*/ 4085238 w 10125835"/>
              <a:gd name="connsiteY55" fmla="*/ 1213736 h 5426611"/>
              <a:gd name="connsiteX56" fmla="*/ 4489805 w 10125835"/>
              <a:gd name="connsiteY56" fmla="*/ 1618302 h 5426611"/>
              <a:gd name="connsiteX57" fmla="*/ 4085238 w 10125835"/>
              <a:gd name="connsiteY57" fmla="*/ 2022869 h 5426611"/>
              <a:gd name="connsiteX58" fmla="*/ 3680671 w 10125835"/>
              <a:gd name="connsiteY58" fmla="*/ 1618302 h 5426611"/>
              <a:gd name="connsiteX59" fmla="*/ 4085238 w 10125835"/>
              <a:gd name="connsiteY59" fmla="*/ 1213736 h 5426611"/>
              <a:gd name="connsiteX60" fmla="*/ 6320807 w 10125835"/>
              <a:gd name="connsiteY60" fmla="*/ 369435 h 5426611"/>
              <a:gd name="connsiteX61" fmla="*/ 6997975 w 10125835"/>
              <a:gd name="connsiteY61" fmla="*/ 1046603 h 5426611"/>
              <a:gd name="connsiteX62" fmla="*/ 6320807 w 10125835"/>
              <a:gd name="connsiteY62" fmla="*/ 1723770 h 5426611"/>
              <a:gd name="connsiteX63" fmla="*/ 5643639 w 10125835"/>
              <a:gd name="connsiteY63" fmla="*/ 1046603 h 5426611"/>
              <a:gd name="connsiteX64" fmla="*/ 6320807 w 10125835"/>
              <a:gd name="connsiteY64" fmla="*/ 369435 h 5426611"/>
              <a:gd name="connsiteX65" fmla="*/ 684779 w 10125835"/>
              <a:gd name="connsiteY65" fmla="*/ 334268 h 5426611"/>
              <a:gd name="connsiteX66" fmla="*/ 1361948 w 10125835"/>
              <a:gd name="connsiteY66" fmla="*/ 1011436 h 5426611"/>
              <a:gd name="connsiteX67" fmla="*/ 684779 w 10125835"/>
              <a:gd name="connsiteY67" fmla="*/ 1688603 h 5426611"/>
              <a:gd name="connsiteX68" fmla="*/ 7611 w 10125835"/>
              <a:gd name="connsiteY68" fmla="*/ 1011436 h 5426611"/>
              <a:gd name="connsiteX69" fmla="*/ 684779 w 10125835"/>
              <a:gd name="connsiteY69" fmla="*/ 334268 h 5426611"/>
              <a:gd name="connsiteX70" fmla="*/ 8481592 w 10125835"/>
              <a:gd name="connsiteY70" fmla="*/ 35167 h 5426611"/>
              <a:gd name="connsiteX71" fmla="*/ 8987310 w 10125835"/>
              <a:gd name="connsiteY71" fmla="*/ 540885 h 5426611"/>
              <a:gd name="connsiteX72" fmla="*/ 8481592 w 10125835"/>
              <a:gd name="connsiteY72" fmla="*/ 1046603 h 5426611"/>
              <a:gd name="connsiteX73" fmla="*/ 7975874 w 10125835"/>
              <a:gd name="connsiteY73" fmla="*/ 540885 h 5426611"/>
              <a:gd name="connsiteX74" fmla="*/ 8481592 w 10125835"/>
              <a:gd name="connsiteY74" fmla="*/ 35167 h 5426611"/>
              <a:gd name="connsiteX75" fmla="*/ 2845565 w 10125835"/>
              <a:gd name="connsiteY75" fmla="*/ 0 h 5426611"/>
              <a:gd name="connsiteX76" fmla="*/ 3351280 w 10125835"/>
              <a:gd name="connsiteY76" fmla="*/ 505718 h 5426611"/>
              <a:gd name="connsiteX77" fmla="*/ 2845565 w 10125835"/>
              <a:gd name="connsiteY77" fmla="*/ 1011436 h 5426611"/>
              <a:gd name="connsiteX78" fmla="*/ 2339847 w 10125835"/>
              <a:gd name="connsiteY78" fmla="*/ 505718 h 5426611"/>
              <a:gd name="connsiteX79" fmla="*/ 2845565 w 10125835"/>
              <a:gd name="connsiteY79" fmla="*/ 0 h 5426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10125835" h="5426611">
                <a:moveTo>
                  <a:pt x="7633997" y="4758075"/>
                </a:moveTo>
                <a:cubicBezTo>
                  <a:pt x="7818608" y="4758075"/>
                  <a:pt x="7968265" y="4907732"/>
                  <a:pt x="7968265" y="5092343"/>
                </a:cubicBezTo>
                <a:cubicBezTo>
                  <a:pt x="7968265" y="5276954"/>
                  <a:pt x="7818608" y="5426611"/>
                  <a:pt x="7633997" y="5426611"/>
                </a:cubicBezTo>
                <a:cubicBezTo>
                  <a:pt x="7449386" y="5426611"/>
                  <a:pt x="7299729" y="5276954"/>
                  <a:pt x="7299729" y="5092343"/>
                </a:cubicBezTo>
                <a:cubicBezTo>
                  <a:pt x="7299729" y="4907732"/>
                  <a:pt x="7449386" y="4758075"/>
                  <a:pt x="7633997" y="4758075"/>
                </a:cubicBezTo>
                <a:close/>
                <a:moveTo>
                  <a:pt x="1997968" y="4722908"/>
                </a:moveTo>
                <a:cubicBezTo>
                  <a:pt x="2182579" y="4722908"/>
                  <a:pt x="2332236" y="4872565"/>
                  <a:pt x="2332236" y="5057176"/>
                </a:cubicBezTo>
                <a:cubicBezTo>
                  <a:pt x="2332236" y="5241787"/>
                  <a:pt x="2182579" y="5391444"/>
                  <a:pt x="1997968" y="5391444"/>
                </a:cubicBezTo>
                <a:cubicBezTo>
                  <a:pt x="1813357" y="5391444"/>
                  <a:pt x="1663700" y="5241787"/>
                  <a:pt x="1663700" y="5057176"/>
                </a:cubicBezTo>
                <a:cubicBezTo>
                  <a:pt x="1663700" y="4872565"/>
                  <a:pt x="1813357" y="4722908"/>
                  <a:pt x="1997968" y="4722908"/>
                </a:cubicBezTo>
                <a:close/>
                <a:moveTo>
                  <a:pt x="9713658" y="4283208"/>
                </a:moveTo>
                <a:cubicBezTo>
                  <a:pt x="9937094" y="4283208"/>
                  <a:pt x="10118225" y="4464339"/>
                  <a:pt x="10118225" y="4687775"/>
                </a:cubicBezTo>
                <a:cubicBezTo>
                  <a:pt x="10118225" y="4911211"/>
                  <a:pt x="9937094" y="5092342"/>
                  <a:pt x="9713658" y="5092342"/>
                </a:cubicBezTo>
                <a:cubicBezTo>
                  <a:pt x="9490222" y="5092342"/>
                  <a:pt x="9309091" y="4911211"/>
                  <a:pt x="9309091" y="4687775"/>
                </a:cubicBezTo>
                <a:cubicBezTo>
                  <a:pt x="9309091" y="4464339"/>
                  <a:pt x="9490222" y="4283208"/>
                  <a:pt x="9713658" y="4283208"/>
                </a:cubicBezTo>
                <a:close/>
                <a:moveTo>
                  <a:pt x="4077628" y="4248041"/>
                </a:moveTo>
                <a:cubicBezTo>
                  <a:pt x="4301064" y="4248041"/>
                  <a:pt x="4482195" y="4429172"/>
                  <a:pt x="4482195" y="4652608"/>
                </a:cubicBezTo>
                <a:cubicBezTo>
                  <a:pt x="4482195" y="4876044"/>
                  <a:pt x="4301064" y="5057175"/>
                  <a:pt x="4077628" y="5057175"/>
                </a:cubicBezTo>
                <a:cubicBezTo>
                  <a:pt x="3854192" y="5057175"/>
                  <a:pt x="3673061" y="4876044"/>
                  <a:pt x="3673061" y="4652608"/>
                </a:cubicBezTo>
                <a:cubicBezTo>
                  <a:pt x="3673061" y="4429172"/>
                  <a:pt x="3854192" y="4248041"/>
                  <a:pt x="4077628" y="4248041"/>
                </a:cubicBezTo>
                <a:close/>
                <a:moveTo>
                  <a:pt x="6313197" y="3403740"/>
                </a:moveTo>
                <a:cubicBezTo>
                  <a:pt x="6687187" y="3403740"/>
                  <a:pt x="6990365" y="3706918"/>
                  <a:pt x="6990365" y="4080908"/>
                </a:cubicBezTo>
                <a:cubicBezTo>
                  <a:pt x="6990365" y="4454898"/>
                  <a:pt x="6687187" y="4758076"/>
                  <a:pt x="6313197" y="4758076"/>
                </a:cubicBezTo>
                <a:cubicBezTo>
                  <a:pt x="5939207" y="4758076"/>
                  <a:pt x="5636029" y="4454898"/>
                  <a:pt x="5636029" y="4080908"/>
                </a:cubicBezTo>
                <a:cubicBezTo>
                  <a:pt x="5636029" y="3706918"/>
                  <a:pt x="5939207" y="3403740"/>
                  <a:pt x="6313197" y="3403740"/>
                </a:cubicBezTo>
                <a:close/>
                <a:moveTo>
                  <a:pt x="677168" y="3368573"/>
                </a:moveTo>
                <a:cubicBezTo>
                  <a:pt x="1051158" y="3368573"/>
                  <a:pt x="1354336" y="3671751"/>
                  <a:pt x="1354336" y="4045741"/>
                </a:cubicBezTo>
                <a:cubicBezTo>
                  <a:pt x="1354336" y="4419731"/>
                  <a:pt x="1051158" y="4722909"/>
                  <a:pt x="677168" y="4722909"/>
                </a:cubicBezTo>
                <a:cubicBezTo>
                  <a:pt x="303178" y="4722909"/>
                  <a:pt x="0" y="4419731"/>
                  <a:pt x="0" y="4045741"/>
                </a:cubicBezTo>
                <a:cubicBezTo>
                  <a:pt x="0" y="3671751"/>
                  <a:pt x="303178" y="3368573"/>
                  <a:pt x="677168" y="3368573"/>
                </a:cubicBezTo>
                <a:close/>
                <a:moveTo>
                  <a:pt x="8473982" y="3069472"/>
                </a:moveTo>
                <a:cubicBezTo>
                  <a:pt x="8753282" y="3069472"/>
                  <a:pt x="8979700" y="3295890"/>
                  <a:pt x="8979700" y="3575190"/>
                </a:cubicBezTo>
                <a:cubicBezTo>
                  <a:pt x="8979700" y="3854490"/>
                  <a:pt x="8753282" y="4080908"/>
                  <a:pt x="8473982" y="4080908"/>
                </a:cubicBezTo>
                <a:cubicBezTo>
                  <a:pt x="8194682" y="4080908"/>
                  <a:pt x="7968264" y="3854490"/>
                  <a:pt x="7968264" y="3575190"/>
                </a:cubicBezTo>
                <a:cubicBezTo>
                  <a:pt x="7968264" y="3295890"/>
                  <a:pt x="8194682" y="3069472"/>
                  <a:pt x="8473982" y="3069472"/>
                </a:cubicBezTo>
                <a:close/>
                <a:moveTo>
                  <a:pt x="2837953" y="3034305"/>
                </a:moveTo>
                <a:cubicBezTo>
                  <a:pt x="3117253" y="3034305"/>
                  <a:pt x="3343670" y="3260723"/>
                  <a:pt x="3343670" y="3540023"/>
                </a:cubicBezTo>
                <a:cubicBezTo>
                  <a:pt x="3343670" y="3819323"/>
                  <a:pt x="3117253" y="4045741"/>
                  <a:pt x="2837953" y="4045741"/>
                </a:cubicBezTo>
                <a:cubicBezTo>
                  <a:pt x="2558653" y="4045741"/>
                  <a:pt x="2332235" y="3819323"/>
                  <a:pt x="2332235" y="3540023"/>
                </a:cubicBezTo>
                <a:cubicBezTo>
                  <a:pt x="2332235" y="3260723"/>
                  <a:pt x="2558653" y="3034305"/>
                  <a:pt x="2837953" y="3034305"/>
                </a:cubicBezTo>
                <a:close/>
                <a:moveTo>
                  <a:pt x="7641607" y="1723769"/>
                </a:moveTo>
                <a:cubicBezTo>
                  <a:pt x="7826218" y="1723769"/>
                  <a:pt x="7975875" y="1873426"/>
                  <a:pt x="7975875" y="2058037"/>
                </a:cubicBezTo>
                <a:cubicBezTo>
                  <a:pt x="7975875" y="2242648"/>
                  <a:pt x="7826218" y="2392305"/>
                  <a:pt x="7641607" y="2392305"/>
                </a:cubicBezTo>
                <a:cubicBezTo>
                  <a:pt x="7456996" y="2392305"/>
                  <a:pt x="7307339" y="2242648"/>
                  <a:pt x="7307339" y="2058037"/>
                </a:cubicBezTo>
                <a:cubicBezTo>
                  <a:pt x="7307339" y="1873426"/>
                  <a:pt x="7456996" y="1723769"/>
                  <a:pt x="7641607" y="1723769"/>
                </a:cubicBezTo>
                <a:close/>
                <a:moveTo>
                  <a:pt x="2005580" y="1688602"/>
                </a:moveTo>
                <a:cubicBezTo>
                  <a:pt x="2190191" y="1688602"/>
                  <a:pt x="2339847" y="1838259"/>
                  <a:pt x="2339847" y="2022870"/>
                </a:cubicBezTo>
                <a:cubicBezTo>
                  <a:pt x="2339847" y="2207481"/>
                  <a:pt x="2190191" y="2357138"/>
                  <a:pt x="2005580" y="2357138"/>
                </a:cubicBezTo>
                <a:cubicBezTo>
                  <a:pt x="1820968" y="2357138"/>
                  <a:pt x="1671311" y="2207481"/>
                  <a:pt x="1671311" y="2022870"/>
                </a:cubicBezTo>
                <a:cubicBezTo>
                  <a:pt x="1671311" y="1838259"/>
                  <a:pt x="1820968" y="1688602"/>
                  <a:pt x="2005580" y="1688602"/>
                </a:cubicBezTo>
                <a:close/>
                <a:moveTo>
                  <a:pt x="9721268" y="1248903"/>
                </a:moveTo>
                <a:cubicBezTo>
                  <a:pt x="9944704" y="1248903"/>
                  <a:pt x="10125835" y="1430033"/>
                  <a:pt x="10125835" y="1653469"/>
                </a:cubicBezTo>
                <a:cubicBezTo>
                  <a:pt x="10125835" y="1876905"/>
                  <a:pt x="9944704" y="2058036"/>
                  <a:pt x="9721268" y="2058036"/>
                </a:cubicBezTo>
                <a:cubicBezTo>
                  <a:pt x="9497832" y="2058036"/>
                  <a:pt x="9316701" y="1876905"/>
                  <a:pt x="9316701" y="1653469"/>
                </a:cubicBezTo>
                <a:cubicBezTo>
                  <a:pt x="9316701" y="1430033"/>
                  <a:pt x="9497832" y="1248903"/>
                  <a:pt x="9721268" y="1248903"/>
                </a:cubicBezTo>
                <a:close/>
                <a:moveTo>
                  <a:pt x="4085238" y="1213736"/>
                </a:moveTo>
                <a:cubicBezTo>
                  <a:pt x="4308674" y="1213736"/>
                  <a:pt x="4489805" y="1394866"/>
                  <a:pt x="4489805" y="1618302"/>
                </a:cubicBezTo>
                <a:cubicBezTo>
                  <a:pt x="4489805" y="1841738"/>
                  <a:pt x="4308674" y="2022869"/>
                  <a:pt x="4085238" y="2022869"/>
                </a:cubicBezTo>
                <a:cubicBezTo>
                  <a:pt x="3861802" y="2022869"/>
                  <a:pt x="3680671" y="1841738"/>
                  <a:pt x="3680671" y="1618302"/>
                </a:cubicBezTo>
                <a:cubicBezTo>
                  <a:pt x="3680671" y="1394866"/>
                  <a:pt x="3861802" y="1213736"/>
                  <a:pt x="4085238" y="1213736"/>
                </a:cubicBezTo>
                <a:close/>
                <a:moveTo>
                  <a:pt x="6320807" y="369435"/>
                </a:moveTo>
                <a:cubicBezTo>
                  <a:pt x="6694797" y="369435"/>
                  <a:pt x="6997975" y="672613"/>
                  <a:pt x="6997975" y="1046603"/>
                </a:cubicBezTo>
                <a:cubicBezTo>
                  <a:pt x="6997975" y="1420592"/>
                  <a:pt x="6694797" y="1723770"/>
                  <a:pt x="6320807" y="1723770"/>
                </a:cubicBezTo>
                <a:cubicBezTo>
                  <a:pt x="5946817" y="1723770"/>
                  <a:pt x="5643639" y="1420592"/>
                  <a:pt x="5643639" y="1046603"/>
                </a:cubicBezTo>
                <a:cubicBezTo>
                  <a:pt x="5643639" y="672613"/>
                  <a:pt x="5946817" y="369435"/>
                  <a:pt x="6320807" y="369435"/>
                </a:cubicBezTo>
                <a:close/>
                <a:moveTo>
                  <a:pt x="684779" y="334268"/>
                </a:moveTo>
                <a:cubicBezTo>
                  <a:pt x="1058769" y="334268"/>
                  <a:pt x="1361948" y="637446"/>
                  <a:pt x="1361948" y="1011436"/>
                </a:cubicBezTo>
                <a:cubicBezTo>
                  <a:pt x="1361948" y="1385425"/>
                  <a:pt x="1058769" y="1688603"/>
                  <a:pt x="684779" y="1688603"/>
                </a:cubicBezTo>
                <a:cubicBezTo>
                  <a:pt x="310789" y="1688603"/>
                  <a:pt x="7611" y="1385425"/>
                  <a:pt x="7611" y="1011436"/>
                </a:cubicBezTo>
                <a:cubicBezTo>
                  <a:pt x="7611" y="637446"/>
                  <a:pt x="310789" y="334268"/>
                  <a:pt x="684779" y="334268"/>
                </a:cubicBezTo>
                <a:close/>
                <a:moveTo>
                  <a:pt x="8481592" y="35167"/>
                </a:moveTo>
                <a:cubicBezTo>
                  <a:pt x="8760892" y="35167"/>
                  <a:pt x="8987310" y="261585"/>
                  <a:pt x="8987310" y="540885"/>
                </a:cubicBezTo>
                <a:cubicBezTo>
                  <a:pt x="8987310" y="820185"/>
                  <a:pt x="8760892" y="1046603"/>
                  <a:pt x="8481592" y="1046603"/>
                </a:cubicBezTo>
                <a:cubicBezTo>
                  <a:pt x="8202292" y="1046603"/>
                  <a:pt x="7975874" y="820185"/>
                  <a:pt x="7975874" y="540885"/>
                </a:cubicBezTo>
                <a:cubicBezTo>
                  <a:pt x="7975874" y="261585"/>
                  <a:pt x="8202292" y="35167"/>
                  <a:pt x="8481592" y="35167"/>
                </a:cubicBezTo>
                <a:close/>
                <a:moveTo>
                  <a:pt x="2845565" y="0"/>
                </a:moveTo>
                <a:cubicBezTo>
                  <a:pt x="3124865" y="0"/>
                  <a:pt x="3351280" y="226418"/>
                  <a:pt x="3351280" y="505718"/>
                </a:cubicBezTo>
                <a:cubicBezTo>
                  <a:pt x="3351280" y="785018"/>
                  <a:pt x="3124865" y="1011436"/>
                  <a:pt x="2845565" y="1011436"/>
                </a:cubicBezTo>
                <a:cubicBezTo>
                  <a:pt x="2566265" y="1011436"/>
                  <a:pt x="2339847" y="785018"/>
                  <a:pt x="2339847" y="505718"/>
                </a:cubicBezTo>
                <a:cubicBezTo>
                  <a:pt x="2339847" y="226418"/>
                  <a:pt x="2566265" y="0"/>
                  <a:pt x="2845565" y="0"/>
                </a:cubicBezTo>
                <a:close/>
              </a:path>
            </a:pathLst>
          </a:custGeom>
          <a:solidFill>
            <a:schemeClr val="accent1">
              <a:lumMod val="75000"/>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Picture Placeholder 7">
            <a:extLst>
              <a:ext uri="{FF2B5EF4-FFF2-40B4-BE49-F238E27FC236}">
                <a16:creationId xmlns:a16="http://schemas.microsoft.com/office/drawing/2014/main" id="{39F0CE3A-8886-4EC3-9C71-10994F8F179D}"/>
              </a:ext>
            </a:extLst>
          </p:cNvPr>
          <p:cNvSpPr>
            <a:spLocks noGrp="1"/>
          </p:cNvSpPr>
          <p:nvPr>
            <p:ph type="pic" sz="quarter" idx="10"/>
          </p:nvPr>
        </p:nvSpPr>
        <p:spPr/>
      </p:sp>
      <p:sp>
        <p:nvSpPr>
          <p:cNvPr id="28" name="TextBox 27"/>
          <p:cNvSpPr txBox="1"/>
          <p:nvPr/>
        </p:nvSpPr>
        <p:spPr>
          <a:xfrm>
            <a:off x="6604726" y="1594313"/>
            <a:ext cx="3860352" cy="707886"/>
          </a:xfrm>
          <a:prstGeom prst="rect">
            <a:avLst/>
          </a:prstGeom>
          <a:noFill/>
        </p:spPr>
        <p:txBody>
          <a:bodyPr wrap="none" rtlCol="0">
            <a:spAutoFit/>
          </a:bodyPr>
          <a:lstStyle/>
          <a:p>
            <a:r>
              <a:rPr lang="en-US" sz="4000" dirty="0" err="1">
                <a:solidFill>
                  <a:schemeClr val="tx1">
                    <a:lumMod val="75000"/>
                    <a:lumOff val="25000"/>
                  </a:schemeClr>
                </a:solidFill>
                <a:latin typeface="Bree Serif" panose="02000503040000020004" pitchFamily="2" charset="0"/>
              </a:rPr>
              <a:t>Closeup</a:t>
            </a:r>
            <a:r>
              <a:rPr lang="en-US" sz="4000" dirty="0">
                <a:solidFill>
                  <a:schemeClr val="tx1">
                    <a:lumMod val="75000"/>
                    <a:lumOff val="25000"/>
                  </a:schemeClr>
                </a:solidFill>
                <a:latin typeface="Bree Serif" panose="02000503040000020004" pitchFamily="2" charset="0"/>
              </a:rPr>
              <a:t> </a:t>
            </a:r>
            <a:r>
              <a:rPr lang="en-US" sz="4000" dirty="0">
                <a:solidFill>
                  <a:schemeClr val="accent4"/>
                </a:solidFill>
                <a:latin typeface="Bree Serif" panose="02000503040000020004" pitchFamily="2" charset="0"/>
              </a:rPr>
              <a:t>Woman</a:t>
            </a:r>
          </a:p>
        </p:txBody>
      </p:sp>
      <p:grpSp>
        <p:nvGrpSpPr>
          <p:cNvPr id="25" name="Group 24"/>
          <p:cNvGrpSpPr/>
          <p:nvPr/>
        </p:nvGrpSpPr>
        <p:grpSpPr>
          <a:xfrm>
            <a:off x="279400" y="1"/>
            <a:ext cx="11912600" cy="6857999"/>
            <a:chOff x="279400" y="1"/>
            <a:chExt cx="11912600" cy="6857999"/>
          </a:xfrm>
        </p:grpSpPr>
        <p:grpSp>
          <p:nvGrpSpPr>
            <p:cNvPr id="7" name="Group 6"/>
            <p:cNvGrpSpPr/>
            <p:nvPr/>
          </p:nvGrpSpPr>
          <p:grpSpPr>
            <a:xfrm>
              <a:off x="279400" y="215900"/>
              <a:ext cx="533400" cy="533400"/>
              <a:chOff x="901700" y="4102100"/>
              <a:chExt cx="1879600" cy="1879600"/>
            </a:xfrm>
          </p:grpSpPr>
          <p:sp>
            <p:nvSpPr>
              <p:cNvPr id="5" name="Donut 4"/>
              <p:cNvSpPr/>
              <p:nvPr/>
            </p:nvSpPr>
            <p:spPr>
              <a:xfrm>
                <a:off x="901700" y="4102100"/>
                <a:ext cx="1879600" cy="1879600"/>
              </a:xfrm>
              <a:prstGeom prst="donut">
                <a:avLst>
                  <a:gd name="adj" fmla="val 810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Oval 5"/>
              <p:cNvSpPr/>
              <p:nvPr/>
            </p:nvSpPr>
            <p:spPr>
              <a:xfrm>
                <a:off x="1320800" y="4521200"/>
                <a:ext cx="1041400" cy="10414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Freeform 12"/>
            <p:cNvSpPr/>
            <p:nvPr/>
          </p:nvSpPr>
          <p:spPr>
            <a:xfrm>
              <a:off x="11239500" y="4445000"/>
              <a:ext cx="952500" cy="1905000"/>
            </a:xfrm>
            <a:custGeom>
              <a:avLst/>
              <a:gdLst>
                <a:gd name="connsiteX0" fmla="*/ 1219200 w 1219200"/>
                <a:gd name="connsiteY0" fmla="*/ 543697 h 2438400"/>
                <a:gd name="connsiteX1" fmla="*/ 1219200 w 1219200"/>
                <a:gd name="connsiteY1" fmla="*/ 1894703 h 2438400"/>
                <a:gd name="connsiteX2" fmla="*/ 543697 w 1219200"/>
                <a:gd name="connsiteY2" fmla="*/ 1219200 h 2438400"/>
                <a:gd name="connsiteX3" fmla="*/ 1219200 w 1219200"/>
                <a:gd name="connsiteY3" fmla="*/ 543697 h 2438400"/>
                <a:gd name="connsiteX4" fmla="*/ 1219200 w 1219200"/>
                <a:gd name="connsiteY4" fmla="*/ 0 h 2438400"/>
                <a:gd name="connsiteX5" fmla="*/ 1219200 w 1219200"/>
                <a:gd name="connsiteY5" fmla="*/ 197705 h 2438400"/>
                <a:gd name="connsiteX6" fmla="*/ 197705 w 1219200"/>
                <a:gd name="connsiteY6" fmla="*/ 1219200 h 2438400"/>
                <a:gd name="connsiteX7" fmla="*/ 1219200 w 1219200"/>
                <a:gd name="connsiteY7" fmla="*/ 2240695 h 2438400"/>
                <a:gd name="connsiteX8" fmla="*/ 1219200 w 1219200"/>
                <a:gd name="connsiteY8" fmla="*/ 2438400 h 2438400"/>
                <a:gd name="connsiteX9" fmla="*/ 0 w 1219200"/>
                <a:gd name="connsiteY9" fmla="*/ 1219200 h 2438400"/>
                <a:gd name="connsiteX10" fmla="*/ 1219200 w 1219200"/>
                <a:gd name="connsiteY10" fmla="*/ 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 h="2438400">
                  <a:moveTo>
                    <a:pt x="1219200" y="543697"/>
                  </a:moveTo>
                  <a:lnTo>
                    <a:pt x="1219200" y="1894703"/>
                  </a:lnTo>
                  <a:cubicBezTo>
                    <a:pt x="846130" y="1894703"/>
                    <a:pt x="543697" y="1592270"/>
                    <a:pt x="543697" y="1219200"/>
                  </a:cubicBezTo>
                  <a:cubicBezTo>
                    <a:pt x="543697" y="846130"/>
                    <a:pt x="846130" y="543697"/>
                    <a:pt x="1219200" y="543697"/>
                  </a:cubicBezTo>
                  <a:close/>
                  <a:moveTo>
                    <a:pt x="1219200" y="0"/>
                  </a:moveTo>
                  <a:lnTo>
                    <a:pt x="1219200" y="197705"/>
                  </a:lnTo>
                  <a:cubicBezTo>
                    <a:pt x="655044" y="197705"/>
                    <a:pt x="197705" y="655044"/>
                    <a:pt x="197705" y="1219200"/>
                  </a:cubicBezTo>
                  <a:cubicBezTo>
                    <a:pt x="197705" y="1783356"/>
                    <a:pt x="655044" y="2240695"/>
                    <a:pt x="1219200" y="2240695"/>
                  </a:cubicBezTo>
                  <a:lnTo>
                    <a:pt x="1219200" y="2438400"/>
                  </a:lnTo>
                  <a:cubicBezTo>
                    <a:pt x="545854" y="2438400"/>
                    <a:pt x="0" y="1892546"/>
                    <a:pt x="0" y="1219200"/>
                  </a:cubicBezTo>
                  <a:cubicBezTo>
                    <a:pt x="0" y="545854"/>
                    <a:pt x="545854" y="0"/>
                    <a:pt x="12192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863600" y="344100"/>
              <a:ext cx="1454244" cy="276999"/>
            </a:xfrm>
            <a:prstGeom prst="rect">
              <a:avLst/>
            </a:prstGeom>
            <a:noFill/>
          </p:spPr>
          <p:txBody>
            <a:bodyPr wrap="none" rtlCol="0">
              <a:spAutoFit/>
            </a:bodyPr>
            <a:lstStyle/>
            <a:p>
              <a:r>
                <a:rPr lang="en-US" sz="1200" dirty="0">
                  <a:solidFill>
                    <a:schemeClr val="bg1">
                      <a:lumMod val="75000"/>
                    </a:schemeClr>
                  </a:solidFill>
                  <a:latin typeface="Poppins" panose="00000500000000000000" pitchFamily="2" charset="0"/>
                  <a:cs typeface="Poppins" panose="00000500000000000000" pitchFamily="2" charset="0"/>
                </a:rPr>
                <a:t>CLOSE UP PHOTO</a:t>
              </a:r>
            </a:p>
          </p:txBody>
        </p:sp>
        <p:sp>
          <p:nvSpPr>
            <p:cNvPr id="17" name="Freeform 16"/>
            <p:cNvSpPr/>
            <p:nvPr/>
          </p:nvSpPr>
          <p:spPr>
            <a:xfrm>
              <a:off x="10176022" y="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rot="10800000">
              <a:off x="719266" y="623690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p:cNvGrpSpPr/>
            <p:nvPr/>
          </p:nvGrpSpPr>
          <p:grpSpPr>
            <a:xfrm rot="5400000">
              <a:off x="10147488" y="2539838"/>
              <a:ext cx="3336260" cy="253916"/>
              <a:chOff x="2362388" y="2033200"/>
              <a:chExt cx="3336260" cy="253916"/>
            </a:xfrm>
          </p:grpSpPr>
          <p:sp>
            <p:nvSpPr>
              <p:cNvPr id="20" name="TextBox 19"/>
              <p:cNvSpPr txBox="1"/>
              <p:nvPr/>
            </p:nvSpPr>
            <p:spPr>
              <a:xfrm>
                <a:off x="2362388" y="2033200"/>
                <a:ext cx="740908"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Home</a:t>
                </a:r>
              </a:p>
            </p:txBody>
          </p:sp>
          <p:sp>
            <p:nvSpPr>
              <p:cNvPr id="21" name="TextBox 20"/>
              <p:cNvSpPr txBox="1"/>
              <p:nvPr/>
            </p:nvSpPr>
            <p:spPr>
              <a:xfrm>
                <a:off x="3273992" y="2033200"/>
                <a:ext cx="764953"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Photo</a:t>
                </a:r>
              </a:p>
            </p:txBody>
          </p:sp>
          <p:sp>
            <p:nvSpPr>
              <p:cNvPr id="22" name="TextBox 21"/>
              <p:cNvSpPr txBox="1"/>
              <p:nvPr/>
            </p:nvSpPr>
            <p:spPr>
              <a:xfrm>
                <a:off x="4209641" y="2033200"/>
                <a:ext cx="763351"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Video</a:t>
                </a:r>
              </a:p>
            </p:txBody>
          </p:sp>
          <p:sp>
            <p:nvSpPr>
              <p:cNvPr id="23" name="TextBox 22"/>
              <p:cNvSpPr txBox="1"/>
              <p:nvPr/>
            </p:nvSpPr>
            <p:spPr>
              <a:xfrm>
                <a:off x="5143688" y="2033200"/>
                <a:ext cx="554960"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Exit</a:t>
                </a:r>
              </a:p>
            </p:txBody>
          </p:sp>
        </p:grpSp>
      </p:grpSp>
      <p:sp>
        <p:nvSpPr>
          <p:cNvPr id="29" name="Rounded Rectangle 28"/>
          <p:cNvSpPr/>
          <p:nvPr/>
        </p:nvSpPr>
        <p:spPr>
          <a:xfrm>
            <a:off x="6706787" y="2389474"/>
            <a:ext cx="2430272" cy="285750"/>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spc="300" dirty="0">
                <a:latin typeface="Poppins" panose="00000500000000000000" pitchFamily="2" charset="0"/>
                <a:cs typeface="Poppins" panose="00000500000000000000" pitchFamily="2" charset="0"/>
              </a:rPr>
              <a:t>Best </a:t>
            </a:r>
            <a:r>
              <a:rPr lang="en-US" sz="1050" spc="300" dirty="0" err="1">
                <a:latin typeface="Poppins" panose="00000500000000000000" pitchFamily="2" charset="0"/>
                <a:cs typeface="Poppins" panose="00000500000000000000" pitchFamily="2" charset="0"/>
              </a:rPr>
              <a:t>Closeup</a:t>
            </a:r>
            <a:r>
              <a:rPr lang="en-US" sz="1050" spc="300" dirty="0">
                <a:latin typeface="Poppins" panose="00000500000000000000" pitchFamily="2" charset="0"/>
                <a:cs typeface="Poppins" panose="00000500000000000000" pitchFamily="2" charset="0"/>
              </a:rPr>
              <a:t> Photo</a:t>
            </a:r>
          </a:p>
        </p:txBody>
      </p:sp>
      <p:sp>
        <p:nvSpPr>
          <p:cNvPr id="3" name="Rounded Rectangle 2"/>
          <p:cNvSpPr/>
          <p:nvPr/>
        </p:nvSpPr>
        <p:spPr>
          <a:xfrm>
            <a:off x="4965700" y="3197680"/>
            <a:ext cx="5918200" cy="3152320"/>
          </a:xfrm>
          <a:prstGeom prst="roundRect">
            <a:avLst/>
          </a:prstGeom>
          <a:solidFill>
            <a:schemeClr val="accent4"/>
          </a:solidFill>
          <a:ln>
            <a:noFill/>
          </a:ln>
          <a:effectLst>
            <a:outerShdw blurRad="254000" dist="1270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1085D62B-A2CA-4D27-83E5-2DD09FD64B93}"/>
              </a:ext>
            </a:extLst>
          </p:cNvPr>
          <p:cNvSpPr txBox="1"/>
          <p:nvPr/>
        </p:nvSpPr>
        <p:spPr>
          <a:xfrm>
            <a:off x="5544032" y="3710518"/>
            <a:ext cx="1361270" cy="584775"/>
          </a:xfrm>
          <a:prstGeom prst="rect">
            <a:avLst/>
          </a:prstGeom>
          <a:noFill/>
        </p:spPr>
        <p:txBody>
          <a:bodyPr wrap="none" rtlCol="0">
            <a:spAutoFit/>
          </a:bodyPr>
          <a:lstStyle/>
          <a:p>
            <a:r>
              <a:rPr lang="en-US" sz="3200" b="1" dirty="0">
                <a:solidFill>
                  <a:schemeClr val="bg1"/>
                </a:solidFill>
                <a:latin typeface="Poppins" panose="00000500000000000000" pitchFamily="2" charset="0"/>
                <a:ea typeface="Open Sans" panose="020B0606030504020204" pitchFamily="34" charset="0"/>
                <a:cs typeface="Poppins" panose="00000500000000000000" pitchFamily="2" charset="0"/>
              </a:rPr>
              <a:t>$34.5</a:t>
            </a:r>
          </a:p>
        </p:txBody>
      </p:sp>
      <p:sp>
        <p:nvSpPr>
          <p:cNvPr id="30" name="TextBox 29">
            <a:extLst>
              <a:ext uri="{FF2B5EF4-FFF2-40B4-BE49-F238E27FC236}">
                <a16:creationId xmlns:a16="http://schemas.microsoft.com/office/drawing/2014/main" id="{1085D62B-A2CA-4D27-83E5-2DD09FD64B93}"/>
              </a:ext>
            </a:extLst>
          </p:cNvPr>
          <p:cNvSpPr txBox="1"/>
          <p:nvPr/>
        </p:nvSpPr>
        <p:spPr>
          <a:xfrm>
            <a:off x="7256990" y="3710518"/>
            <a:ext cx="1332416" cy="584775"/>
          </a:xfrm>
          <a:prstGeom prst="rect">
            <a:avLst/>
          </a:prstGeom>
          <a:noFill/>
        </p:spPr>
        <p:txBody>
          <a:bodyPr wrap="none" rtlCol="0">
            <a:spAutoFit/>
          </a:bodyPr>
          <a:lstStyle/>
          <a:p>
            <a:r>
              <a:rPr lang="en-US" sz="3200" b="1" dirty="0">
                <a:solidFill>
                  <a:schemeClr val="bg1"/>
                </a:solidFill>
                <a:latin typeface="Poppins" panose="00000500000000000000" pitchFamily="2" charset="0"/>
                <a:ea typeface="Open Sans" panose="020B0606030504020204" pitchFamily="34" charset="0"/>
                <a:cs typeface="Poppins" panose="00000500000000000000" pitchFamily="2" charset="0"/>
              </a:rPr>
              <a:t>$78.4</a:t>
            </a:r>
          </a:p>
        </p:txBody>
      </p:sp>
      <p:sp>
        <p:nvSpPr>
          <p:cNvPr id="31" name="TextBox 30">
            <a:extLst>
              <a:ext uri="{FF2B5EF4-FFF2-40B4-BE49-F238E27FC236}">
                <a16:creationId xmlns:a16="http://schemas.microsoft.com/office/drawing/2014/main" id="{1085D62B-A2CA-4D27-83E5-2DD09FD64B93}"/>
              </a:ext>
            </a:extLst>
          </p:cNvPr>
          <p:cNvSpPr txBox="1"/>
          <p:nvPr/>
        </p:nvSpPr>
        <p:spPr>
          <a:xfrm>
            <a:off x="8941093" y="3710518"/>
            <a:ext cx="1364476" cy="584775"/>
          </a:xfrm>
          <a:prstGeom prst="rect">
            <a:avLst/>
          </a:prstGeom>
          <a:noFill/>
        </p:spPr>
        <p:txBody>
          <a:bodyPr wrap="none" rtlCol="0">
            <a:spAutoFit/>
          </a:bodyPr>
          <a:lstStyle/>
          <a:p>
            <a:r>
              <a:rPr lang="en-US" sz="3200" b="1" dirty="0">
                <a:solidFill>
                  <a:schemeClr val="bg1"/>
                </a:solidFill>
                <a:latin typeface="Poppins" panose="00000500000000000000" pitchFamily="2" charset="0"/>
                <a:ea typeface="Open Sans" panose="020B0606030504020204" pitchFamily="34" charset="0"/>
                <a:cs typeface="Poppins" panose="00000500000000000000" pitchFamily="2" charset="0"/>
              </a:rPr>
              <a:t>$89.4</a:t>
            </a:r>
          </a:p>
        </p:txBody>
      </p:sp>
      <p:sp>
        <p:nvSpPr>
          <p:cNvPr id="32" name="TextBox 31">
            <a:extLst>
              <a:ext uri="{FF2B5EF4-FFF2-40B4-BE49-F238E27FC236}">
                <a16:creationId xmlns:a16="http://schemas.microsoft.com/office/drawing/2014/main" id="{602B30C6-D124-44C7-86DF-2398E736A063}"/>
              </a:ext>
            </a:extLst>
          </p:cNvPr>
          <p:cNvSpPr txBox="1"/>
          <p:nvPr/>
        </p:nvSpPr>
        <p:spPr>
          <a:xfrm>
            <a:off x="5518632" y="4651261"/>
            <a:ext cx="2164867" cy="1061829"/>
          </a:xfrm>
          <a:prstGeom prst="rect">
            <a:avLst/>
          </a:prstGeom>
          <a:noFill/>
        </p:spPr>
        <p:txBody>
          <a:bodyPr wrap="square" rtlCol="0">
            <a:spAutoFit/>
          </a:bodyPr>
          <a:lstStyle/>
          <a:p>
            <a:pPr marL="171450" indent="-171450" algn="just">
              <a:lnSpc>
                <a:spcPct val="150000"/>
              </a:lnSpc>
              <a:buFont typeface="Wingdings" panose="05000000000000000000" pitchFamily="2" charset="2"/>
              <a:buChar char="ü"/>
            </a:pP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Lorem ipsum dolor sit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amet</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consectetur</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adipis</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cing</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amet</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consectetur</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adipis</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cing</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a:t>
            </a:r>
          </a:p>
        </p:txBody>
      </p:sp>
      <p:sp>
        <p:nvSpPr>
          <p:cNvPr id="33" name="TextBox 32">
            <a:extLst>
              <a:ext uri="{FF2B5EF4-FFF2-40B4-BE49-F238E27FC236}">
                <a16:creationId xmlns:a16="http://schemas.microsoft.com/office/drawing/2014/main" id="{602B30C6-D124-44C7-86DF-2398E736A063}"/>
              </a:ext>
            </a:extLst>
          </p:cNvPr>
          <p:cNvSpPr txBox="1"/>
          <p:nvPr/>
        </p:nvSpPr>
        <p:spPr>
          <a:xfrm>
            <a:off x="8088786" y="4651260"/>
            <a:ext cx="2164867" cy="1061829"/>
          </a:xfrm>
          <a:prstGeom prst="rect">
            <a:avLst/>
          </a:prstGeom>
          <a:noFill/>
        </p:spPr>
        <p:txBody>
          <a:bodyPr wrap="square" rtlCol="0">
            <a:spAutoFit/>
          </a:bodyPr>
          <a:lstStyle/>
          <a:p>
            <a:pPr marL="171450" indent="-171450" algn="just">
              <a:lnSpc>
                <a:spcPct val="150000"/>
              </a:lnSpc>
              <a:buFont typeface="Wingdings" panose="05000000000000000000" pitchFamily="2" charset="2"/>
              <a:buChar char="ü"/>
            </a:pP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Lorem ipsum dolor sit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amet</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consectetur</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adipis</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cing</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amet</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consectetur</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adipis</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cing</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a:t>
            </a:r>
          </a:p>
        </p:txBody>
      </p:sp>
      <p:sp>
        <p:nvSpPr>
          <p:cNvPr id="34" name="Rectangle 33">
            <a:extLst>
              <a:ext uri="{FF2B5EF4-FFF2-40B4-BE49-F238E27FC236}">
                <a16:creationId xmlns:a16="http://schemas.microsoft.com/office/drawing/2014/main" id="{AA5BF70B-206B-4722-B8EF-29F8198C1AB6}"/>
              </a:ext>
            </a:extLst>
          </p:cNvPr>
          <p:cNvSpPr/>
          <p:nvPr/>
        </p:nvSpPr>
        <p:spPr>
          <a:xfrm>
            <a:off x="937647" y="4859009"/>
            <a:ext cx="3120198" cy="854080"/>
          </a:xfrm>
          <a:prstGeom prst="rect">
            <a:avLst/>
          </a:prstGeom>
        </p:spPr>
        <p:txBody>
          <a:bodyPr wrap="square">
            <a:spAutoFit/>
          </a:bodyPr>
          <a:lstStyle/>
          <a:p>
            <a:pPr algn="just">
              <a:lnSpc>
                <a:spcPct val="150000"/>
              </a:lnSpc>
            </a:pPr>
            <a:r>
              <a:rPr lang="en-US" sz="1100" b="1" i="1" dirty="0" err="1">
                <a:solidFill>
                  <a:schemeClr val="tx1">
                    <a:lumMod val="75000"/>
                    <a:lumOff val="25000"/>
                  </a:schemeClr>
                </a:solidFill>
                <a:latin typeface="Poppins" panose="00000500000000000000" pitchFamily="2" charset="0"/>
                <a:cs typeface="Poppins" panose="00000500000000000000" pitchFamily="2" charset="0"/>
              </a:rPr>
              <a:t>Awond</a:t>
            </a:r>
            <a:r>
              <a:rPr lang="en-US" sz="1100" b="1" i="1" dirty="0">
                <a:solidFill>
                  <a:schemeClr val="tx1">
                    <a:lumMod val="75000"/>
                    <a:lumOff val="25000"/>
                  </a:schemeClr>
                </a:solidFill>
                <a:latin typeface="Poppins" panose="00000500000000000000" pitchFamily="2" charset="0"/>
                <a:cs typeface="Poppins" panose="00000500000000000000" pitchFamily="2" charset="0"/>
              </a:rPr>
              <a:t> </a:t>
            </a:r>
            <a:r>
              <a:rPr lang="en-US" sz="1100" b="1" i="1" dirty="0" err="1">
                <a:solidFill>
                  <a:schemeClr val="tx1">
                    <a:lumMod val="75000"/>
                    <a:lumOff val="25000"/>
                  </a:schemeClr>
                </a:solidFill>
                <a:latin typeface="Poppins" panose="00000500000000000000" pitchFamily="2" charset="0"/>
                <a:cs typeface="Poppins" panose="00000500000000000000" pitchFamily="2" charset="0"/>
              </a:rPr>
              <a:t>erfuls</a:t>
            </a:r>
            <a:r>
              <a:rPr lang="en-US" sz="1100" b="1" i="1" dirty="0">
                <a:solidFill>
                  <a:schemeClr val="tx1">
                    <a:lumMod val="75000"/>
                    <a:lumOff val="25000"/>
                  </a:schemeClr>
                </a:solidFill>
                <a:latin typeface="Poppins" panose="00000500000000000000" pitchFamily="2" charset="0"/>
                <a:cs typeface="Poppins" panose="00000500000000000000" pitchFamily="2" charset="0"/>
              </a:rPr>
              <a:t> ere has taken posse </a:t>
            </a:r>
            <a:r>
              <a:rPr lang="en-US" sz="1100" b="1" i="1" dirty="0" err="1">
                <a:solidFill>
                  <a:schemeClr val="tx1">
                    <a:lumMod val="75000"/>
                    <a:lumOff val="25000"/>
                  </a:schemeClr>
                </a:solidFill>
                <a:latin typeface="Poppins" panose="00000500000000000000" pitchFamily="2" charset="0"/>
                <a:cs typeface="Poppins" panose="00000500000000000000" pitchFamily="2" charset="0"/>
              </a:rPr>
              <a:t>erfuls</a:t>
            </a:r>
            <a:r>
              <a:rPr lang="en-US" sz="1100" b="1" i="1" dirty="0">
                <a:solidFill>
                  <a:schemeClr val="tx1">
                    <a:lumMod val="75000"/>
                    <a:lumOff val="25000"/>
                  </a:schemeClr>
                </a:solidFill>
                <a:latin typeface="Poppins" panose="00000500000000000000" pitchFamily="2" charset="0"/>
                <a:cs typeface="Poppins" panose="00000500000000000000" pitchFamily="2" charset="0"/>
              </a:rPr>
              <a:t> ere has </a:t>
            </a:r>
            <a:r>
              <a:rPr lang="en-US" sz="1100" b="1" i="1" dirty="0" err="1">
                <a:solidFill>
                  <a:schemeClr val="tx1">
                    <a:lumMod val="75000"/>
                    <a:lumOff val="25000"/>
                  </a:schemeClr>
                </a:solidFill>
                <a:latin typeface="Poppins" panose="00000500000000000000" pitchFamily="2" charset="0"/>
                <a:cs typeface="Poppins" panose="00000500000000000000" pitchFamily="2" charset="0"/>
              </a:rPr>
              <a:t>has</a:t>
            </a:r>
            <a:r>
              <a:rPr lang="en-US" sz="1100" b="1" i="1" dirty="0">
                <a:solidFill>
                  <a:schemeClr val="tx1">
                    <a:lumMod val="75000"/>
                    <a:lumOff val="25000"/>
                  </a:schemeClr>
                </a:solidFill>
                <a:latin typeface="Poppins" panose="00000500000000000000" pitchFamily="2" charset="0"/>
                <a:cs typeface="Poppins" panose="00000500000000000000" pitchFamily="2" charset="0"/>
              </a:rPr>
              <a:t> taken posse </a:t>
            </a:r>
            <a:r>
              <a:rPr lang="en-US" sz="1100" b="1" i="1" dirty="0" err="1">
                <a:solidFill>
                  <a:schemeClr val="accent2"/>
                </a:solidFill>
                <a:latin typeface="Poppins" panose="00000500000000000000" pitchFamily="2" charset="0"/>
                <a:cs typeface="Poppins" panose="00000500000000000000" pitchFamily="2" charset="0"/>
              </a:rPr>
              <a:t>erfuls</a:t>
            </a:r>
            <a:r>
              <a:rPr lang="en-US" sz="1100" b="1" i="1" dirty="0">
                <a:solidFill>
                  <a:schemeClr val="accent2"/>
                </a:solidFill>
                <a:latin typeface="Poppins" panose="00000500000000000000" pitchFamily="2" charset="0"/>
                <a:cs typeface="Poppins" panose="00000500000000000000" pitchFamily="2" charset="0"/>
              </a:rPr>
              <a:t> ere has taken posse</a:t>
            </a:r>
            <a:endParaRPr lang="id-ID" sz="1100" b="1" i="1" dirty="0">
              <a:solidFill>
                <a:schemeClr val="accent2"/>
              </a:solidFill>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2471067774"/>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rot="10800000">
            <a:off x="2253692" y="1950614"/>
            <a:ext cx="1791815" cy="4121002"/>
            <a:chOff x="5906712" y="1030306"/>
            <a:chExt cx="1343861" cy="3059344"/>
          </a:xfrm>
          <a:solidFill>
            <a:schemeClr val="accent3"/>
          </a:solidFill>
        </p:grpSpPr>
        <p:sp>
          <p:nvSpPr>
            <p:cNvPr id="15" name="Round Same Side Corner Rectangle 2"/>
            <p:cNvSpPr/>
            <p:nvPr userDrawn="1"/>
          </p:nvSpPr>
          <p:spPr>
            <a:xfrm>
              <a:off x="5906712" y="1030306"/>
              <a:ext cx="1343861" cy="2387414"/>
            </a:xfrm>
            <a:prstGeom prst="round2SameRect">
              <a:avLst>
                <a:gd name="adj1" fmla="val 6272"/>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latin typeface="Poppins Light" panose="00000400000000000000" pitchFamily="2" charset="0"/>
                <a:cs typeface="Poppins Light" panose="00000400000000000000" pitchFamily="2" charset="0"/>
              </a:endParaRPr>
            </a:p>
          </p:txBody>
        </p:sp>
        <p:sp>
          <p:nvSpPr>
            <p:cNvPr id="16" name="Oval 15"/>
            <p:cNvSpPr/>
            <p:nvPr userDrawn="1"/>
          </p:nvSpPr>
          <p:spPr>
            <a:xfrm>
              <a:off x="5906712" y="2745788"/>
              <a:ext cx="1343861" cy="134386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latin typeface="Poppins Light" panose="00000400000000000000" pitchFamily="2" charset="0"/>
                <a:cs typeface="Poppins Light" panose="00000400000000000000" pitchFamily="2" charset="0"/>
              </a:endParaRPr>
            </a:p>
          </p:txBody>
        </p:sp>
      </p:grpSp>
      <p:sp>
        <p:nvSpPr>
          <p:cNvPr id="17" name="Hexagon 16"/>
          <p:cNvSpPr/>
          <p:nvPr/>
        </p:nvSpPr>
        <p:spPr>
          <a:xfrm>
            <a:off x="2333511" y="2211245"/>
            <a:ext cx="1659546" cy="1428096"/>
          </a:xfrm>
          <a:prstGeom prst="hex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en-US" sz="1400" dirty="0">
              <a:latin typeface="Poppins Light" panose="00000400000000000000" pitchFamily="2" charset="0"/>
              <a:cs typeface="Poppins Light" panose="00000400000000000000" pitchFamily="2" charset="0"/>
            </a:endParaRPr>
          </a:p>
        </p:txBody>
      </p:sp>
      <p:grpSp>
        <p:nvGrpSpPr>
          <p:cNvPr id="18" name="Group 17"/>
          <p:cNvGrpSpPr/>
          <p:nvPr/>
        </p:nvGrpSpPr>
        <p:grpSpPr>
          <a:xfrm rot="10800000">
            <a:off x="4319559" y="1950614"/>
            <a:ext cx="1791815" cy="4121002"/>
            <a:chOff x="5906712" y="1030306"/>
            <a:chExt cx="1343861" cy="3059344"/>
          </a:xfrm>
          <a:solidFill>
            <a:schemeClr val="accent2"/>
          </a:solidFill>
        </p:grpSpPr>
        <p:sp>
          <p:nvSpPr>
            <p:cNvPr id="19" name="Round Same Side Corner Rectangle 9"/>
            <p:cNvSpPr/>
            <p:nvPr userDrawn="1"/>
          </p:nvSpPr>
          <p:spPr>
            <a:xfrm>
              <a:off x="5906712" y="1030306"/>
              <a:ext cx="1343861" cy="2387414"/>
            </a:xfrm>
            <a:prstGeom prst="round2SameRect">
              <a:avLst>
                <a:gd name="adj1" fmla="val 6461"/>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latin typeface="Poppins Light" panose="00000400000000000000" pitchFamily="2" charset="0"/>
                <a:cs typeface="Poppins Light" panose="00000400000000000000" pitchFamily="2" charset="0"/>
              </a:endParaRPr>
            </a:p>
          </p:txBody>
        </p:sp>
        <p:sp>
          <p:nvSpPr>
            <p:cNvPr id="20" name="Oval 19"/>
            <p:cNvSpPr/>
            <p:nvPr userDrawn="1"/>
          </p:nvSpPr>
          <p:spPr>
            <a:xfrm>
              <a:off x="5906712" y="2745788"/>
              <a:ext cx="1343861" cy="134386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latin typeface="Poppins Light" panose="00000400000000000000" pitchFamily="2" charset="0"/>
                <a:cs typeface="Poppins Light" panose="00000400000000000000" pitchFamily="2" charset="0"/>
              </a:endParaRPr>
            </a:p>
          </p:txBody>
        </p:sp>
      </p:grpSp>
      <p:sp>
        <p:nvSpPr>
          <p:cNvPr id="21" name="Hexagon 20"/>
          <p:cNvSpPr/>
          <p:nvPr/>
        </p:nvSpPr>
        <p:spPr>
          <a:xfrm>
            <a:off x="4399378" y="2211245"/>
            <a:ext cx="1659546" cy="1428096"/>
          </a:xfrm>
          <a:prstGeom prst="hexagon">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en-US" sz="1400" dirty="0">
              <a:latin typeface="Poppins Light" panose="00000400000000000000" pitchFamily="2" charset="0"/>
              <a:cs typeface="Poppins Light" panose="00000400000000000000" pitchFamily="2" charset="0"/>
            </a:endParaRPr>
          </a:p>
        </p:txBody>
      </p:sp>
      <p:grpSp>
        <p:nvGrpSpPr>
          <p:cNvPr id="22" name="Group 21"/>
          <p:cNvGrpSpPr/>
          <p:nvPr/>
        </p:nvGrpSpPr>
        <p:grpSpPr>
          <a:xfrm rot="10800000">
            <a:off x="6385426" y="1950614"/>
            <a:ext cx="1791815" cy="4121002"/>
            <a:chOff x="5906712" y="1030306"/>
            <a:chExt cx="1343861" cy="3059344"/>
          </a:xfrm>
          <a:solidFill>
            <a:schemeClr val="accent3"/>
          </a:solidFill>
        </p:grpSpPr>
        <p:sp>
          <p:nvSpPr>
            <p:cNvPr id="23" name="Round Same Side Corner Rectangle 14"/>
            <p:cNvSpPr/>
            <p:nvPr userDrawn="1"/>
          </p:nvSpPr>
          <p:spPr>
            <a:xfrm>
              <a:off x="5906712" y="1030306"/>
              <a:ext cx="1343861" cy="2387414"/>
            </a:xfrm>
            <a:prstGeom prst="round2SameRect">
              <a:avLst>
                <a:gd name="adj1" fmla="val 7595"/>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latin typeface="Poppins Light" panose="00000400000000000000" pitchFamily="2" charset="0"/>
                <a:cs typeface="Poppins Light" panose="00000400000000000000" pitchFamily="2" charset="0"/>
              </a:endParaRPr>
            </a:p>
          </p:txBody>
        </p:sp>
        <p:sp>
          <p:nvSpPr>
            <p:cNvPr id="24" name="Oval 23"/>
            <p:cNvSpPr/>
            <p:nvPr userDrawn="1"/>
          </p:nvSpPr>
          <p:spPr>
            <a:xfrm>
              <a:off x="5906712" y="2745788"/>
              <a:ext cx="1343861" cy="134386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latin typeface="Poppins Light" panose="00000400000000000000" pitchFamily="2" charset="0"/>
                <a:cs typeface="Poppins Light" panose="00000400000000000000" pitchFamily="2" charset="0"/>
              </a:endParaRPr>
            </a:p>
          </p:txBody>
        </p:sp>
      </p:grpSp>
      <p:sp>
        <p:nvSpPr>
          <p:cNvPr id="25" name="Hexagon 24"/>
          <p:cNvSpPr/>
          <p:nvPr/>
        </p:nvSpPr>
        <p:spPr>
          <a:xfrm>
            <a:off x="6465245" y="2211245"/>
            <a:ext cx="1659546" cy="1428096"/>
          </a:xfrm>
          <a:prstGeom prst="hexagon">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en-US" sz="1400" dirty="0">
              <a:latin typeface="Poppins Light" panose="00000400000000000000" pitchFamily="2" charset="0"/>
              <a:cs typeface="Poppins Light" panose="00000400000000000000" pitchFamily="2" charset="0"/>
            </a:endParaRPr>
          </a:p>
        </p:txBody>
      </p:sp>
      <p:grpSp>
        <p:nvGrpSpPr>
          <p:cNvPr id="26" name="Group 25"/>
          <p:cNvGrpSpPr/>
          <p:nvPr/>
        </p:nvGrpSpPr>
        <p:grpSpPr>
          <a:xfrm rot="10800000">
            <a:off x="8451292" y="1950614"/>
            <a:ext cx="1791815" cy="4121002"/>
            <a:chOff x="5906712" y="1030306"/>
            <a:chExt cx="1343861" cy="3059344"/>
          </a:xfrm>
          <a:solidFill>
            <a:schemeClr val="accent4"/>
          </a:solidFill>
        </p:grpSpPr>
        <p:sp>
          <p:nvSpPr>
            <p:cNvPr id="27" name="Round Same Side Corner Rectangle 19"/>
            <p:cNvSpPr/>
            <p:nvPr userDrawn="1"/>
          </p:nvSpPr>
          <p:spPr>
            <a:xfrm>
              <a:off x="5906712" y="1030306"/>
              <a:ext cx="1343861" cy="2387414"/>
            </a:xfrm>
            <a:prstGeom prst="round2SameRect">
              <a:avLst>
                <a:gd name="adj1" fmla="val 6461"/>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latin typeface="Poppins Light" panose="00000400000000000000" pitchFamily="2" charset="0"/>
                <a:cs typeface="Poppins Light" panose="00000400000000000000" pitchFamily="2" charset="0"/>
              </a:endParaRPr>
            </a:p>
          </p:txBody>
        </p:sp>
        <p:sp>
          <p:nvSpPr>
            <p:cNvPr id="28" name="Oval 27"/>
            <p:cNvSpPr/>
            <p:nvPr userDrawn="1"/>
          </p:nvSpPr>
          <p:spPr>
            <a:xfrm>
              <a:off x="5906712" y="2745788"/>
              <a:ext cx="1343861" cy="134386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latin typeface="Poppins Light" panose="00000400000000000000" pitchFamily="2" charset="0"/>
                <a:cs typeface="Poppins Light" panose="00000400000000000000" pitchFamily="2" charset="0"/>
              </a:endParaRPr>
            </a:p>
          </p:txBody>
        </p:sp>
      </p:grpSp>
      <p:sp>
        <p:nvSpPr>
          <p:cNvPr id="29" name="Hexagon 28"/>
          <p:cNvSpPr/>
          <p:nvPr/>
        </p:nvSpPr>
        <p:spPr>
          <a:xfrm>
            <a:off x="8531111" y="2211245"/>
            <a:ext cx="1659546" cy="1428096"/>
          </a:xfrm>
          <a:prstGeom prst="hexagon">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en-US" sz="1400" dirty="0">
              <a:latin typeface="Poppins Light" panose="00000400000000000000" pitchFamily="2" charset="0"/>
              <a:cs typeface="Poppins Light" panose="00000400000000000000" pitchFamily="2" charset="0"/>
            </a:endParaRPr>
          </a:p>
        </p:txBody>
      </p:sp>
      <p:sp>
        <p:nvSpPr>
          <p:cNvPr id="30" name="Rectangle 29"/>
          <p:cNvSpPr/>
          <p:nvPr/>
        </p:nvSpPr>
        <p:spPr>
          <a:xfrm>
            <a:off x="2478151" y="2682360"/>
            <a:ext cx="1342898" cy="769441"/>
          </a:xfrm>
          <a:prstGeom prst="rect">
            <a:avLst/>
          </a:prstGeom>
        </p:spPr>
        <p:txBody>
          <a:bodyPr wrap="square" anchor="ctr">
            <a:spAutoFit/>
          </a:bodyPr>
          <a:lstStyle/>
          <a:p>
            <a:pPr algn="ctr"/>
            <a:r>
              <a:rPr lang="en-US" sz="4400" b="1" dirty="0">
                <a:solidFill>
                  <a:schemeClr val="bg1"/>
                </a:solidFill>
                <a:latin typeface="Poppins Light" panose="00000400000000000000" pitchFamily="2" charset="0"/>
                <a:cs typeface="Poppins Light" panose="00000400000000000000" pitchFamily="2" charset="0"/>
              </a:rPr>
              <a:t>S</a:t>
            </a:r>
          </a:p>
        </p:txBody>
      </p:sp>
      <p:sp>
        <p:nvSpPr>
          <p:cNvPr id="31" name="Rectangle 30"/>
          <p:cNvSpPr/>
          <p:nvPr/>
        </p:nvSpPr>
        <p:spPr>
          <a:xfrm>
            <a:off x="4544018" y="2682360"/>
            <a:ext cx="1342898" cy="769441"/>
          </a:xfrm>
          <a:prstGeom prst="rect">
            <a:avLst/>
          </a:prstGeom>
        </p:spPr>
        <p:txBody>
          <a:bodyPr wrap="square" anchor="ctr">
            <a:spAutoFit/>
          </a:bodyPr>
          <a:lstStyle/>
          <a:p>
            <a:pPr algn="ctr"/>
            <a:r>
              <a:rPr lang="en-US" sz="4400" b="1" dirty="0">
                <a:solidFill>
                  <a:schemeClr val="bg1"/>
                </a:solidFill>
                <a:latin typeface="Poppins Light" panose="00000400000000000000" pitchFamily="2" charset="0"/>
                <a:cs typeface="Poppins Light" panose="00000400000000000000" pitchFamily="2" charset="0"/>
              </a:rPr>
              <a:t>W</a:t>
            </a:r>
          </a:p>
        </p:txBody>
      </p:sp>
      <p:sp>
        <p:nvSpPr>
          <p:cNvPr id="32" name="Rectangle 31"/>
          <p:cNvSpPr/>
          <p:nvPr/>
        </p:nvSpPr>
        <p:spPr>
          <a:xfrm>
            <a:off x="6609884" y="2682360"/>
            <a:ext cx="1342898" cy="769441"/>
          </a:xfrm>
          <a:prstGeom prst="rect">
            <a:avLst/>
          </a:prstGeom>
        </p:spPr>
        <p:txBody>
          <a:bodyPr wrap="square" anchor="ctr">
            <a:spAutoFit/>
          </a:bodyPr>
          <a:lstStyle/>
          <a:p>
            <a:pPr algn="ctr"/>
            <a:r>
              <a:rPr lang="en-US" sz="4400" b="1" dirty="0">
                <a:solidFill>
                  <a:schemeClr val="bg1"/>
                </a:solidFill>
                <a:latin typeface="Poppins Light" panose="00000400000000000000" pitchFamily="2" charset="0"/>
                <a:cs typeface="Poppins Light" panose="00000400000000000000" pitchFamily="2" charset="0"/>
              </a:rPr>
              <a:t>O</a:t>
            </a:r>
          </a:p>
        </p:txBody>
      </p:sp>
      <p:sp>
        <p:nvSpPr>
          <p:cNvPr id="33" name="Rectangle 32"/>
          <p:cNvSpPr/>
          <p:nvPr/>
        </p:nvSpPr>
        <p:spPr>
          <a:xfrm>
            <a:off x="8675751" y="2682360"/>
            <a:ext cx="1342898" cy="769441"/>
          </a:xfrm>
          <a:prstGeom prst="rect">
            <a:avLst/>
          </a:prstGeom>
        </p:spPr>
        <p:txBody>
          <a:bodyPr wrap="square" anchor="ctr">
            <a:spAutoFit/>
          </a:bodyPr>
          <a:lstStyle/>
          <a:p>
            <a:pPr algn="ctr"/>
            <a:r>
              <a:rPr lang="en-US" sz="4400" b="1" dirty="0">
                <a:solidFill>
                  <a:schemeClr val="bg1"/>
                </a:solidFill>
                <a:latin typeface="Poppins Light" panose="00000400000000000000" pitchFamily="2" charset="0"/>
                <a:cs typeface="Poppins Light" panose="00000400000000000000" pitchFamily="2" charset="0"/>
              </a:rPr>
              <a:t>T</a:t>
            </a:r>
          </a:p>
        </p:txBody>
      </p:sp>
      <p:sp>
        <p:nvSpPr>
          <p:cNvPr id="34" name="Rectangle 33"/>
          <p:cNvSpPr/>
          <p:nvPr/>
        </p:nvSpPr>
        <p:spPr>
          <a:xfrm>
            <a:off x="2357120" y="4248074"/>
            <a:ext cx="1584960" cy="809709"/>
          </a:xfrm>
          <a:prstGeom prst="rect">
            <a:avLst/>
          </a:prstGeom>
        </p:spPr>
        <p:txBody>
          <a:bodyPr wrap="square">
            <a:spAutoFit/>
          </a:bodyPr>
          <a:lstStyle/>
          <a:p>
            <a:pPr algn="ctr">
              <a:lnSpc>
                <a:spcPct val="111000"/>
              </a:lnSpc>
            </a:pP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Lorem</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ipsum</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dolor sit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amet</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consectetur</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adipiscing</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elit</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Nam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viverra</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euismod</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od. </a:t>
            </a:r>
            <a:endParaRPr lang="en-US" sz="1050" dirty="0">
              <a:solidFill>
                <a:schemeClr val="bg1"/>
              </a:solidFill>
              <a:latin typeface="Poppins Light" panose="00000400000000000000" pitchFamily="2" charset="0"/>
              <a:cs typeface="Poppins Light" panose="00000400000000000000" pitchFamily="2" charset="0"/>
            </a:endParaRPr>
          </a:p>
        </p:txBody>
      </p:sp>
      <p:sp>
        <p:nvSpPr>
          <p:cNvPr id="35" name="Rectangle 34"/>
          <p:cNvSpPr/>
          <p:nvPr/>
        </p:nvSpPr>
        <p:spPr>
          <a:xfrm>
            <a:off x="4419002" y="4248074"/>
            <a:ext cx="1584960" cy="809709"/>
          </a:xfrm>
          <a:prstGeom prst="rect">
            <a:avLst/>
          </a:prstGeom>
        </p:spPr>
        <p:txBody>
          <a:bodyPr wrap="square">
            <a:spAutoFit/>
          </a:bodyPr>
          <a:lstStyle/>
          <a:p>
            <a:pPr algn="ctr">
              <a:lnSpc>
                <a:spcPct val="111000"/>
              </a:lnSpc>
            </a:pP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Lorem</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ipsum</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dolor sit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amet</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consectetur</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adipiscing</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elit</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Nam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viverra</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euismod</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odi</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a:t>
            </a:r>
            <a:endParaRPr lang="en-US" sz="1050" dirty="0">
              <a:solidFill>
                <a:schemeClr val="bg1"/>
              </a:solidFill>
              <a:latin typeface="Poppins Light" panose="00000400000000000000" pitchFamily="2" charset="0"/>
              <a:cs typeface="Poppins Light" panose="00000400000000000000" pitchFamily="2" charset="0"/>
            </a:endParaRPr>
          </a:p>
        </p:txBody>
      </p:sp>
      <p:sp>
        <p:nvSpPr>
          <p:cNvPr id="36" name="Rectangle 35"/>
          <p:cNvSpPr/>
          <p:nvPr/>
        </p:nvSpPr>
        <p:spPr>
          <a:xfrm>
            <a:off x="6480885" y="4248074"/>
            <a:ext cx="1584960" cy="809709"/>
          </a:xfrm>
          <a:prstGeom prst="rect">
            <a:avLst/>
          </a:prstGeom>
        </p:spPr>
        <p:txBody>
          <a:bodyPr wrap="square">
            <a:spAutoFit/>
          </a:bodyPr>
          <a:lstStyle/>
          <a:p>
            <a:pPr algn="ctr">
              <a:lnSpc>
                <a:spcPct val="111000"/>
              </a:lnSpc>
            </a:pP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Lorem</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ipsum</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dolor sit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amet</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consectetur</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adipiscing</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elit</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Nam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viverra</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euismod</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odi</a:t>
            </a:r>
            <a:endParaRPr lang="en-US" sz="1050" dirty="0">
              <a:solidFill>
                <a:schemeClr val="bg1"/>
              </a:solidFill>
              <a:latin typeface="Poppins Light" panose="00000400000000000000" pitchFamily="2" charset="0"/>
              <a:cs typeface="Poppins Light" panose="00000400000000000000" pitchFamily="2" charset="0"/>
            </a:endParaRPr>
          </a:p>
        </p:txBody>
      </p:sp>
      <p:sp>
        <p:nvSpPr>
          <p:cNvPr id="37" name="Rectangle 36"/>
          <p:cNvSpPr/>
          <p:nvPr/>
        </p:nvSpPr>
        <p:spPr>
          <a:xfrm>
            <a:off x="8542767" y="4248074"/>
            <a:ext cx="1584960" cy="809709"/>
          </a:xfrm>
          <a:prstGeom prst="rect">
            <a:avLst/>
          </a:prstGeom>
        </p:spPr>
        <p:txBody>
          <a:bodyPr wrap="square">
            <a:spAutoFit/>
          </a:bodyPr>
          <a:lstStyle/>
          <a:p>
            <a:pPr algn="ctr">
              <a:lnSpc>
                <a:spcPct val="111000"/>
              </a:lnSpc>
            </a:pP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Lorem</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ipsum</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dolor sit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amet</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consectetur</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adipiscing</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elit</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Nam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viverra</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euismod</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a:t>
            </a:r>
            <a:r>
              <a:rPr lang="en-US" sz="1050" dirty="0" err="1">
                <a:solidFill>
                  <a:schemeClr val="bg1"/>
                </a:solidFill>
                <a:latin typeface="Poppins Light" panose="00000400000000000000" pitchFamily="2" charset="0"/>
                <a:ea typeface="Open Sans" panose="020B0606030504020204" pitchFamily="34" charset="0"/>
                <a:cs typeface="Poppins Light" panose="00000400000000000000" pitchFamily="2" charset="0"/>
              </a:rPr>
              <a:t>odi</a:t>
            </a:r>
            <a:r>
              <a:rPr lang="en-US" sz="1050"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 </a:t>
            </a:r>
            <a:endParaRPr lang="en-US" sz="1050" dirty="0">
              <a:solidFill>
                <a:schemeClr val="bg1"/>
              </a:solidFill>
              <a:latin typeface="Poppins Light" panose="00000400000000000000" pitchFamily="2" charset="0"/>
              <a:cs typeface="Poppins Light" panose="00000400000000000000" pitchFamily="2" charset="0"/>
            </a:endParaRPr>
          </a:p>
        </p:txBody>
      </p:sp>
      <p:sp>
        <p:nvSpPr>
          <p:cNvPr id="38" name="Rectangle 37"/>
          <p:cNvSpPr/>
          <p:nvPr/>
        </p:nvSpPr>
        <p:spPr>
          <a:xfrm>
            <a:off x="2284132" y="3867555"/>
            <a:ext cx="1730936" cy="280205"/>
          </a:xfrm>
          <a:prstGeom prst="rect">
            <a:avLst/>
          </a:prstGeom>
        </p:spPr>
        <p:txBody>
          <a:bodyPr wrap="square">
            <a:spAutoFit/>
          </a:bodyPr>
          <a:lstStyle/>
          <a:p>
            <a:pPr algn="ctr">
              <a:lnSpc>
                <a:spcPct val="111000"/>
              </a:lnSpc>
            </a:pPr>
            <a:r>
              <a:rPr lang="en-US" sz="1100" b="1"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Strengths</a:t>
            </a:r>
            <a:endParaRPr lang="en-US" sz="1100" b="1" dirty="0">
              <a:solidFill>
                <a:schemeClr val="bg1"/>
              </a:solidFill>
              <a:latin typeface="Poppins Light" panose="00000400000000000000" pitchFamily="2" charset="0"/>
              <a:cs typeface="Poppins Light" panose="00000400000000000000" pitchFamily="2" charset="0"/>
            </a:endParaRPr>
          </a:p>
        </p:txBody>
      </p:sp>
      <p:sp>
        <p:nvSpPr>
          <p:cNvPr id="39" name="Rectangle 38"/>
          <p:cNvSpPr/>
          <p:nvPr/>
        </p:nvSpPr>
        <p:spPr>
          <a:xfrm>
            <a:off x="4346014" y="3867555"/>
            <a:ext cx="1730936" cy="280205"/>
          </a:xfrm>
          <a:prstGeom prst="rect">
            <a:avLst/>
          </a:prstGeom>
        </p:spPr>
        <p:txBody>
          <a:bodyPr wrap="square">
            <a:spAutoFit/>
          </a:bodyPr>
          <a:lstStyle/>
          <a:p>
            <a:pPr algn="ctr">
              <a:lnSpc>
                <a:spcPct val="111000"/>
              </a:lnSpc>
            </a:pPr>
            <a:r>
              <a:rPr lang="en-US" sz="1100" b="1"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Weakness</a:t>
            </a:r>
            <a:endParaRPr lang="en-US" sz="1100" b="1" dirty="0">
              <a:solidFill>
                <a:schemeClr val="bg1"/>
              </a:solidFill>
              <a:latin typeface="Poppins Light" panose="00000400000000000000" pitchFamily="2" charset="0"/>
              <a:cs typeface="Poppins Light" panose="00000400000000000000" pitchFamily="2" charset="0"/>
            </a:endParaRPr>
          </a:p>
        </p:txBody>
      </p:sp>
      <p:sp>
        <p:nvSpPr>
          <p:cNvPr id="40" name="Rectangle 39"/>
          <p:cNvSpPr/>
          <p:nvPr/>
        </p:nvSpPr>
        <p:spPr>
          <a:xfrm>
            <a:off x="6407897" y="3867555"/>
            <a:ext cx="1730936" cy="280205"/>
          </a:xfrm>
          <a:prstGeom prst="rect">
            <a:avLst/>
          </a:prstGeom>
        </p:spPr>
        <p:txBody>
          <a:bodyPr wrap="square">
            <a:spAutoFit/>
          </a:bodyPr>
          <a:lstStyle/>
          <a:p>
            <a:pPr algn="ctr">
              <a:lnSpc>
                <a:spcPct val="111000"/>
              </a:lnSpc>
            </a:pPr>
            <a:r>
              <a:rPr lang="en-US" sz="1100" b="1"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Opportunities</a:t>
            </a:r>
            <a:endParaRPr lang="en-US" sz="1100" b="1" dirty="0">
              <a:solidFill>
                <a:schemeClr val="bg1"/>
              </a:solidFill>
              <a:latin typeface="Poppins Light" panose="00000400000000000000" pitchFamily="2" charset="0"/>
              <a:cs typeface="Poppins Light" panose="00000400000000000000" pitchFamily="2" charset="0"/>
            </a:endParaRPr>
          </a:p>
        </p:txBody>
      </p:sp>
      <p:sp>
        <p:nvSpPr>
          <p:cNvPr id="41" name="Rectangle 40"/>
          <p:cNvSpPr/>
          <p:nvPr/>
        </p:nvSpPr>
        <p:spPr>
          <a:xfrm>
            <a:off x="8469779" y="3867555"/>
            <a:ext cx="1730936" cy="280205"/>
          </a:xfrm>
          <a:prstGeom prst="rect">
            <a:avLst/>
          </a:prstGeom>
        </p:spPr>
        <p:txBody>
          <a:bodyPr wrap="square">
            <a:spAutoFit/>
          </a:bodyPr>
          <a:lstStyle/>
          <a:p>
            <a:pPr algn="ctr">
              <a:lnSpc>
                <a:spcPct val="111000"/>
              </a:lnSpc>
            </a:pPr>
            <a:r>
              <a:rPr lang="en-US" sz="1100" b="1"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Threats</a:t>
            </a:r>
            <a:endParaRPr lang="en-US" sz="1100" b="1" dirty="0">
              <a:solidFill>
                <a:schemeClr val="bg1"/>
              </a:solidFill>
              <a:latin typeface="Poppins Light" panose="00000400000000000000" pitchFamily="2" charset="0"/>
              <a:cs typeface="Poppins Light" panose="00000400000000000000" pitchFamily="2" charset="0"/>
            </a:endParaRPr>
          </a:p>
        </p:txBody>
      </p:sp>
      <p:sp>
        <p:nvSpPr>
          <p:cNvPr id="42" name="Rectangle 41">
            <a:extLst>
              <a:ext uri="{FF2B5EF4-FFF2-40B4-BE49-F238E27FC236}">
                <a16:creationId xmlns:a16="http://schemas.microsoft.com/office/drawing/2014/main" id="{50AA06F4-DFD2-4A79-94AA-1DAFEEA52AB9}"/>
              </a:ext>
            </a:extLst>
          </p:cNvPr>
          <p:cNvSpPr/>
          <p:nvPr/>
        </p:nvSpPr>
        <p:spPr>
          <a:xfrm>
            <a:off x="2284132" y="5416299"/>
            <a:ext cx="1730936" cy="280205"/>
          </a:xfrm>
          <a:prstGeom prst="rect">
            <a:avLst/>
          </a:prstGeom>
        </p:spPr>
        <p:txBody>
          <a:bodyPr wrap="square">
            <a:spAutoFit/>
          </a:bodyPr>
          <a:lstStyle/>
          <a:p>
            <a:pPr algn="ctr">
              <a:lnSpc>
                <a:spcPct val="111000"/>
              </a:lnSpc>
            </a:pPr>
            <a:r>
              <a:rPr lang="en-US" sz="1100" b="1"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More Info</a:t>
            </a:r>
            <a:endParaRPr lang="en-US" sz="1100" b="1" dirty="0">
              <a:solidFill>
                <a:schemeClr val="bg1"/>
              </a:solidFill>
              <a:latin typeface="Poppins Light" panose="00000400000000000000" pitchFamily="2" charset="0"/>
              <a:cs typeface="Poppins Light" panose="00000400000000000000" pitchFamily="2" charset="0"/>
            </a:endParaRPr>
          </a:p>
        </p:txBody>
      </p:sp>
      <p:sp>
        <p:nvSpPr>
          <p:cNvPr id="49" name="Rectangle 48">
            <a:extLst>
              <a:ext uri="{FF2B5EF4-FFF2-40B4-BE49-F238E27FC236}">
                <a16:creationId xmlns:a16="http://schemas.microsoft.com/office/drawing/2014/main" id="{FE24280D-9349-4962-8902-22BABE8EABB8}"/>
              </a:ext>
            </a:extLst>
          </p:cNvPr>
          <p:cNvSpPr/>
          <p:nvPr/>
        </p:nvSpPr>
        <p:spPr>
          <a:xfrm>
            <a:off x="4346014" y="5416299"/>
            <a:ext cx="1730936" cy="280205"/>
          </a:xfrm>
          <a:prstGeom prst="rect">
            <a:avLst/>
          </a:prstGeom>
        </p:spPr>
        <p:txBody>
          <a:bodyPr wrap="square">
            <a:spAutoFit/>
          </a:bodyPr>
          <a:lstStyle/>
          <a:p>
            <a:pPr algn="ctr">
              <a:lnSpc>
                <a:spcPct val="111000"/>
              </a:lnSpc>
            </a:pPr>
            <a:r>
              <a:rPr lang="en-US" sz="1100" b="1"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More Info</a:t>
            </a:r>
            <a:endParaRPr lang="en-US" sz="1100" b="1" dirty="0">
              <a:solidFill>
                <a:schemeClr val="bg1"/>
              </a:solidFill>
              <a:latin typeface="Poppins Light" panose="00000400000000000000" pitchFamily="2" charset="0"/>
              <a:cs typeface="Poppins Light" panose="00000400000000000000" pitchFamily="2" charset="0"/>
            </a:endParaRPr>
          </a:p>
        </p:txBody>
      </p:sp>
      <p:sp>
        <p:nvSpPr>
          <p:cNvPr id="50" name="Rectangle 49">
            <a:extLst>
              <a:ext uri="{FF2B5EF4-FFF2-40B4-BE49-F238E27FC236}">
                <a16:creationId xmlns:a16="http://schemas.microsoft.com/office/drawing/2014/main" id="{D66F0DAA-F457-4980-9D2A-815915BB2B86}"/>
              </a:ext>
            </a:extLst>
          </p:cNvPr>
          <p:cNvSpPr/>
          <p:nvPr/>
        </p:nvSpPr>
        <p:spPr>
          <a:xfrm>
            <a:off x="6415865" y="5416299"/>
            <a:ext cx="1730936" cy="280205"/>
          </a:xfrm>
          <a:prstGeom prst="rect">
            <a:avLst/>
          </a:prstGeom>
        </p:spPr>
        <p:txBody>
          <a:bodyPr wrap="square">
            <a:spAutoFit/>
          </a:bodyPr>
          <a:lstStyle/>
          <a:p>
            <a:pPr algn="ctr">
              <a:lnSpc>
                <a:spcPct val="111000"/>
              </a:lnSpc>
            </a:pPr>
            <a:r>
              <a:rPr lang="en-US" sz="1100" b="1"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More Info</a:t>
            </a:r>
            <a:endParaRPr lang="en-US" sz="1100" b="1" dirty="0">
              <a:solidFill>
                <a:schemeClr val="bg1"/>
              </a:solidFill>
              <a:latin typeface="Poppins Light" panose="00000400000000000000" pitchFamily="2" charset="0"/>
              <a:cs typeface="Poppins Light" panose="00000400000000000000" pitchFamily="2" charset="0"/>
            </a:endParaRPr>
          </a:p>
        </p:txBody>
      </p:sp>
      <p:sp>
        <p:nvSpPr>
          <p:cNvPr id="51" name="Rectangle 50">
            <a:extLst>
              <a:ext uri="{FF2B5EF4-FFF2-40B4-BE49-F238E27FC236}">
                <a16:creationId xmlns:a16="http://schemas.microsoft.com/office/drawing/2014/main" id="{0F9B1AFF-64D2-4C54-8112-CC6C2D8FCBB9}"/>
              </a:ext>
            </a:extLst>
          </p:cNvPr>
          <p:cNvSpPr/>
          <p:nvPr/>
        </p:nvSpPr>
        <p:spPr>
          <a:xfrm>
            <a:off x="8481732" y="5416299"/>
            <a:ext cx="1730936" cy="280205"/>
          </a:xfrm>
          <a:prstGeom prst="rect">
            <a:avLst/>
          </a:prstGeom>
        </p:spPr>
        <p:txBody>
          <a:bodyPr wrap="square">
            <a:spAutoFit/>
          </a:bodyPr>
          <a:lstStyle/>
          <a:p>
            <a:pPr algn="ctr">
              <a:lnSpc>
                <a:spcPct val="111000"/>
              </a:lnSpc>
            </a:pPr>
            <a:r>
              <a:rPr lang="en-US" sz="1100" b="1" dirty="0">
                <a:solidFill>
                  <a:schemeClr val="bg1"/>
                </a:solidFill>
                <a:latin typeface="Poppins Light" panose="00000400000000000000" pitchFamily="2" charset="0"/>
                <a:ea typeface="Open Sans" panose="020B0606030504020204" pitchFamily="34" charset="0"/>
                <a:cs typeface="Poppins Light" panose="00000400000000000000" pitchFamily="2" charset="0"/>
              </a:rPr>
              <a:t>More Info</a:t>
            </a:r>
            <a:endParaRPr lang="en-US" sz="1100" b="1" dirty="0">
              <a:solidFill>
                <a:schemeClr val="bg1"/>
              </a:solidFill>
              <a:latin typeface="Poppins Light" panose="00000400000000000000" pitchFamily="2" charset="0"/>
              <a:cs typeface="Poppins Light" panose="00000400000000000000" pitchFamily="2" charset="0"/>
            </a:endParaRPr>
          </a:p>
        </p:txBody>
      </p:sp>
      <p:grpSp>
        <p:nvGrpSpPr>
          <p:cNvPr id="43" name="Group 42"/>
          <p:cNvGrpSpPr/>
          <p:nvPr/>
        </p:nvGrpSpPr>
        <p:grpSpPr>
          <a:xfrm>
            <a:off x="279400" y="1"/>
            <a:ext cx="11912600" cy="6857999"/>
            <a:chOff x="279400" y="1"/>
            <a:chExt cx="11912600" cy="6857999"/>
          </a:xfrm>
        </p:grpSpPr>
        <p:grpSp>
          <p:nvGrpSpPr>
            <p:cNvPr id="44" name="Group 43"/>
            <p:cNvGrpSpPr/>
            <p:nvPr/>
          </p:nvGrpSpPr>
          <p:grpSpPr>
            <a:xfrm>
              <a:off x="279400" y="215900"/>
              <a:ext cx="533400" cy="533400"/>
              <a:chOff x="901700" y="4102100"/>
              <a:chExt cx="1879600" cy="1879600"/>
            </a:xfrm>
          </p:grpSpPr>
          <p:sp>
            <p:nvSpPr>
              <p:cNvPr id="57" name="Donut 56"/>
              <p:cNvSpPr/>
              <p:nvPr/>
            </p:nvSpPr>
            <p:spPr>
              <a:xfrm>
                <a:off x="901700" y="4102100"/>
                <a:ext cx="1879600" cy="1879600"/>
              </a:xfrm>
              <a:prstGeom prst="donut">
                <a:avLst>
                  <a:gd name="adj" fmla="val 810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8" name="Oval 57"/>
              <p:cNvSpPr/>
              <p:nvPr/>
            </p:nvSpPr>
            <p:spPr>
              <a:xfrm>
                <a:off x="1320800" y="4521200"/>
                <a:ext cx="1041400" cy="10414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239500" y="4445000"/>
              <a:ext cx="952500" cy="1905000"/>
            </a:xfrm>
            <a:custGeom>
              <a:avLst/>
              <a:gdLst>
                <a:gd name="connsiteX0" fmla="*/ 1219200 w 1219200"/>
                <a:gd name="connsiteY0" fmla="*/ 543697 h 2438400"/>
                <a:gd name="connsiteX1" fmla="*/ 1219200 w 1219200"/>
                <a:gd name="connsiteY1" fmla="*/ 1894703 h 2438400"/>
                <a:gd name="connsiteX2" fmla="*/ 543697 w 1219200"/>
                <a:gd name="connsiteY2" fmla="*/ 1219200 h 2438400"/>
                <a:gd name="connsiteX3" fmla="*/ 1219200 w 1219200"/>
                <a:gd name="connsiteY3" fmla="*/ 543697 h 2438400"/>
                <a:gd name="connsiteX4" fmla="*/ 1219200 w 1219200"/>
                <a:gd name="connsiteY4" fmla="*/ 0 h 2438400"/>
                <a:gd name="connsiteX5" fmla="*/ 1219200 w 1219200"/>
                <a:gd name="connsiteY5" fmla="*/ 197705 h 2438400"/>
                <a:gd name="connsiteX6" fmla="*/ 197705 w 1219200"/>
                <a:gd name="connsiteY6" fmla="*/ 1219200 h 2438400"/>
                <a:gd name="connsiteX7" fmla="*/ 1219200 w 1219200"/>
                <a:gd name="connsiteY7" fmla="*/ 2240695 h 2438400"/>
                <a:gd name="connsiteX8" fmla="*/ 1219200 w 1219200"/>
                <a:gd name="connsiteY8" fmla="*/ 2438400 h 2438400"/>
                <a:gd name="connsiteX9" fmla="*/ 0 w 1219200"/>
                <a:gd name="connsiteY9" fmla="*/ 1219200 h 2438400"/>
                <a:gd name="connsiteX10" fmla="*/ 1219200 w 1219200"/>
                <a:gd name="connsiteY10" fmla="*/ 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 h="2438400">
                  <a:moveTo>
                    <a:pt x="1219200" y="543697"/>
                  </a:moveTo>
                  <a:lnTo>
                    <a:pt x="1219200" y="1894703"/>
                  </a:lnTo>
                  <a:cubicBezTo>
                    <a:pt x="846130" y="1894703"/>
                    <a:pt x="543697" y="1592270"/>
                    <a:pt x="543697" y="1219200"/>
                  </a:cubicBezTo>
                  <a:cubicBezTo>
                    <a:pt x="543697" y="846130"/>
                    <a:pt x="846130" y="543697"/>
                    <a:pt x="1219200" y="543697"/>
                  </a:cubicBezTo>
                  <a:close/>
                  <a:moveTo>
                    <a:pt x="1219200" y="0"/>
                  </a:moveTo>
                  <a:lnTo>
                    <a:pt x="1219200" y="197705"/>
                  </a:lnTo>
                  <a:cubicBezTo>
                    <a:pt x="655044" y="197705"/>
                    <a:pt x="197705" y="655044"/>
                    <a:pt x="197705" y="1219200"/>
                  </a:cubicBezTo>
                  <a:cubicBezTo>
                    <a:pt x="197705" y="1783356"/>
                    <a:pt x="655044" y="2240695"/>
                    <a:pt x="1219200" y="2240695"/>
                  </a:cubicBezTo>
                  <a:lnTo>
                    <a:pt x="1219200" y="2438400"/>
                  </a:lnTo>
                  <a:cubicBezTo>
                    <a:pt x="545854" y="2438400"/>
                    <a:pt x="0" y="1892546"/>
                    <a:pt x="0" y="1219200"/>
                  </a:cubicBezTo>
                  <a:cubicBezTo>
                    <a:pt x="0" y="545854"/>
                    <a:pt x="545854" y="0"/>
                    <a:pt x="12192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extBox 45"/>
            <p:cNvSpPr txBox="1"/>
            <p:nvPr/>
          </p:nvSpPr>
          <p:spPr>
            <a:xfrm>
              <a:off x="863600" y="344100"/>
              <a:ext cx="1454244" cy="276999"/>
            </a:xfrm>
            <a:prstGeom prst="rect">
              <a:avLst/>
            </a:prstGeom>
            <a:noFill/>
          </p:spPr>
          <p:txBody>
            <a:bodyPr wrap="none" rtlCol="0">
              <a:spAutoFit/>
            </a:bodyPr>
            <a:lstStyle/>
            <a:p>
              <a:r>
                <a:rPr lang="en-US" sz="1200" dirty="0">
                  <a:solidFill>
                    <a:schemeClr val="bg1">
                      <a:lumMod val="75000"/>
                    </a:schemeClr>
                  </a:solidFill>
                  <a:latin typeface="Poppins" panose="00000500000000000000" pitchFamily="2" charset="0"/>
                  <a:cs typeface="Poppins" panose="00000500000000000000" pitchFamily="2" charset="0"/>
                </a:rPr>
                <a:t>CLOSE UP PHOTO</a:t>
              </a:r>
            </a:p>
          </p:txBody>
        </p:sp>
        <p:sp>
          <p:nvSpPr>
            <p:cNvPr id="47" name="Freeform 46"/>
            <p:cNvSpPr/>
            <p:nvPr/>
          </p:nvSpPr>
          <p:spPr>
            <a:xfrm>
              <a:off x="10176022" y="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47"/>
            <p:cNvSpPr/>
            <p:nvPr/>
          </p:nvSpPr>
          <p:spPr>
            <a:xfrm rot="10800000">
              <a:off x="719266" y="623690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2" name="Group 51"/>
            <p:cNvGrpSpPr/>
            <p:nvPr/>
          </p:nvGrpSpPr>
          <p:grpSpPr>
            <a:xfrm rot="5400000">
              <a:off x="10147488" y="2539838"/>
              <a:ext cx="3336260" cy="253916"/>
              <a:chOff x="2362388" y="2033200"/>
              <a:chExt cx="3336260" cy="253916"/>
            </a:xfrm>
          </p:grpSpPr>
          <p:sp>
            <p:nvSpPr>
              <p:cNvPr id="53" name="TextBox 52"/>
              <p:cNvSpPr txBox="1"/>
              <p:nvPr/>
            </p:nvSpPr>
            <p:spPr>
              <a:xfrm>
                <a:off x="2362388" y="2033200"/>
                <a:ext cx="740908"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Home</a:t>
                </a:r>
              </a:p>
            </p:txBody>
          </p:sp>
          <p:sp>
            <p:nvSpPr>
              <p:cNvPr id="54" name="TextBox 53"/>
              <p:cNvSpPr txBox="1"/>
              <p:nvPr/>
            </p:nvSpPr>
            <p:spPr>
              <a:xfrm>
                <a:off x="3273992" y="2033200"/>
                <a:ext cx="764953"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Photo</a:t>
                </a:r>
              </a:p>
            </p:txBody>
          </p:sp>
          <p:sp>
            <p:nvSpPr>
              <p:cNvPr id="55" name="TextBox 54"/>
              <p:cNvSpPr txBox="1"/>
              <p:nvPr/>
            </p:nvSpPr>
            <p:spPr>
              <a:xfrm>
                <a:off x="4209641" y="2033200"/>
                <a:ext cx="763351"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Video</a:t>
                </a:r>
              </a:p>
            </p:txBody>
          </p:sp>
          <p:sp>
            <p:nvSpPr>
              <p:cNvPr id="56" name="TextBox 55"/>
              <p:cNvSpPr txBox="1"/>
              <p:nvPr/>
            </p:nvSpPr>
            <p:spPr>
              <a:xfrm>
                <a:off x="5143688" y="2033200"/>
                <a:ext cx="554960"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Exit</a:t>
                </a:r>
              </a:p>
            </p:txBody>
          </p:sp>
        </p:grpSp>
      </p:grpSp>
      <p:sp>
        <p:nvSpPr>
          <p:cNvPr id="59" name="TextBox 58"/>
          <p:cNvSpPr txBox="1"/>
          <p:nvPr/>
        </p:nvSpPr>
        <p:spPr>
          <a:xfrm>
            <a:off x="3748251" y="857713"/>
            <a:ext cx="4695517" cy="707886"/>
          </a:xfrm>
          <a:prstGeom prst="rect">
            <a:avLst/>
          </a:prstGeom>
          <a:noFill/>
        </p:spPr>
        <p:txBody>
          <a:bodyPr wrap="none" rtlCol="0">
            <a:spAutoFit/>
          </a:bodyPr>
          <a:lstStyle/>
          <a:p>
            <a:pPr algn="ctr"/>
            <a:r>
              <a:rPr lang="en-US" sz="4000" dirty="0">
                <a:solidFill>
                  <a:schemeClr val="tx1">
                    <a:lumMod val="75000"/>
                    <a:lumOff val="25000"/>
                  </a:schemeClr>
                </a:solidFill>
                <a:latin typeface="Bree Serif" panose="02000503040000020004" pitchFamily="2" charset="0"/>
              </a:rPr>
              <a:t>Infographic </a:t>
            </a:r>
            <a:r>
              <a:rPr lang="en-US" sz="4000" dirty="0">
                <a:solidFill>
                  <a:schemeClr val="accent4"/>
                </a:solidFill>
                <a:latin typeface="Bree Serif" panose="02000503040000020004" pitchFamily="2" charset="0"/>
              </a:rPr>
              <a:t>Section</a:t>
            </a:r>
          </a:p>
        </p:txBody>
      </p:sp>
    </p:spTree>
    <p:extLst>
      <p:ext uri="{BB962C8B-B14F-4D97-AF65-F5344CB8AC3E}">
        <p14:creationId xmlns:p14="http://schemas.microsoft.com/office/powerpoint/2010/main" val="2588288609"/>
      </p:ext>
    </p:extLst>
  </p:cSld>
  <p:clrMapOvr>
    <a:masterClrMapping/>
  </p:clrMapOvr>
  <p:transition spd="slow">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9524783B-2962-41BA-ABB0-14F804A3B333}"/>
              </a:ext>
            </a:extLst>
          </p:cNvPr>
          <p:cNvGrpSpPr/>
          <p:nvPr/>
        </p:nvGrpSpPr>
        <p:grpSpPr>
          <a:xfrm rot="5400000">
            <a:off x="2426281" y="1153604"/>
            <a:ext cx="1222917" cy="3941351"/>
            <a:chOff x="2444602" y="2416881"/>
            <a:chExt cx="1222917" cy="3941351"/>
          </a:xfrm>
        </p:grpSpPr>
        <p:sp>
          <p:nvSpPr>
            <p:cNvPr id="15" name="Freeform 5">
              <a:extLst>
                <a:ext uri="{FF2B5EF4-FFF2-40B4-BE49-F238E27FC236}">
                  <a16:creationId xmlns:a16="http://schemas.microsoft.com/office/drawing/2014/main" id="{06E5F1CB-ADA4-46D1-87E5-F6CBA4A65270}"/>
                </a:ext>
              </a:extLst>
            </p:cNvPr>
            <p:cNvSpPr>
              <a:spLocks/>
            </p:cNvSpPr>
            <p:nvPr/>
          </p:nvSpPr>
          <p:spPr bwMode="auto">
            <a:xfrm>
              <a:off x="2444602" y="2416881"/>
              <a:ext cx="1222917" cy="3941351"/>
            </a:xfrm>
            <a:custGeom>
              <a:avLst/>
              <a:gdLst>
                <a:gd name="T0" fmla="*/ 188 w 188"/>
                <a:gd name="T1" fmla="*/ 28 h 609"/>
                <a:gd name="T2" fmla="*/ 188 w 188"/>
                <a:gd name="T3" fmla="*/ 580 h 609"/>
                <a:gd name="T4" fmla="*/ 160 w 188"/>
                <a:gd name="T5" fmla="*/ 609 h 609"/>
                <a:gd name="T6" fmla="*/ 28 w 188"/>
                <a:gd name="T7" fmla="*/ 609 h 609"/>
                <a:gd name="T8" fmla="*/ 0 w 188"/>
                <a:gd name="T9" fmla="*/ 580 h 609"/>
                <a:gd name="T10" fmla="*/ 0 w 188"/>
                <a:gd name="T11" fmla="*/ 28 h 609"/>
                <a:gd name="T12" fmla="*/ 28 w 188"/>
                <a:gd name="T13" fmla="*/ 0 h 609"/>
                <a:gd name="T14" fmla="*/ 160 w 188"/>
                <a:gd name="T15" fmla="*/ 0 h 609"/>
                <a:gd name="T16" fmla="*/ 188 w 188"/>
                <a:gd name="T17" fmla="*/ 28 h 6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8" h="609">
                  <a:moveTo>
                    <a:pt x="188" y="28"/>
                  </a:moveTo>
                  <a:cubicBezTo>
                    <a:pt x="188" y="580"/>
                    <a:pt x="188" y="580"/>
                    <a:pt x="188" y="580"/>
                  </a:cubicBezTo>
                  <a:cubicBezTo>
                    <a:pt x="188" y="596"/>
                    <a:pt x="176" y="609"/>
                    <a:pt x="160" y="609"/>
                  </a:cubicBezTo>
                  <a:cubicBezTo>
                    <a:pt x="28" y="609"/>
                    <a:pt x="28" y="609"/>
                    <a:pt x="28" y="609"/>
                  </a:cubicBezTo>
                  <a:cubicBezTo>
                    <a:pt x="12" y="609"/>
                    <a:pt x="0" y="596"/>
                    <a:pt x="0" y="580"/>
                  </a:cubicBezTo>
                  <a:cubicBezTo>
                    <a:pt x="0" y="28"/>
                    <a:pt x="0" y="28"/>
                    <a:pt x="0" y="28"/>
                  </a:cubicBezTo>
                  <a:cubicBezTo>
                    <a:pt x="0" y="13"/>
                    <a:pt x="12" y="0"/>
                    <a:pt x="28" y="0"/>
                  </a:cubicBezTo>
                  <a:cubicBezTo>
                    <a:pt x="160" y="0"/>
                    <a:pt x="160" y="0"/>
                    <a:pt x="160" y="0"/>
                  </a:cubicBezTo>
                  <a:cubicBezTo>
                    <a:pt x="176" y="0"/>
                    <a:pt x="188" y="13"/>
                    <a:pt x="188" y="28"/>
                  </a:cubicBezTo>
                </a:path>
              </a:pathLst>
            </a:custGeom>
            <a:solidFill>
              <a:schemeClr val="bg1">
                <a:lumMod val="85000"/>
              </a:schemeClr>
            </a:solidFill>
            <a:ln>
              <a:noFill/>
            </a:ln>
          </p:spPr>
          <p:txBody>
            <a:bodyPr vert="horz" wrap="square" lIns="91440" tIns="45720" rIns="91440" bIns="45720" numCol="1" anchor="t" anchorCtr="0" compatLnSpc="1">
              <a:prstTxWarp prst="textNoShape">
                <a:avLst/>
              </a:prstTxWarp>
            </a:bodyPr>
            <a:lstStyle/>
            <a:p>
              <a:endParaRPr lang="en-US" sz="1600" dirty="0">
                <a:latin typeface="Poppins Light" panose="00000400000000000000" pitchFamily="2" charset="0"/>
                <a:cs typeface="Poppins Light" panose="00000400000000000000" pitchFamily="2" charset="0"/>
              </a:endParaRPr>
            </a:p>
          </p:txBody>
        </p:sp>
        <p:sp>
          <p:nvSpPr>
            <p:cNvPr id="17" name="Oval 17">
              <a:extLst>
                <a:ext uri="{FF2B5EF4-FFF2-40B4-BE49-F238E27FC236}">
                  <a16:creationId xmlns:a16="http://schemas.microsoft.com/office/drawing/2014/main" id="{6AC140EE-770B-43A6-B31B-DEF914B6A0C5}"/>
                </a:ext>
              </a:extLst>
            </p:cNvPr>
            <p:cNvSpPr>
              <a:spLocks noChangeArrowheads="1"/>
            </p:cNvSpPr>
            <p:nvPr/>
          </p:nvSpPr>
          <p:spPr bwMode="auto">
            <a:xfrm>
              <a:off x="2582653" y="5233230"/>
              <a:ext cx="946818" cy="936220"/>
            </a:xfrm>
            <a:prstGeom prst="ellipse">
              <a:avLst/>
            </a:prstGeom>
            <a:solidFill>
              <a:schemeClr val="accent4"/>
            </a:solidFill>
            <a:ln w="63500">
              <a:solidFill>
                <a:schemeClr val="accent4">
                  <a:lumMod val="75000"/>
                </a:schemeClr>
              </a:solidFill>
            </a:ln>
          </p:spPr>
          <p:txBody>
            <a:bodyPr vert="horz" wrap="square" lIns="0" tIns="0" rIns="0" bIns="0" numCol="1" anchor="ctr" anchorCtr="0" compatLnSpc="1">
              <a:prstTxWarp prst="textNoShape">
                <a:avLst/>
              </a:prstTxWarp>
            </a:bodyPr>
            <a:lstStyle/>
            <a:p>
              <a:pPr algn="ctr"/>
              <a:endParaRPr lang="en-US" dirty="0">
                <a:solidFill>
                  <a:srgbClr val="FFFFFF"/>
                </a:solidFill>
                <a:latin typeface="Poppins Light" panose="00000400000000000000" pitchFamily="2" charset="0"/>
                <a:cs typeface="Poppins Light" panose="00000400000000000000" pitchFamily="2" charset="0"/>
              </a:endParaRPr>
            </a:p>
          </p:txBody>
        </p:sp>
        <p:sp>
          <p:nvSpPr>
            <p:cNvPr id="18" name="Oval 18">
              <a:extLst>
                <a:ext uri="{FF2B5EF4-FFF2-40B4-BE49-F238E27FC236}">
                  <a16:creationId xmlns:a16="http://schemas.microsoft.com/office/drawing/2014/main" id="{4A4C7641-7B4F-4DF7-B903-F559AF86B836}"/>
                </a:ext>
              </a:extLst>
            </p:cNvPr>
            <p:cNvSpPr>
              <a:spLocks noChangeArrowheads="1"/>
            </p:cNvSpPr>
            <p:nvPr/>
          </p:nvSpPr>
          <p:spPr bwMode="auto">
            <a:xfrm>
              <a:off x="2582654" y="3949990"/>
              <a:ext cx="946816" cy="943285"/>
            </a:xfrm>
            <a:prstGeom prst="ellipse">
              <a:avLst/>
            </a:prstGeom>
            <a:solidFill>
              <a:schemeClr val="accent2"/>
            </a:solidFill>
            <a:ln w="63500">
              <a:solidFill>
                <a:schemeClr val="accent2">
                  <a:lumMod val="75000"/>
                </a:schemeClr>
              </a:solidFill>
            </a:ln>
          </p:spPr>
          <p:txBody>
            <a:bodyPr vert="horz" wrap="square" lIns="0" tIns="0" rIns="0" bIns="0" numCol="1" anchor="ctr" anchorCtr="0" compatLnSpc="1">
              <a:prstTxWarp prst="textNoShape">
                <a:avLst/>
              </a:prstTxWarp>
            </a:bodyPr>
            <a:lstStyle/>
            <a:p>
              <a:pPr algn="ctr"/>
              <a:endParaRPr lang="en-US" dirty="0">
                <a:solidFill>
                  <a:srgbClr val="FFFFFF"/>
                </a:solidFill>
                <a:latin typeface="Poppins Light" panose="00000400000000000000" pitchFamily="2" charset="0"/>
                <a:cs typeface="Poppins Light" panose="00000400000000000000" pitchFamily="2" charset="0"/>
              </a:endParaRPr>
            </a:p>
          </p:txBody>
        </p:sp>
        <p:sp>
          <p:nvSpPr>
            <p:cNvPr id="19" name="Oval 19">
              <a:extLst>
                <a:ext uri="{FF2B5EF4-FFF2-40B4-BE49-F238E27FC236}">
                  <a16:creationId xmlns:a16="http://schemas.microsoft.com/office/drawing/2014/main" id="{8D93C589-0AB1-414D-A1BF-81CEE049A6A5}"/>
                </a:ext>
              </a:extLst>
            </p:cNvPr>
            <p:cNvSpPr>
              <a:spLocks noChangeArrowheads="1"/>
            </p:cNvSpPr>
            <p:nvPr/>
          </p:nvSpPr>
          <p:spPr bwMode="auto">
            <a:xfrm>
              <a:off x="2582657" y="2673939"/>
              <a:ext cx="946818" cy="939753"/>
            </a:xfrm>
            <a:prstGeom prst="ellipse">
              <a:avLst/>
            </a:prstGeom>
            <a:solidFill>
              <a:schemeClr val="accent3"/>
            </a:solidFill>
            <a:ln w="63500">
              <a:solidFill>
                <a:schemeClr val="accent3">
                  <a:lumMod val="75000"/>
                </a:schemeClr>
              </a:solidFill>
            </a:ln>
          </p:spPr>
          <p:txBody>
            <a:bodyPr vert="horz" wrap="square" lIns="0" tIns="0" rIns="0" bIns="0" numCol="1" anchor="ctr" anchorCtr="0" compatLnSpc="1">
              <a:prstTxWarp prst="textNoShape">
                <a:avLst/>
              </a:prstTxWarp>
            </a:bodyPr>
            <a:lstStyle/>
            <a:p>
              <a:pPr algn="ctr"/>
              <a:endParaRPr lang="en-US" dirty="0">
                <a:solidFill>
                  <a:srgbClr val="FFFFFF"/>
                </a:solidFill>
                <a:latin typeface="Poppins Light" panose="00000400000000000000" pitchFamily="2" charset="0"/>
                <a:cs typeface="Poppins Light" panose="00000400000000000000" pitchFamily="2" charset="0"/>
              </a:endParaRPr>
            </a:p>
          </p:txBody>
        </p:sp>
        <p:sp>
          <p:nvSpPr>
            <p:cNvPr id="22" name="TextBox 21">
              <a:extLst>
                <a:ext uri="{FF2B5EF4-FFF2-40B4-BE49-F238E27FC236}">
                  <a16:creationId xmlns:a16="http://schemas.microsoft.com/office/drawing/2014/main" id="{10D46707-F35D-411D-8129-35F295BAA8D3}"/>
                </a:ext>
              </a:extLst>
            </p:cNvPr>
            <p:cNvSpPr txBox="1"/>
            <p:nvPr/>
          </p:nvSpPr>
          <p:spPr>
            <a:xfrm rot="16200000">
              <a:off x="2779384" y="2992393"/>
              <a:ext cx="553357" cy="338554"/>
            </a:xfrm>
            <a:prstGeom prst="rect">
              <a:avLst/>
            </a:prstGeom>
            <a:noFill/>
          </p:spPr>
          <p:txBody>
            <a:bodyPr wrap="none" rtlCol="0" anchor="ctr">
              <a:spAutoFit/>
            </a:bodyPr>
            <a:lstStyle/>
            <a:p>
              <a:pPr algn="ctr"/>
              <a:r>
                <a:rPr lang="en-US" sz="1600" dirty="0">
                  <a:solidFill>
                    <a:srgbClr val="FFFFFF"/>
                  </a:solidFill>
                  <a:latin typeface="Poppins Light" panose="00000400000000000000" pitchFamily="2" charset="0"/>
                  <a:cs typeface="Poppins Light" panose="00000400000000000000" pitchFamily="2" charset="0"/>
                </a:rPr>
                <a:t>title</a:t>
              </a:r>
            </a:p>
          </p:txBody>
        </p:sp>
        <p:sp>
          <p:nvSpPr>
            <p:cNvPr id="23" name="TextBox 22">
              <a:extLst>
                <a:ext uri="{FF2B5EF4-FFF2-40B4-BE49-F238E27FC236}">
                  <a16:creationId xmlns:a16="http://schemas.microsoft.com/office/drawing/2014/main" id="{D2FB4470-8643-4AE4-ADA4-286C22909A84}"/>
                </a:ext>
              </a:extLst>
            </p:cNvPr>
            <p:cNvSpPr txBox="1"/>
            <p:nvPr/>
          </p:nvSpPr>
          <p:spPr>
            <a:xfrm rot="16200000">
              <a:off x="2779388" y="4282870"/>
              <a:ext cx="553357" cy="338554"/>
            </a:xfrm>
            <a:prstGeom prst="rect">
              <a:avLst/>
            </a:prstGeom>
            <a:noFill/>
          </p:spPr>
          <p:txBody>
            <a:bodyPr wrap="none" rtlCol="0" anchor="ctr">
              <a:spAutoFit/>
            </a:bodyPr>
            <a:lstStyle/>
            <a:p>
              <a:pPr algn="ctr"/>
              <a:r>
                <a:rPr lang="en-US" sz="1600" dirty="0">
                  <a:solidFill>
                    <a:srgbClr val="FFFFFF"/>
                  </a:solidFill>
                  <a:latin typeface="Poppins Light" panose="00000400000000000000" pitchFamily="2" charset="0"/>
                  <a:cs typeface="Poppins Light" panose="00000400000000000000" pitchFamily="2" charset="0"/>
                </a:rPr>
                <a:t>title</a:t>
              </a:r>
            </a:p>
          </p:txBody>
        </p:sp>
        <p:sp>
          <p:nvSpPr>
            <p:cNvPr id="24" name="TextBox 23">
              <a:extLst>
                <a:ext uri="{FF2B5EF4-FFF2-40B4-BE49-F238E27FC236}">
                  <a16:creationId xmlns:a16="http://schemas.microsoft.com/office/drawing/2014/main" id="{756D5EF0-BED6-4B28-B1D4-A7871FA503CC}"/>
                </a:ext>
              </a:extLst>
            </p:cNvPr>
            <p:cNvSpPr txBox="1"/>
            <p:nvPr/>
          </p:nvSpPr>
          <p:spPr>
            <a:xfrm rot="16200000">
              <a:off x="2779387" y="5560637"/>
              <a:ext cx="553357" cy="338554"/>
            </a:xfrm>
            <a:prstGeom prst="rect">
              <a:avLst/>
            </a:prstGeom>
            <a:noFill/>
          </p:spPr>
          <p:txBody>
            <a:bodyPr wrap="none" rtlCol="0" anchor="ctr">
              <a:spAutoFit/>
            </a:bodyPr>
            <a:lstStyle/>
            <a:p>
              <a:pPr algn="ctr"/>
              <a:r>
                <a:rPr lang="en-US" sz="1600" dirty="0">
                  <a:solidFill>
                    <a:srgbClr val="FFFFFF"/>
                  </a:solidFill>
                  <a:latin typeface="Poppins Light" panose="00000400000000000000" pitchFamily="2" charset="0"/>
                  <a:cs typeface="Poppins Light" panose="00000400000000000000" pitchFamily="2" charset="0"/>
                </a:rPr>
                <a:t>title</a:t>
              </a:r>
            </a:p>
          </p:txBody>
        </p:sp>
      </p:grpSp>
      <p:grpSp>
        <p:nvGrpSpPr>
          <p:cNvPr id="47" name="Group 46">
            <a:extLst>
              <a:ext uri="{FF2B5EF4-FFF2-40B4-BE49-F238E27FC236}">
                <a16:creationId xmlns:a16="http://schemas.microsoft.com/office/drawing/2014/main" id="{E1E7BA71-50E3-46CC-9DCB-9C0368739425}"/>
              </a:ext>
            </a:extLst>
          </p:cNvPr>
          <p:cNvGrpSpPr/>
          <p:nvPr/>
        </p:nvGrpSpPr>
        <p:grpSpPr>
          <a:xfrm rot="5400000">
            <a:off x="2426281" y="2918851"/>
            <a:ext cx="1222917" cy="3941351"/>
            <a:chOff x="2444602" y="2416881"/>
            <a:chExt cx="1222917" cy="3941351"/>
          </a:xfrm>
        </p:grpSpPr>
        <p:sp>
          <p:nvSpPr>
            <p:cNvPr id="48" name="Freeform 5">
              <a:extLst>
                <a:ext uri="{FF2B5EF4-FFF2-40B4-BE49-F238E27FC236}">
                  <a16:creationId xmlns:a16="http://schemas.microsoft.com/office/drawing/2014/main" id="{21940846-E13C-4C3E-9C53-DD931AE91206}"/>
                </a:ext>
              </a:extLst>
            </p:cNvPr>
            <p:cNvSpPr>
              <a:spLocks/>
            </p:cNvSpPr>
            <p:nvPr/>
          </p:nvSpPr>
          <p:spPr bwMode="auto">
            <a:xfrm>
              <a:off x="2444602" y="2416881"/>
              <a:ext cx="1222917" cy="3941351"/>
            </a:xfrm>
            <a:custGeom>
              <a:avLst/>
              <a:gdLst>
                <a:gd name="T0" fmla="*/ 188 w 188"/>
                <a:gd name="T1" fmla="*/ 28 h 609"/>
                <a:gd name="T2" fmla="*/ 188 w 188"/>
                <a:gd name="T3" fmla="*/ 580 h 609"/>
                <a:gd name="T4" fmla="*/ 160 w 188"/>
                <a:gd name="T5" fmla="*/ 609 h 609"/>
                <a:gd name="T6" fmla="*/ 28 w 188"/>
                <a:gd name="T7" fmla="*/ 609 h 609"/>
                <a:gd name="T8" fmla="*/ 0 w 188"/>
                <a:gd name="T9" fmla="*/ 580 h 609"/>
                <a:gd name="T10" fmla="*/ 0 w 188"/>
                <a:gd name="T11" fmla="*/ 28 h 609"/>
                <a:gd name="T12" fmla="*/ 28 w 188"/>
                <a:gd name="T13" fmla="*/ 0 h 609"/>
                <a:gd name="T14" fmla="*/ 160 w 188"/>
                <a:gd name="T15" fmla="*/ 0 h 609"/>
                <a:gd name="T16" fmla="*/ 188 w 188"/>
                <a:gd name="T17" fmla="*/ 28 h 6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8" h="609">
                  <a:moveTo>
                    <a:pt x="188" y="28"/>
                  </a:moveTo>
                  <a:cubicBezTo>
                    <a:pt x="188" y="580"/>
                    <a:pt x="188" y="580"/>
                    <a:pt x="188" y="580"/>
                  </a:cubicBezTo>
                  <a:cubicBezTo>
                    <a:pt x="188" y="596"/>
                    <a:pt x="176" y="609"/>
                    <a:pt x="160" y="609"/>
                  </a:cubicBezTo>
                  <a:cubicBezTo>
                    <a:pt x="28" y="609"/>
                    <a:pt x="28" y="609"/>
                    <a:pt x="28" y="609"/>
                  </a:cubicBezTo>
                  <a:cubicBezTo>
                    <a:pt x="12" y="609"/>
                    <a:pt x="0" y="596"/>
                    <a:pt x="0" y="580"/>
                  </a:cubicBezTo>
                  <a:cubicBezTo>
                    <a:pt x="0" y="28"/>
                    <a:pt x="0" y="28"/>
                    <a:pt x="0" y="28"/>
                  </a:cubicBezTo>
                  <a:cubicBezTo>
                    <a:pt x="0" y="13"/>
                    <a:pt x="12" y="0"/>
                    <a:pt x="28" y="0"/>
                  </a:cubicBezTo>
                  <a:cubicBezTo>
                    <a:pt x="160" y="0"/>
                    <a:pt x="160" y="0"/>
                    <a:pt x="160" y="0"/>
                  </a:cubicBezTo>
                  <a:cubicBezTo>
                    <a:pt x="176" y="0"/>
                    <a:pt x="188" y="13"/>
                    <a:pt x="188" y="28"/>
                  </a:cubicBezTo>
                </a:path>
              </a:pathLst>
            </a:custGeom>
            <a:solidFill>
              <a:schemeClr val="bg1">
                <a:lumMod val="85000"/>
              </a:schemeClr>
            </a:solidFill>
            <a:ln>
              <a:noFill/>
            </a:ln>
          </p:spPr>
          <p:txBody>
            <a:bodyPr vert="horz" wrap="square" lIns="91440" tIns="45720" rIns="91440" bIns="45720" numCol="1" anchor="t" anchorCtr="0" compatLnSpc="1">
              <a:prstTxWarp prst="textNoShape">
                <a:avLst/>
              </a:prstTxWarp>
            </a:bodyPr>
            <a:lstStyle/>
            <a:p>
              <a:endParaRPr lang="en-US" sz="1600" dirty="0">
                <a:latin typeface="Poppins Light" panose="00000400000000000000" pitchFamily="2" charset="0"/>
                <a:cs typeface="Poppins Light" panose="00000400000000000000" pitchFamily="2" charset="0"/>
              </a:endParaRPr>
            </a:p>
          </p:txBody>
        </p:sp>
        <p:sp>
          <p:nvSpPr>
            <p:cNvPr id="49" name="Oval 17">
              <a:extLst>
                <a:ext uri="{FF2B5EF4-FFF2-40B4-BE49-F238E27FC236}">
                  <a16:creationId xmlns:a16="http://schemas.microsoft.com/office/drawing/2014/main" id="{2F3E474F-97E0-425E-A49F-AA641335C05A}"/>
                </a:ext>
              </a:extLst>
            </p:cNvPr>
            <p:cNvSpPr>
              <a:spLocks noChangeArrowheads="1"/>
            </p:cNvSpPr>
            <p:nvPr/>
          </p:nvSpPr>
          <p:spPr bwMode="auto">
            <a:xfrm>
              <a:off x="2582653" y="5233230"/>
              <a:ext cx="946818" cy="936220"/>
            </a:xfrm>
            <a:prstGeom prst="ellipse">
              <a:avLst/>
            </a:prstGeom>
            <a:solidFill>
              <a:schemeClr val="accent4"/>
            </a:solidFill>
            <a:ln w="63500">
              <a:solidFill>
                <a:schemeClr val="accent4">
                  <a:lumMod val="75000"/>
                </a:schemeClr>
              </a:solidFill>
            </a:ln>
          </p:spPr>
          <p:txBody>
            <a:bodyPr vert="horz" wrap="square" lIns="0" tIns="0" rIns="0" bIns="0" numCol="1" anchor="ctr" anchorCtr="0" compatLnSpc="1">
              <a:prstTxWarp prst="textNoShape">
                <a:avLst/>
              </a:prstTxWarp>
            </a:bodyPr>
            <a:lstStyle/>
            <a:p>
              <a:pPr algn="ctr"/>
              <a:endParaRPr lang="en-US" dirty="0">
                <a:solidFill>
                  <a:srgbClr val="FFFFFF"/>
                </a:solidFill>
                <a:latin typeface="Poppins Light" panose="00000400000000000000" pitchFamily="2" charset="0"/>
                <a:cs typeface="Poppins Light" panose="00000400000000000000" pitchFamily="2" charset="0"/>
              </a:endParaRPr>
            </a:p>
          </p:txBody>
        </p:sp>
        <p:sp>
          <p:nvSpPr>
            <p:cNvPr id="50" name="Oval 18">
              <a:extLst>
                <a:ext uri="{FF2B5EF4-FFF2-40B4-BE49-F238E27FC236}">
                  <a16:creationId xmlns:a16="http://schemas.microsoft.com/office/drawing/2014/main" id="{F95810B8-CFFC-45D8-BBA3-83585A391CB9}"/>
                </a:ext>
              </a:extLst>
            </p:cNvPr>
            <p:cNvSpPr>
              <a:spLocks noChangeArrowheads="1"/>
            </p:cNvSpPr>
            <p:nvPr/>
          </p:nvSpPr>
          <p:spPr bwMode="auto">
            <a:xfrm>
              <a:off x="2582654" y="3949990"/>
              <a:ext cx="946816" cy="943285"/>
            </a:xfrm>
            <a:prstGeom prst="ellipse">
              <a:avLst/>
            </a:prstGeom>
            <a:solidFill>
              <a:schemeClr val="accent2"/>
            </a:solidFill>
            <a:ln w="63500">
              <a:solidFill>
                <a:schemeClr val="accent2">
                  <a:lumMod val="75000"/>
                </a:schemeClr>
              </a:solidFill>
            </a:ln>
          </p:spPr>
          <p:txBody>
            <a:bodyPr vert="horz" wrap="square" lIns="0" tIns="0" rIns="0" bIns="0" numCol="1" anchor="ctr" anchorCtr="0" compatLnSpc="1">
              <a:prstTxWarp prst="textNoShape">
                <a:avLst/>
              </a:prstTxWarp>
            </a:bodyPr>
            <a:lstStyle/>
            <a:p>
              <a:pPr algn="ctr"/>
              <a:endParaRPr lang="en-US" dirty="0">
                <a:solidFill>
                  <a:srgbClr val="FFFFFF"/>
                </a:solidFill>
                <a:latin typeface="Poppins Light" panose="00000400000000000000" pitchFamily="2" charset="0"/>
                <a:cs typeface="Poppins Light" panose="00000400000000000000" pitchFamily="2" charset="0"/>
              </a:endParaRPr>
            </a:p>
          </p:txBody>
        </p:sp>
        <p:sp>
          <p:nvSpPr>
            <p:cNvPr id="51" name="Oval 19">
              <a:extLst>
                <a:ext uri="{FF2B5EF4-FFF2-40B4-BE49-F238E27FC236}">
                  <a16:creationId xmlns:a16="http://schemas.microsoft.com/office/drawing/2014/main" id="{4BF97B81-9219-4DCA-8E47-1B23B29B78D6}"/>
                </a:ext>
              </a:extLst>
            </p:cNvPr>
            <p:cNvSpPr>
              <a:spLocks noChangeArrowheads="1"/>
            </p:cNvSpPr>
            <p:nvPr/>
          </p:nvSpPr>
          <p:spPr bwMode="auto">
            <a:xfrm>
              <a:off x="2582657" y="2673939"/>
              <a:ext cx="946818" cy="939753"/>
            </a:xfrm>
            <a:prstGeom prst="ellipse">
              <a:avLst/>
            </a:prstGeom>
            <a:solidFill>
              <a:schemeClr val="accent3"/>
            </a:solidFill>
            <a:ln w="63500">
              <a:solidFill>
                <a:schemeClr val="accent3">
                  <a:lumMod val="75000"/>
                </a:schemeClr>
              </a:solidFill>
            </a:ln>
          </p:spPr>
          <p:txBody>
            <a:bodyPr vert="horz" wrap="square" lIns="0" tIns="0" rIns="0" bIns="0" numCol="1" anchor="ctr" anchorCtr="0" compatLnSpc="1">
              <a:prstTxWarp prst="textNoShape">
                <a:avLst/>
              </a:prstTxWarp>
            </a:bodyPr>
            <a:lstStyle/>
            <a:p>
              <a:pPr algn="ctr"/>
              <a:endParaRPr lang="en-US" dirty="0">
                <a:solidFill>
                  <a:srgbClr val="FFFFFF"/>
                </a:solidFill>
                <a:latin typeface="Poppins Light" panose="00000400000000000000" pitchFamily="2" charset="0"/>
                <a:cs typeface="Poppins Light" panose="00000400000000000000" pitchFamily="2" charset="0"/>
              </a:endParaRPr>
            </a:p>
          </p:txBody>
        </p:sp>
        <p:sp>
          <p:nvSpPr>
            <p:cNvPr id="52" name="TextBox 51">
              <a:extLst>
                <a:ext uri="{FF2B5EF4-FFF2-40B4-BE49-F238E27FC236}">
                  <a16:creationId xmlns:a16="http://schemas.microsoft.com/office/drawing/2014/main" id="{2F5295EF-B2D6-46B0-B369-6FBC4DC29DBC}"/>
                </a:ext>
              </a:extLst>
            </p:cNvPr>
            <p:cNvSpPr txBox="1"/>
            <p:nvPr/>
          </p:nvSpPr>
          <p:spPr>
            <a:xfrm rot="16200000">
              <a:off x="2779388" y="2992393"/>
              <a:ext cx="553357" cy="338554"/>
            </a:xfrm>
            <a:prstGeom prst="rect">
              <a:avLst/>
            </a:prstGeom>
            <a:noFill/>
            <a:ln>
              <a:noFill/>
            </a:ln>
          </p:spPr>
          <p:txBody>
            <a:bodyPr wrap="none" rtlCol="0" anchor="ctr">
              <a:spAutoFit/>
            </a:bodyPr>
            <a:lstStyle/>
            <a:p>
              <a:pPr algn="ctr"/>
              <a:r>
                <a:rPr lang="en-US" sz="1600" dirty="0">
                  <a:solidFill>
                    <a:srgbClr val="FFFFFF"/>
                  </a:solidFill>
                  <a:latin typeface="Poppins Light" panose="00000400000000000000" pitchFamily="2" charset="0"/>
                  <a:cs typeface="Poppins Light" panose="00000400000000000000" pitchFamily="2" charset="0"/>
                </a:rPr>
                <a:t>title</a:t>
              </a:r>
            </a:p>
          </p:txBody>
        </p:sp>
        <p:sp>
          <p:nvSpPr>
            <p:cNvPr id="53" name="TextBox 52">
              <a:extLst>
                <a:ext uri="{FF2B5EF4-FFF2-40B4-BE49-F238E27FC236}">
                  <a16:creationId xmlns:a16="http://schemas.microsoft.com/office/drawing/2014/main" id="{AA95F90B-AC9C-456D-9B6A-DEFBB7B5123C}"/>
                </a:ext>
              </a:extLst>
            </p:cNvPr>
            <p:cNvSpPr txBox="1"/>
            <p:nvPr/>
          </p:nvSpPr>
          <p:spPr>
            <a:xfrm rot="16200000">
              <a:off x="2779388" y="4282870"/>
              <a:ext cx="553357" cy="338554"/>
            </a:xfrm>
            <a:prstGeom prst="rect">
              <a:avLst/>
            </a:prstGeom>
            <a:noFill/>
            <a:ln>
              <a:noFill/>
            </a:ln>
          </p:spPr>
          <p:txBody>
            <a:bodyPr wrap="none" rtlCol="0" anchor="ctr">
              <a:spAutoFit/>
            </a:bodyPr>
            <a:lstStyle/>
            <a:p>
              <a:pPr algn="ctr"/>
              <a:r>
                <a:rPr lang="en-US" sz="1600" dirty="0">
                  <a:solidFill>
                    <a:srgbClr val="FFFFFF"/>
                  </a:solidFill>
                  <a:latin typeface="Poppins Light" panose="00000400000000000000" pitchFamily="2" charset="0"/>
                  <a:cs typeface="Poppins Light" panose="00000400000000000000" pitchFamily="2" charset="0"/>
                </a:rPr>
                <a:t>title</a:t>
              </a:r>
            </a:p>
          </p:txBody>
        </p:sp>
        <p:sp>
          <p:nvSpPr>
            <p:cNvPr id="54" name="TextBox 53">
              <a:extLst>
                <a:ext uri="{FF2B5EF4-FFF2-40B4-BE49-F238E27FC236}">
                  <a16:creationId xmlns:a16="http://schemas.microsoft.com/office/drawing/2014/main" id="{534E4FD3-C169-462B-9B65-CE06A5144DB8}"/>
                </a:ext>
              </a:extLst>
            </p:cNvPr>
            <p:cNvSpPr txBox="1"/>
            <p:nvPr/>
          </p:nvSpPr>
          <p:spPr>
            <a:xfrm rot="16200000">
              <a:off x="2779387" y="5560637"/>
              <a:ext cx="553357" cy="338554"/>
            </a:xfrm>
            <a:prstGeom prst="rect">
              <a:avLst/>
            </a:prstGeom>
            <a:noFill/>
            <a:ln>
              <a:noFill/>
            </a:ln>
          </p:spPr>
          <p:txBody>
            <a:bodyPr wrap="none" rtlCol="0" anchor="ctr">
              <a:spAutoFit/>
            </a:bodyPr>
            <a:lstStyle/>
            <a:p>
              <a:pPr algn="ctr"/>
              <a:r>
                <a:rPr lang="en-US" sz="1600" dirty="0">
                  <a:solidFill>
                    <a:srgbClr val="FFFFFF"/>
                  </a:solidFill>
                  <a:latin typeface="Poppins Light" panose="00000400000000000000" pitchFamily="2" charset="0"/>
                  <a:cs typeface="Poppins Light" panose="00000400000000000000" pitchFamily="2" charset="0"/>
                </a:rPr>
                <a:t>title</a:t>
              </a:r>
            </a:p>
          </p:txBody>
        </p:sp>
      </p:grpSp>
      <p:graphicFrame>
        <p:nvGraphicFramePr>
          <p:cNvPr id="55" name="Chart 54">
            <a:extLst>
              <a:ext uri="{FF2B5EF4-FFF2-40B4-BE49-F238E27FC236}">
                <a16:creationId xmlns:a16="http://schemas.microsoft.com/office/drawing/2014/main" id="{F21C1597-6081-4965-A4CC-1BFA4BD8990A}"/>
              </a:ext>
            </a:extLst>
          </p:cNvPr>
          <p:cNvGraphicFramePr/>
          <p:nvPr>
            <p:extLst/>
          </p:nvPr>
        </p:nvGraphicFramePr>
        <p:xfrm>
          <a:off x="5727301" y="4463309"/>
          <a:ext cx="2066064" cy="1404057"/>
        </p:xfrm>
        <a:graphic>
          <a:graphicData uri="http://schemas.openxmlformats.org/drawingml/2006/chart">
            <c:chart xmlns:c="http://schemas.openxmlformats.org/drawingml/2006/chart" xmlns:r="http://schemas.openxmlformats.org/officeDocument/2006/relationships" r:id="rId2"/>
          </a:graphicData>
        </a:graphic>
      </p:graphicFrame>
      <p:sp>
        <p:nvSpPr>
          <p:cNvPr id="56" name="TextBox 55">
            <a:extLst>
              <a:ext uri="{FF2B5EF4-FFF2-40B4-BE49-F238E27FC236}">
                <a16:creationId xmlns:a16="http://schemas.microsoft.com/office/drawing/2014/main" id="{D8FAE880-15A2-4925-B712-5B511D2F0464}"/>
              </a:ext>
            </a:extLst>
          </p:cNvPr>
          <p:cNvSpPr txBox="1"/>
          <p:nvPr/>
        </p:nvSpPr>
        <p:spPr>
          <a:xfrm>
            <a:off x="6144868" y="4938641"/>
            <a:ext cx="1303648" cy="307777"/>
          </a:xfrm>
          <a:prstGeom prst="rect">
            <a:avLst/>
          </a:prstGeom>
          <a:noFill/>
        </p:spPr>
        <p:txBody>
          <a:bodyPr wrap="square" rtlCol="0">
            <a:spAutoFit/>
          </a:bodyPr>
          <a:lstStyle/>
          <a:p>
            <a:pPr algn="ctr"/>
            <a:r>
              <a:rPr lang="en-US" sz="1400" b="1" dirty="0">
                <a:solidFill>
                  <a:schemeClr val="accent1"/>
                </a:solidFill>
                <a:latin typeface="Poppins Light" panose="00000400000000000000" pitchFamily="2" charset="0"/>
                <a:cs typeface="Poppins Light" panose="00000400000000000000" pitchFamily="2" charset="0"/>
              </a:rPr>
              <a:t>4.6%</a:t>
            </a:r>
          </a:p>
        </p:txBody>
      </p:sp>
      <p:graphicFrame>
        <p:nvGraphicFramePr>
          <p:cNvPr id="57" name="Chart 56">
            <a:extLst>
              <a:ext uri="{FF2B5EF4-FFF2-40B4-BE49-F238E27FC236}">
                <a16:creationId xmlns:a16="http://schemas.microsoft.com/office/drawing/2014/main" id="{77E3ECF1-9403-4500-97EA-EB31AF4C51E0}"/>
              </a:ext>
            </a:extLst>
          </p:cNvPr>
          <p:cNvGraphicFramePr/>
          <p:nvPr>
            <p:extLst/>
          </p:nvPr>
        </p:nvGraphicFramePr>
        <p:xfrm>
          <a:off x="7448516" y="4463309"/>
          <a:ext cx="2038667" cy="1385439"/>
        </p:xfrm>
        <a:graphic>
          <a:graphicData uri="http://schemas.openxmlformats.org/drawingml/2006/chart">
            <c:chart xmlns:c="http://schemas.openxmlformats.org/drawingml/2006/chart" xmlns:r="http://schemas.openxmlformats.org/officeDocument/2006/relationships" r:id="rId3"/>
          </a:graphicData>
        </a:graphic>
      </p:graphicFrame>
      <p:sp>
        <p:nvSpPr>
          <p:cNvPr id="58" name="TextBox 57">
            <a:extLst>
              <a:ext uri="{FF2B5EF4-FFF2-40B4-BE49-F238E27FC236}">
                <a16:creationId xmlns:a16="http://schemas.microsoft.com/office/drawing/2014/main" id="{59F87622-0975-47C9-94C3-87A578799DD2}"/>
              </a:ext>
            </a:extLst>
          </p:cNvPr>
          <p:cNvSpPr txBox="1"/>
          <p:nvPr/>
        </p:nvSpPr>
        <p:spPr>
          <a:xfrm>
            <a:off x="7824669" y="4956094"/>
            <a:ext cx="1286361" cy="307777"/>
          </a:xfrm>
          <a:prstGeom prst="rect">
            <a:avLst/>
          </a:prstGeom>
          <a:noFill/>
        </p:spPr>
        <p:txBody>
          <a:bodyPr wrap="square" rtlCol="0">
            <a:spAutoFit/>
          </a:bodyPr>
          <a:lstStyle/>
          <a:p>
            <a:pPr algn="ctr"/>
            <a:r>
              <a:rPr lang="en-US" sz="1400" b="1" dirty="0">
                <a:solidFill>
                  <a:schemeClr val="accent2"/>
                </a:solidFill>
                <a:latin typeface="Poppins Light" panose="00000400000000000000" pitchFamily="2" charset="0"/>
                <a:cs typeface="Poppins Light" panose="00000400000000000000" pitchFamily="2" charset="0"/>
              </a:rPr>
              <a:t>4.6%</a:t>
            </a:r>
          </a:p>
        </p:txBody>
      </p:sp>
      <p:graphicFrame>
        <p:nvGraphicFramePr>
          <p:cNvPr id="59" name="Chart 58">
            <a:extLst>
              <a:ext uri="{FF2B5EF4-FFF2-40B4-BE49-F238E27FC236}">
                <a16:creationId xmlns:a16="http://schemas.microsoft.com/office/drawing/2014/main" id="{872557D4-C594-43C2-ABE2-658DE17ACD61}"/>
              </a:ext>
            </a:extLst>
          </p:cNvPr>
          <p:cNvGraphicFramePr/>
          <p:nvPr>
            <p:extLst/>
          </p:nvPr>
        </p:nvGraphicFramePr>
        <p:xfrm>
          <a:off x="9222538" y="4466466"/>
          <a:ext cx="2061417" cy="1400899"/>
        </p:xfrm>
        <a:graphic>
          <a:graphicData uri="http://schemas.openxmlformats.org/drawingml/2006/chart">
            <c:chart xmlns:c="http://schemas.openxmlformats.org/drawingml/2006/chart" xmlns:r="http://schemas.openxmlformats.org/officeDocument/2006/relationships" r:id="rId4"/>
          </a:graphicData>
        </a:graphic>
      </p:graphicFrame>
      <p:sp>
        <p:nvSpPr>
          <p:cNvPr id="60" name="TextBox 59">
            <a:extLst>
              <a:ext uri="{FF2B5EF4-FFF2-40B4-BE49-F238E27FC236}">
                <a16:creationId xmlns:a16="http://schemas.microsoft.com/office/drawing/2014/main" id="{971B3346-7645-4B17-A161-B5963E0259A7}"/>
              </a:ext>
            </a:extLst>
          </p:cNvPr>
          <p:cNvSpPr txBox="1"/>
          <p:nvPr/>
        </p:nvSpPr>
        <p:spPr>
          <a:xfrm>
            <a:off x="9602888" y="4925587"/>
            <a:ext cx="1300716" cy="307777"/>
          </a:xfrm>
          <a:prstGeom prst="rect">
            <a:avLst/>
          </a:prstGeom>
          <a:noFill/>
        </p:spPr>
        <p:txBody>
          <a:bodyPr wrap="square" rtlCol="0">
            <a:spAutoFit/>
          </a:bodyPr>
          <a:lstStyle/>
          <a:p>
            <a:pPr algn="ctr"/>
            <a:r>
              <a:rPr lang="en-US" sz="1400" b="1" dirty="0">
                <a:solidFill>
                  <a:schemeClr val="accent3"/>
                </a:solidFill>
                <a:latin typeface="Poppins Light" panose="00000400000000000000" pitchFamily="2" charset="0"/>
                <a:cs typeface="Poppins Light" panose="00000400000000000000" pitchFamily="2" charset="0"/>
              </a:rPr>
              <a:t>4.6%</a:t>
            </a:r>
          </a:p>
        </p:txBody>
      </p:sp>
      <p:sp>
        <p:nvSpPr>
          <p:cNvPr id="63" name="TextBox 62">
            <a:extLst>
              <a:ext uri="{FF2B5EF4-FFF2-40B4-BE49-F238E27FC236}">
                <a16:creationId xmlns:a16="http://schemas.microsoft.com/office/drawing/2014/main" id="{3F5EEFD0-9E29-4D50-8109-D9E834EDB9DF}"/>
              </a:ext>
            </a:extLst>
          </p:cNvPr>
          <p:cNvSpPr txBox="1"/>
          <p:nvPr/>
        </p:nvSpPr>
        <p:spPr>
          <a:xfrm>
            <a:off x="5902203" y="3730704"/>
            <a:ext cx="5318197" cy="443455"/>
          </a:xfrm>
          <a:prstGeom prst="rect">
            <a:avLst/>
          </a:prstGeom>
          <a:noFill/>
        </p:spPr>
        <p:txBody>
          <a:bodyPr wrap="square" lIns="0" tIns="0" rIns="0" bIns="0" rtlCol="0">
            <a:spAutoFit/>
          </a:bodyPr>
          <a:lstStyle/>
          <a:p>
            <a:pPr algn="just">
              <a:lnSpc>
                <a:spcPts val="1800"/>
              </a:lnSpc>
              <a:spcAft>
                <a:spcPts val="1500"/>
              </a:spcAft>
            </a:pPr>
            <a:r>
              <a:rPr lang="en-US" sz="1100" dirty="0">
                <a:solidFill>
                  <a:schemeClr val="tx2">
                    <a:lumMod val="50000"/>
                  </a:schemeClr>
                </a:solidFill>
                <a:latin typeface="Poppins Light" panose="00000400000000000000" pitchFamily="2" charset="0"/>
                <a:cs typeface="Poppins Light" panose="00000400000000000000" pitchFamily="2" charset="0"/>
              </a:rPr>
              <a:t>Sed </a:t>
            </a:r>
            <a:r>
              <a:rPr lang="en-US" sz="1100" dirty="0" err="1">
                <a:solidFill>
                  <a:schemeClr val="tx2">
                    <a:lumMod val="50000"/>
                  </a:schemeClr>
                </a:solidFill>
                <a:latin typeface="Poppins Light" panose="00000400000000000000" pitchFamily="2" charset="0"/>
                <a:cs typeface="Poppins Light" panose="00000400000000000000" pitchFamily="2" charset="0"/>
              </a:rPr>
              <a:t>ut</a:t>
            </a:r>
            <a:r>
              <a:rPr lang="en-US" sz="1100" dirty="0">
                <a:solidFill>
                  <a:schemeClr val="tx2">
                    <a:lumMod val="50000"/>
                  </a:schemeClr>
                </a:solidFill>
                <a:latin typeface="Poppins Light" panose="00000400000000000000" pitchFamily="2" charset="0"/>
                <a:cs typeface="Poppins Light" panose="00000400000000000000" pitchFamily="2" charset="0"/>
              </a:rPr>
              <a:t> </a:t>
            </a:r>
            <a:r>
              <a:rPr lang="en-US" sz="1100" dirty="0" err="1">
                <a:solidFill>
                  <a:schemeClr val="tx2">
                    <a:lumMod val="50000"/>
                  </a:schemeClr>
                </a:solidFill>
                <a:latin typeface="Poppins Light" panose="00000400000000000000" pitchFamily="2" charset="0"/>
                <a:cs typeface="Poppins Light" panose="00000400000000000000" pitchFamily="2" charset="0"/>
              </a:rPr>
              <a:t>perspiciatis</a:t>
            </a:r>
            <a:r>
              <a:rPr lang="en-US" sz="1100" dirty="0">
                <a:solidFill>
                  <a:schemeClr val="tx2">
                    <a:lumMod val="50000"/>
                  </a:schemeClr>
                </a:solidFill>
                <a:latin typeface="Poppins Light" panose="00000400000000000000" pitchFamily="2" charset="0"/>
                <a:cs typeface="Poppins Light" panose="00000400000000000000" pitchFamily="2" charset="0"/>
              </a:rPr>
              <a:t> </a:t>
            </a:r>
            <a:r>
              <a:rPr lang="en-US" sz="1100" dirty="0" err="1">
                <a:solidFill>
                  <a:schemeClr val="tx2">
                    <a:lumMod val="50000"/>
                  </a:schemeClr>
                </a:solidFill>
                <a:latin typeface="Poppins Light" panose="00000400000000000000" pitchFamily="2" charset="0"/>
                <a:cs typeface="Poppins Light" panose="00000400000000000000" pitchFamily="2" charset="0"/>
              </a:rPr>
              <a:t>unde</a:t>
            </a:r>
            <a:r>
              <a:rPr lang="en-US" sz="1100" dirty="0">
                <a:solidFill>
                  <a:schemeClr val="tx2">
                    <a:lumMod val="50000"/>
                  </a:schemeClr>
                </a:solidFill>
                <a:latin typeface="Poppins Light" panose="00000400000000000000" pitchFamily="2" charset="0"/>
                <a:cs typeface="Poppins Light" panose="00000400000000000000" pitchFamily="2" charset="0"/>
              </a:rPr>
              <a:t> </a:t>
            </a:r>
            <a:r>
              <a:rPr lang="en-US" sz="1100" dirty="0" err="1">
                <a:solidFill>
                  <a:schemeClr val="tx2">
                    <a:lumMod val="50000"/>
                  </a:schemeClr>
                </a:solidFill>
                <a:latin typeface="Poppins Light" panose="00000400000000000000" pitchFamily="2" charset="0"/>
                <a:cs typeface="Poppins Light" panose="00000400000000000000" pitchFamily="2" charset="0"/>
              </a:rPr>
              <a:t>omnis</a:t>
            </a:r>
            <a:r>
              <a:rPr lang="en-US" sz="1100" dirty="0">
                <a:solidFill>
                  <a:schemeClr val="tx2">
                    <a:lumMod val="50000"/>
                  </a:schemeClr>
                </a:solidFill>
                <a:latin typeface="Poppins Light" panose="00000400000000000000" pitchFamily="2" charset="0"/>
                <a:cs typeface="Poppins Light" panose="00000400000000000000" pitchFamily="2" charset="0"/>
              </a:rPr>
              <a:t> </a:t>
            </a:r>
            <a:r>
              <a:rPr lang="en-US" sz="1100" dirty="0" err="1">
                <a:solidFill>
                  <a:schemeClr val="tx2">
                    <a:lumMod val="50000"/>
                  </a:schemeClr>
                </a:solidFill>
                <a:latin typeface="Poppins Light" panose="00000400000000000000" pitchFamily="2" charset="0"/>
                <a:cs typeface="Poppins Light" panose="00000400000000000000" pitchFamily="2" charset="0"/>
              </a:rPr>
              <a:t>iste</a:t>
            </a:r>
            <a:r>
              <a:rPr lang="en-US" sz="1100" dirty="0">
                <a:solidFill>
                  <a:schemeClr val="tx2">
                    <a:lumMod val="50000"/>
                  </a:schemeClr>
                </a:solidFill>
                <a:latin typeface="Poppins Light" panose="00000400000000000000" pitchFamily="2" charset="0"/>
                <a:cs typeface="Poppins Light" panose="00000400000000000000" pitchFamily="2" charset="0"/>
              </a:rPr>
              <a:t> </a:t>
            </a:r>
            <a:r>
              <a:rPr lang="en-US" sz="1100" dirty="0" err="1">
                <a:solidFill>
                  <a:schemeClr val="tx2">
                    <a:lumMod val="50000"/>
                  </a:schemeClr>
                </a:solidFill>
                <a:latin typeface="Poppins Light" panose="00000400000000000000" pitchFamily="2" charset="0"/>
                <a:cs typeface="Poppins Light" panose="00000400000000000000" pitchFamily="2" charset="0"/>
              </a:rPr>
              <a:t>natus</a:t>
            </a:r>
            <a:r>
              <a:rPr lang="en-US" sz="1100" dirty="0">
                <a:solidFill>
                  <a:schemeClr val="tx2">
                    <a:lumMod val="50000"/>
                  </a:schemeClr>
                </a:solidFill>
                <a:latin typeface="Poppins Light" panose="00000400000000000000" pitchFamily="2" charset="0"/>
                <a:cs typeface="Poppins Light" panose="00000400000000000000" pitchFamily="2" charset="0"/>
              </a:rPr>
              <a:t> error sit </a:t>
            </a:r>
            <a:r>
              <a:rPr lang="en-US" sz="1100" dirty="0" err="1">
                <a:solidFill>
                  <a:schemeClr val="tx2">
                    <a:lumMod val="50000"/>
                  </a:schemeClr>
                </a:solidFill>
                <a:latin typeface="Poppins Light" panose="00000400000000000000" pitchFamily="2" charset="0"/>
                <a:cs typeface="Poppins Light" panose="00000400000000000000" pitchFamily="2" charset="0"/>
              </a:rPr>
              <a:t>volup</a:t>
            </a:r>
            <a:r>
              <a:rPr lang="en-US" sz="1100" dirty="0">
                <a:solidFill>
                  <a:schemeClr val="tx2">
                    <a:lumMod val="50000"/>
                  </a:schemeClr>
                </a:solidFill>
                <a:latin typeface="Poppins Light" panose="00000400000000000000" pitchFamily="2" charset="0"/>
                <a:cs typeface="Poppins Light" panose="00000400000000000000" pitchFamily="2" charset="0"/>
              </a:rPr>
              <a:t> </a:t>
            </a:r>
            <a:r>
              <a:rPr lang="en-US" sz="1100" dirty="0" err="1">
                <a:solidFill>
                  <a:schemeClr val="tx2">
                    <a:lumMod val="50000"/>
                  </a:schemeClr>
                </a:solidFill>
                <a:latin typeface="Poppins Light" panose="00000400000000000000" pitchFamily="2" charset="0"/>
                <a:cs typeface="Poppins Light" panose="00000400000000000000" pitchFamily="2" charset="0"/>
              </a:rPr>
              <a:t>tatem</a:t>
            </a:r>
            <a:r>
              <a:rPr lang="en-US" sz="1100" dirty="0">
                <a:solidFill>
                  <a:schemeClr val="tx2">
                    <a:lumMod val="50000"/>
                  </a:schemeClr>
                </a:solidFill>
                <a:latin typeface="Poppins Light" panose="00000400000000000000" pitchFamily="2" charset="0"/>
                <a:cs typeface="Poppins Light" panose="00000400000000000000" pitchFamily="2" charset="0"/>
              </a:rPr>
              <a:t> </a:t>
            </a:r>
            <a:r>
              <a:rPr lang="en-US" sz="1100" dirty="0" err="1">
                <a:solidFill>
                  <a:schemeClr val="tx2">
                    <a:lumMod val="50000"/>
                  </a:schemeClr>
                </a:solidFill>
                <a:latin typeface="Poppins Light" panose="00000400000000000000" pitchFamily="2" charset="0"/>
                <a:cs typeface="Poppins Light" panose="00000400000000000000" pitchFamily="2" charset="0"/>
              </a:rPr>
              <a:t>accus</a:t>
            </a:r>
            <a:r>
              <a:rPr lang="en-US" sz="1100" dirty="0">
                <a:solidFill>
                  <a:schemeClr val="tx2">
                    <a:lumMod val="50000"/>
                  </a:schemeClr>
                </a:solidFill>
                <a:latin typeface="Poppins Light" panose="00000400000000000000" pitchFamily="2" charset="0"/>
                <a:cs typeface="Poppins Light" panose="00000400000000000000" pitchFamily="2" charset="0"/>
              </a:rPr>
              <a:t> </a:t>
            </a:r>
            <a:r>
              <a:rPr lang="en-US" sz="1100" dirty="0" err="1">
                <a:solidFill>
                  <a:schemeClr val="tx2">
                    <a:lumMod val="50000"/>
                  </a:schemeClr>
                </a:solidFill>
                <a:latin typeface="Poppins Light" panose="00000400000000000000" pitchFamily="2" charset="0"/>
                <a:cs typeface="Poppins Light" panose="00000400000000000000" pitchFamily="2" charset="0"/>
              </a:rPr>
              <a:t>antium</a:t>
            </a:r>
            <a:r>
              <a:rPr lang="en-US" sz="1100" dirty="0">
                <a:solidFill>
                  <a:schemeClr val="tx2">
                    <a:lumMod val="50000"/>
                  </a:schemeClr>
                </a:solidFill>
                <a:latin typeface="Poppins Light" panose="00000400000000000000" pitchFamily="2" charset="0"/>
                <a:cs typeface="Poppins Light" panose="00000400000000000000" pitchFamily="2" charset="0"/>
              </a:rPr>
              <a:t> dolor </a:t>
            </a:r>
            <a:r>
              <a:rPr lang="en-US" sz="1100" dirty="0" err="1">
                <a:solidFill>
                  <a:schemeClr val="tx2">
                    <a:lumMod val="50000"/>
                  </a:schemeClr>
                </a:solidFill>
                <a:latin typeface="Poppins Light" panose="00000400000000000000" pitchFamily="2" charset="0"/>
                <a:cs typeface="Poppins Light" panose="00000400000000000000" pitchFamily="2" charset="0"/>
              </a:rPr>
              <a:t>emque</a:t>
            </a:r>
            <a:r>
              <a:rPr lang="en-US" sz="1100" dirty="0">
                <a:solidFill>
                  <a:schemeClr val="tx2">
                    <a:lumMod val="50000"/>
                  </a:schemeClr>
                </a:solidFill>
                <a:latin typeface="Poppins Light" panose="00000400000000000000" pitchFamily="2" charset="0"/>
                <a:cs typeface="Poppins Light" panose="00000400000000000000" pitchFamily="2" charset="0"/>
              </a:rPr>
              <a:t> </a:t>
            </a:r>
            <a:r>
              <a:rPr lang="en-US" sz="1100" dirty="0" err="1">
                <a:solidFill>
                  <a:schemeClr val="tx2">
                    <a:lumMod val="50000"/>
                  </a:schemeClr>
                </a:solidFill>
                <a:latin typeface="Poppins Light" panose="00000400000000000000" pitchFamily="2" charset="0"/>
                <a:cs typeface="Poppins Light" panose="00000400000000000000" pitchFamily="2" charset="0"/>
              </a:rPr>
              <a:t>lauda</a:t>
            </a:r>
            <a:r>
              <a:rPr lang="en-US" sz="1100" dirty="0">
                <a:solidFill>
                  <a:schemeClr val="tx2">
                    <a:lumMod val="50000"/>
                  </a:schemeClr>
                </a:solidFill>
                <a:latin typeface="Poppins Light" panose="00000400000000000000" pitchFamily="2" charset="0"/>
                <a:cs typeface="Poppins Light" panose="00000400000000000000" pitchFamily="2" charset="0"/>
              </a:rPr>
              <a:t> </a:t>
            </a:r>
            <a:r>
              <a:rPr lang="en-US" sz="1100" dirty="0" err="1">
                <a:solidFill>
                  <a:schemeClr val="tx2">
                    <a:lumMod val="50000"/>
                  </a:schemeClr>
                </a:solidFill>
                <a:latin typeface="Poppins Light" panose="00000400000000000000" pitchFamily="2" charset="0"/>
                <a:cs typeface="Poppins Light" panose="00000400000000000000" pitchFamily="2" charset="0"/>
              </a:rPr>
              <a:t>nt</a:t>
            </a:r>
            <a:r>
              <a:rPr lang="en-US" sz="1100" dirty="0">
                <a:solidFill>
                  <a:schemeClr val="tx2">
                    <a:lumMod val="50000"/>
                  </a:schemeClr>
                </a:solidFill>
                <a:latin typeface="Poppins Light" panose="00000400000000000000" pitchFamily="2" charset="0"/>
                <a:cs typeface="Poppins Light" panose="00000400000000000000" pitchFamily="2" charset="0"/>
              </a:rPr>
              <a:t> </a:t>
            </a:r>
            <a:r>
              <a:rPr lang="en-US" sz="1100" dirty="0" err="1">
                <a:solidFill>
                  <a:schemeClr val="tx2">
                    <a:lumMod val="50000"/>
                  </a:schemeClr>
                </a:solidFill>
                <a:latin typeface="Poppins Light" panose="00000400000000000000" pitchFamily="2" charset="0"/>
                <a:cs typeface="Poppins Light" panose="00000400000000000000" pitchFamily="2" charset="0"/>
              </a:rPr>
              <a:t>ium</a:t>
            </a:r>
            <a:r>
              <a:rPr lang="en-US" sz="1100" dirty="0">
                <a:solidFill>
                  <a:schemeClr val="tx2">
                    <a:lumMod val="50000"/>
                  </a:schemeClr>
                </a:solidFill>
                <a:latin typeface="Poppins Light" panose="00000400000000000000" pitchFamily="2" charset="0"/>
                <a:cs typeface="Poppins Light" panose="00000400000000000000" pitchFamily="2" charset="0"/>
              </a:rPr>
              <a:t>, </a:t>
            </a:r>
            <a:r>
              <a:rPr lang="en-US" sz="1100" dirty="0" err="1">
                <a:solidFill>
                  <a:schemeClr val="tx2">
                    <a:lumMod val="50000"/>
                  </a:schemeClr>
                </a:solidFill>
                <a:latin typeface="Poppins Light" panose="00000400000000000000" pitchFamily="2" charset="0"/>
                <a:cs typeface="Poppins Light" panose="00000400000000000000" pitchFamily="2" charset="0"/>
              </a:rPr>
              <a:t>totam</a:t>
            </a:r>
            <a:r>
              <a:rPr lang="en-US" sz="1100" dirty="0">
                <a:solidFill>
                  <a:schemeClr val="tx2">
                    <a:lumMod val="50000"/>
                  </a:schemeClr>
                </a:solidFill>
                <a:latin typeface="Poppins Light" panose="00000400000000000000" pitchFamily="2" charset="0"/>
                <a:cs typeface="Poppins Light" panose="00000400000000000000" pitchFamily="2" charset="0"/>
              </a:rPr>
              <a:t> rem </a:t>
            </a:r>
            <a:r>
              <a:rPr lang="en-US" sz="1100" dirty="0" err="1">
                <a:solidFill>
                  <a:schemeClr val="tx2">
                    <a:lumMod val="50000"/>
                  </a:schemeClr>
                </a:solidFill>
                <a:latin typeface="Poppins Light" panose="00000400000000000000" pitchFamily="2" charset="0"/>
                <a:cs typeface="Poppins Light" panose="00000400000000000000" pitchFamily="2" charset="0"/>
              </a:rPr>
              <a:t>aperiam</a:t>
            </a:r>
            <a:r>
              <a:rPr lang="en-US" sz="1100" dirty="0">
                <a:solidFill>
                  <a:schemeClr val="tx2">
                    <a:lumMod val="50000"/>
                  </a:schemeClr>
                </a:solidFill>
                <a:latin typeface="Poppins Light" panose="00000400000000000000" pitchFamily="2" charset="0"/>
                <a:cs typeface="Poppins Light" panose="00000400000000000000" pitchFamily="2" charset="0"/>
              </a:rPr>
              <a:t>, </a:t>
            </a:r>
            <a:r>
              <a:rPr lang="en-US" sz="1100" dirty="0" err="1">
                <a:solidFill>
                  <a:schemeClr val="tx2">
                    <a:lumMod val="50000"/>
                  </a:schemeClr>
                </a:solidFill>
                <a:latin typeface="Poppins Light" panose="00000400000000000000" pitchFamily="2" charset="0"/>
                <a:cs typeface="Poppins Light" panose="00000400000000000000" pitchFamily="2" charset="0"/>
              </a:rPr>
              <a:t>eaque</a:t>
            </a:r>
            <a:endParaRPr lang="en-US" sz="1100" dirty="0">
              <a:solidFill>
                <a:schemeClr val="tx2">
                  <a:lumMod val="50000"/>
                </a:schemeClr>
              </a:solidFill>
              <a:latin typeface="Poppins Light" panose="00000400000000000000" pitchFamily="2" charset="0"/>
              <a:cs typeface="Poppins Light" panose="00000400000000000000" pitchFamily="2" charset="0"/>
            </a:endParaRPr>
          </a:p>
        </p:txBody>
      </p:sp>
      <p:sp>
        <p:nvSpPr>
          <p:cNvPr id="64" name="TextBox 63">
            <a:extLst>
              <a:ext uri="{FF2B5EF4-FFF2-40B4-BE49-F238E27FC236}">
                <a16:creationId xmlns:a16="http://schemas.microsoft.com/office/drawing/2014/main" id="{B2B4DE43-4F75-4A91-A4DC-95503C0853C2}"/>
              </a:ext>
            </a:extLst>
          </p:cNvPr>
          <p:cNvSpPr txBox="1"/>
          <p:nvPr/>
        </p:nvSpPr>
        <p:spPr>
          <a:xfrm>
            <a:off x="5902203" y="2846830"/>
            <a:ext cx="5318197" cy="692497"/>
          </a:xfrm>
          <a:prstGeom prst="rect">
            <a:avLst/>
          </a:prstGeom>
          <a:noFill/>
        </p:spPr>
        <p:txBody>
          <a:bodyPr wrap="square" lIns="0" tIns="0" rIns="0" bIns="0" rtlCol="0">
            <a:spAutoFit/>
          </a:bodyPr>
          <a:lstStyle/>
          <a:p>
            <a:pPr algn="just">
              <a:lnSpc>
                <a:spcPts val="1800"/>
              </a:lnSpc>
              <a:spcAft>
                <a:spcPts val="1500"/>
              </a:spcAft>
            </a:pPr>
            <a:r>
              <a:rPr lang="en-US" sz="1100" dirty="0">
                <a:solidFill>
                  <a:schemeClr val="tx2">
                    <a:lumMod val="50000"/>
                  </a:schemeClr>
                </a:solidFill>
                <a:latin typeface="Poppins Light" panose="00000400000000000000" pitchFamily="2" charset="0"/>
                <a:cs typeface="Poppins Light" panose="00000400000000000000" pitchFamily="2" charset="0"/>
              </a:rPr>
              <a:t>Sed </a:t>
            </a:r>
            <a:r>
              <a:rPr lang="en-US" sz="1100" dirty="0" err="1">
                <a:solidFill>
                  <a:schemeClr val="tx2">
                    <a:lumMod val="50000"/>
                  </a:schemeClr>
                </a:solidFill>
                <a:latin typeface="Poppins Light" panose="00000400000000000000" pitchFamily="2" charset="0"/>
                <a:cs typeface="Poppins Light" panose="00000400000000000000" pitchFamily="2" charset="0"/>
              </a:rPr>
              <a:t>ut</a:t>
            </a:r>
            <a:r>
              <a:rPr lang="en-US" sz="1100" dirty="0">
                <a:solidFill>
                  <a:schemeClr val="tx2">
                    <a:lumMod val="50000"/>
                  </a:schemeClr>
                </a:solidFill>
                <a:latin typeface="Poppins Light" panose="00000400000000000000" pitchFamily="2" charset="0"/>
                <a:cs typeface="Poppins Light" panose="00000400000000000000" pitchFamily="2" charset="0"/>
              </a:rPr>
              <a:t> </a:t>
            </a:r>
            <a:r>
              <a:rPr lang="en-US" sz="1100" dirty="0" err="1">
                <a:solidFill>
                  <a:schemeClr val="tx2">
                    <a:lumMod val="50000"/>
                  </a:schemeClr>
                </a:solidFill>
                <a:latin typeface="Poppins Light" panose="00000400000000000000" pitchFamily="2" charset="0"/>
                <a:cs typeface="Poppins Light" panose="00000400000000000000" pitchFamily="2" charset="0"/>
              </a:rPr>
              <a:t>perspiciatis</a:t>
            </a:r>
            <a:r>
              <a:rPr lang="en-US" sz="1100" dirty="0">
                <a:solidFill>
                  <a:schemeClr val="tx2">
                    <a:lumMod val="50000"/>
                  </a:schemeClr>
                </a:solidFill>
                <a:latin typeface="Poppins Light" panose="00000400000000000000" pitchFamily="2" charset="0"/>
                <a:cs typeface="Poppins Light" panose="00000400000000000000" pitchFamily="2" charset="0"/>
              </a:rPr>
              <a:t> </a:t>
            </a:r>
            <a:r>
              <a:rPr lang="en-US" sz="1100" dirty="0" err="1">
                <a:solidFill>
                  <a:schemeClr val="tx2">
                    <a:lumMod val="50000"/>
                  </a:schemeClr>
                </a:solidFill>
                <a:latin typeface="Poppins Light" panose="00000400000000000000" pitchFamily="2" charset="0"/>
                <a:cs typeface="Poppins Light" panose="00000400000000000000" pitchFamily="2" charset="0"/>
              </a:rPr>
              <a:t>unde</a:t>
            </a:r>
            <a:r>
              <a:rPr lang="en-US" sz="1100" dirty="0">
                <a:solidFill>
                  <a:schemeClr val="tx2">
                    <a:lumMod val="50000"/>
                  </a:schemeClr>
                </a:solidFill>
                <a:latin typeface="Poppins Light" panose="00000400000000000000" pitchFamily="2" charset="0"/>
                <a:cs typeface="Poppins Light" panose="00000400000000000000" pitchFamily="2" charset="0"/>
              </a:rPr>
              <a:t> </a:t>
            </a:r>
            <a:r>
              <a:rPr lang="en-US" sz="1100" dirty="0" err="1">
                <a:solidFill>
                  <a:schemeClr val="tx2">
                    <a:lumMod val="50000"/>
                  </a:schemeClr>
                </a:solidFill>
                <a:latin typeface="Poppins Light" panose="00000400000000000000" pitchFamily="2" charset="0"/>
                <a:cs typeface="Poppins Light" panose="00000400000000000000" pitchFamily="2" charset="0"/>
              </a:rPr>
              <a:t>omnis</a:t>
            </a:r>
            <a:r>
              <a:rPr lang="en-US" sz="1100" dirty="0">
                <a:solidFill>
                  <a:schemeClr val="tx2">
                    <a:lumMod val="50000"/>
                  </a:schemeClr>
                </a:solidFill>
                <a:latin typeface="Poppins Light" panose="00000400000000000000" pitchFamily="2" charset="0"/>
                <a:cs typeface="Poppins Light" panose="00000400000000000000" pitchFamily="2" charset="0"/>
              </a:rPr>
              <a:t> </a:t>
            </a:r>
            <a:r>
              <a:rPr lang="en-US" sz="1100" dirty="0" err="1">
                <a:solidFill>
                  <a:schemeClr val="tx2">
                    <a:lumMod val="50000"/>
                  </a:schemeClr>
                </a:solidFill>
                <a:latin typeface="Poppins Light" panose="00000400000000000000" pitchFamily="2" charset="0"/>
                <a:cs typeface="Poppins Light" panose="00000400000000000000" pitchFamily="2" charset="0"/>
              </a:rPr>
              <a:t>iste</a:t>
            </a:r>
            <a:r>
              <a:rPr lang="en-US" sz="1100" dirty="0">
                <a:solidFill>
                  <a:schemeClr val="tx2">
                    <a:lumMod val="50000"/>
                  </a:schemeClr>
                </a:solidFill>
                <a:latin typeface="Poppins Light" panose="00000400000000000000" pitchFamily="2" charset="0"/>
                <a:cs typeface="Poppins Light" panose="00000400000000000000" pitchFamily="2" charset="0"/>
              </a:rPr>
              <a:t> </a:t>
            </a:r>
            <a:r>
              <a:rPr lang="en-US" sz="1100" dirty="0" err="1">
                <a:solidFill>
                  <a:schemeClr val="tx2">
                    <a:lumMod val="50000"/>
                  </a:schemeClr>
                </a:solidFill>
                <a:latin typeface="Poppins Light" panose="00000400000000000000" pitchFamily="2" charset="0"/>
                <a:cs typeface="Poppins Light" panose="00000400000000000000" pitchFamily="2" charset="0"/>
              </a:rPr>
              <a:t>natus</a:t>
            </a:r>
            <a:r>
              <a:rPr lang="en-US" sz="1100" dirty="0">
                <a:solidFill>
                  <a:schemeClr val="tx2">
                    <a:lumMod val="50000"/>
                  </a:schemeClr>
                </a:solidFill>
                <a:latin typeface="Poppins Light" panose="00000400000000000000" pitchFamily="2" charset="0"/>
                <a:cs typeface="Poppins Light" panose="00000400000000000000" pitchFamily="2" charset="0"/>
              </a:rPr>
              <a:t> error sit </a:t>
            </a:r>
            <a:r>
              <a:rPr lang="en-US" sz="1100" dirty="0" err="1">
                <a:solidFill>
                  <a:schemeClr val="tx2">
                    <a:lumMod val="50000"/>
                  </a:schemeClr>
                </a:solidFill>
                <a:latin typeface="Poppins Light" panose="00000400000000000000" pitchFamily="2" charset="0"/>
                <a:cs typeface="Poppins Light" panose="00000400000000000000" pitchFamily="2" charset="0"/>
              </a:rPr>
              <a:t>volup</a:t>
            </a:r>
            <a:r>
              <a:rPr lang="en-US" sz="1100" dirty="0">
                <a:solidFill>
                  <a:schemeClr val="tx2">
                    <a:lumMod val="50000"/>
                  </a:schemeClr>
                </a:solidFill>
                <a:latin typeface="Poppins Light" panose="00000400000000000000" pitchFamily="2" charset="0"/>
                <a:cs typeface="Poppins Light" panose="00000400000000000000" pitchFamily="2" charset="0"/>
              </a:rPr>
              <a:t> </a:t>
            </a:r>
            <a:r>
              <a:rPr lang="en-US" sz="1100" dirty="0" err="1">
                <a:solidFill>
                  <a:schemeClr val="tx2">
                    <a:lumMod val="50000"/>
                  </a:schemeClr>
                </a:solidFill>
                <a:latin typeface="Poppins Light" panose="00000400000000000000" pitchFamily="2" charset="0"/>
                <a:cs typeface="Poppins Light" panose="00000400000000000000" pitchFamily="2" charset="0"/>
              </a:rPr>
              <a:t>tatem</a:t>
            </a:r>
            <a:r>
              <a:rPr lang="en-US" sz="1100" dirty="0">
                <a:solidFill>
                  <a:schemeClr val="tx2">
                    <a:lumMod val="50000"/>
                  </a:schemeClr>
                </a:solidFill>
                <a:latin typeface="Poppins Light" panose="00000400000000000000" pitchFamily="2" charset="0"/>
                <a:cs typeface="Poppins Light" panose="00000400000000000000" pitchFamily="2" charset="0"/>
              </a:rPr>
              <a:t> </a:t>
            </a:r>
            <a:r>
              <a:rPr lang="en-US" sz="1100" dirty="0" err="1">
                <a:solidFill>
                  <a:schemeClr val="tx2">
                    <a:lumMod val="50000"/>
                  </a:schemeClr>
                </a:solidFill>
                <a:latin typeface="Poppins Light" panose="00000400000000000000" pitchFamily="2" charset="0"/>
                <a:cs typeface="Poppins Light" panose="00000400000000000000" pitchFamily="2" charset="0"/>
              </a:rPr>
              <a:t>accus</a:t>
            </a:r>
            <a:r>
              <a:rPr lang="en-US" sz="1100" dirty="0">
                <a:solidFill>
                  <a:schemeClr val="tx2">
                    <a:lumMod val="50000"/>
                  </a:schemeClr>
                </a:solidFill>
                <a:latin typeface="Poppins Light" panose="00000400000000000000" pitchFamily="2" charset="0"/>
                <a:cs typeface="Poppins Light" panose="00000400000000000000" pitchFamily="2" charset="0"/>
              </a:rPr>
              <a:t> </a:t>
            </a:r>
            <a:r>
              <a:rPr lang="en-US" sz="1100" dirty="0" err="1">
                <a:solidFill>
                  <a:schemeClr val="tx2">
                    <a:lumMod val="50000"/>
                  </a:schemeClr>
                </a:solidFill>
                <a:latin typeface="Poppins Light" panose="00000400000000000000" pitchFamily="2" charset="0"/>
                <a:cs typeface="Poppins Light" panose="00000400000000000000" pitchFamily="2" charset="0"/>
              </a:rPr>
              <a:t>antium</a:t>
            </a:r>
            <a:r>
              <a:rPr lang="en-US" sz="1100" dirty="0">
                <a:solidFill>
                  <a:schemeClr val="tx2">
                    <a:lumMod val="50000"/>
                  </a:schemeClr>
                </a:solidFill>
                <a:latin typeface="Poppins Light" panose="00000400000000000000" pitchFamily="2" charset="0"/>
                <a:cs typeface="Poppins Light" panose="00000400000000000000" pitchFamily="2" charset="0"/>
              </a:rPr>
              <a:t> dolor </a:t>
            </a:r>
            <a:r>
              <a:rPr lang="en-US" sz="1100" dirty="0" err="1">
                <a:solidFill>
                  <a:schemeClr val="tx2">
                    <a:lumMod val="50000"/>
                  </a:schemeClr>
                </a:solidFill>
                <a:latin typeface="Poppins Light" panose="00000400000000000000" pitchFamily="2" charset="0"/>
                <a:cs typeface="Poppins Light" panose="00000400000000000000" pitchFamily="2" charset="0"/>
              </a:rPr>
              <a:t>emque</a:t>
            </a:r>
            <a:r>
              <a:rPr lang="en-US" sz="1100" dirty="0">
                <a:solidFill>
                  <a:schemeClr val="tx2">
                    <a:lumMod val="50000"/>
                  </a:schemeClr>
                </a:solidFill>
                <a:latin typeface="Poppins Light" panose="00000400000000000000" pitchFamily="2" charset="0"/>
                <a:cs typeface="Poppins Light" panose="00000400000000000000" pitchFamily="2" charset="0"/>
              </a:rPr>
              <a:t> </a:t>
            </a:r>
            <a:r>
              <a:rPr lang="en-US" sz="1100" dirty="0" err="1">
                <a:solidFill>
                  <a:schemeClr val="tx2">
                    <a:lumMod val="50000"/>
                  </a:schemeClr>
                </a:solidFill>
                <a:latin typeface="Poppins Light" panose="00000400000000000000" pitchFamily="2" charset="0"/>
                <a:cs typeface="Poppins Light" panose="00000400000000000000" pitchFamily="2" charset="0"/>
              </a:rPr>
              <a:t>lauda</a:t>
            </a:r>
            <a:r>
              <a:rPr lang="en-US" sz="1100" dirty="0">
                <a:solidFill>
                  <a:schemeClr val="tx2">
                    <a:lumMod val="50000"/>
                  </a:schemeClr>
                </a:solidFill>
                <a:latin typeface="Poppins Light" panose="00000400000000000000" pitchFamily="2" charset="0"/>
                <a:cs typeface="Poppins Light" panose="00000400000000000000" pitchFamily="2" charset="0"/>
              </a:rPr>
              <a:t> </a:t>
            </a:r>
            <a:r>
              <a:rPr lang="en-US" sz="1100" dirty="0" err="1">
                <a:solidFill>
                  <a:schemeClr val="tx2">
                    <a:lumMod val="50000"/>
                  </a:schemeClr>
                </a:solidFill>
                <a:latin typeface="Poppins Light" panose="00000400000000000000" pitchFamily="2" charset="0"/>
                <a:cs typeface="Poppins Light" panose="00000400000000000000" pitchFamily="2" charset="0"/>
              </a:rPr>
              <a:t>nt</a:t>
            </a:r>
            <a:r>
              <a:rPr lang="en-US" sz="1100" dirty="0">
                <a:solidFill>
                  <a:schemeClr val="tx2">
                    <a:lumMod val="50000"/>
                  </a:schemeClr>
                </a:solidFill>
                <a:latin typeface="Poppins Light" panose="00000400000000000000" pitchFamily="2" charset="0"/>
                <a:cs typeface="Poppins Light" panose="00000400000000000000" pitchFamily="2" charset="0"/>
              </a:rPr>
              <a:t> </a:t>
            </a:r>
            <a:r>
              <a:rPr lang="en-US" sz="1100" dirty="0" err="1">
                <a:solidFill>
                  <a:schemeClr val="tx2">
                    <a:lumMod val="50000"/>
                  </a:schemeClr>
                </a:solidFill>
                <a:latin typeface="Poppins Light" panose="00000400000000000000" pitchFamily="2" charset="0"/>
                <a:cs typeface="Poppins Light" panose="00000400000000000000" pitchFamily="2" charset="0"/>
              </a:rPr>
              <a:t>ium</a:t>
            </a:r>
            <a:r>
              <a:rPr lang="en-US" sz="1100" dirty="0">
                <a:solidFill>
                  <a:schemeClr val="tx2">
                    <a:lumMod val="50000"/>
                  </a:schemeClr>
                </a:solidFill>
                <a:latin typeface="Poppins Light" panose="00000400000000000000" pitchFamily="2" charset="0"/>
                <a:cs typeface="Poppins Light" panose="00000400000000000000" pitchFamily="2" charset="0"/>
              </a:rPr>
              <a:t>, </a:t>
            </a:r>
            <a:r>
              <a:rPr lang="en-US" sz="1100" dirty="0" err="1">
                <a:solidFill>
                  <a:schemeClr val="tx2">
                    <a:lumMod val="50000"/>
                  </a:schemeClr>
                </a:solidFill>
                <a:latin typeface="Poppins Light" panose="00000400000000000000" pitchFamily="2" charset="0"/>
                <a:cs typeface="Poppins Light" panose="00000400000000000000" pitchFamily="2" charset="0"/>
              </a:rPr>
              <a:t>totam</a:t>
            </a:r>
            <a:r>
              <a:rPr lang="en-US" sz="1100" dirty="0">
                <a:solidFill>
                  <a:schemeClr val="tx2">
                    <a:lumMod val="50000"/>
                  </a:schemeClr>
                </a:solidFill>
                <a:latin typeface="Poppins Light" panose="00000400000000000000" pitchFamily="2" charset="0"/>
                <a:cs typeface="Poppins Light" panose="00000400000000000000" pitchFamily="2" charset="0"/>
              </a:rPr>
              <a:t> rem </a:t>
            </a:r>
            <a:r>
              <a:rPr lang="en-US" sz="1100" dirty="0" err="1">
                <a:solidFill>
                  <a:schemeClr val="tx2">
                    <a:lumMod val="50000"/>
                  </a:schemeClr>
                </a:solidFill>
                <a:latin typeface="Poppins Light" panose="00000400000000000000" pitchFamily="2" charset="0"/>
                <a:cs typeface="Poppins Light" panose="00000400000000000000" pitchFamily="2" charset="0"/>
              </a:rPr>
              <a:t>aperiam</a:t>
            </a:r>
            <a:r>
              <a:rPr lang="en-US" sz="1100" dirty="0">
                <a:solidFill>
                  <a:schemeClr val="tx2">
                    <a:lumMod val="50000"/>
                  </a:schemeClr>
                </a:solidFill>
                <a:latin typeface="Poppins Light" panose="00000400000000000000" pitchFamily="2" charset="0"/>
                <a:cs typeface="Poppins Light" panose="00000400000000000000" pitchFamily="2" charset="0"/>
              </a:rPr>
              <a:t>, </a:t>
            </a:r>
            <a:r>
              <a:rPr lang="en-US" sz="1100" dirty="0" err="1">
                <a:solidFill>
                  <a:schemeClr val="tx2">
                    <a:lumMod val="50000"/>
                  </a:schemeClr>
                </a:solidFill>
                <a:latin typeface="Poppins Light" panose="00000400000000000000" pitchFamily="2" charset="0"/>
                <a:cs typeface="Poppins Light" panose="00000400000000000000" pitchFamily="2" charset="0"/>
              </a:rPr>
              <a:t>eaque</a:t>
            </a:r>
            <a:r>
              <a:rPr lang="en-US" sz="1100" dirty="0">
                <a:solidFill>
                  <a:schemeClr val="tx2">
                    <a:lumMod val="50000"/>
                  </a:schemeClr>
                </a:solidFill>
                <a:latin typeface="Poppins Light" panose="00000400000000000000" pitchFamily="2" charset="0"/>
                <a:cs typeface="Poppins Light" panose="00000400000000000000" pitchFamily="2" charset="0"/>
              </a:rPr>
              <a:t> </a:t>
            </a:r>
            <a:r>
              <a:rPr lang="en-US" sz="1100" dirty="0" err="1">
                <a:solidFill>
                  <a:schemeClr val="tx2">
                    <a:lumMod val="50000"/>
                  </a:schemeClr>
                </a:solidFill>
                <a:latin typeface="Poppins Light" panose="00000400000000000000" pitchFamily="2" charset="0"/>
                <a:cs typeface="Poppins Light" panose="00000400000000000000" pitchFamily="2" charset="0"/>
              </a:rPr>
              <a:t>ipsa</a:t>
            </a:r>
            <a:r>
              <a:rPr lang="en-US" sz="1100" dirty="0">
                <a:solidFill>
                  <a:schemeClr val="tx2">
                    <a:lumMod val="50000"/>
                  </a:schemeClr>
                </a:solidFill>
                <a:latin typeface="Poppins Light" panose="00000400000000000000" pitchFamily="2" charset="0"/>
                <a:cs typeface="Poppins Light" panose="00000400000000000000" pitchFamily="2" charset="0"/>
              </a:rPr>
              <a:t> </a:t>
            </a:r>
            <a:r>
              <a:rPr lang="en-US" sz="1100" dirty="0" err="1">
                <a:solidFill>
                  <a:schemeClr val="tx2">
                    <a:lumMod val="50000"/>
                  </a:schemeClr>
                </a:solidFill>
                <a:latin typeface="Poppins Light" panose="00000400000000000000" pitchFamily="2" charset="0"/>
                <a:cs typeface="Poppins Light" panose="00000400000000000000" pitchFamily="2" charset="0"/>
              </a:rPr>
              <a:t>quae</a:t>
            </a:r>
            <a:r>
              <a:rPr lang="en-US" sz="1100" dirty="0">
                <a:solidFill>
                  <a:schemeClr val="tx2">
                    <a:lumMod val="50000"/>
                  </a:schemeClr>
                </a:solidFill>
                <a:latin typeface="Poppins Light" panose="00000400000000000000" pitchFamily="2" charset="0"/>
                <a:cs typeface="Poppins Light" panose="00000400000000000000" pitchFamily="2" charset="0"/>
              </a:rPr>
              <a:t> ab </a:t>
            </a:r>
            <a:r>
              <a:rPr lang="en-US" sz="1100" dirty="0" err="1">
                <a:solidFill>
                  <a:schemeClr val="tx2">
                    <a:lumMod val="50000"/>
                  </a:schemeClr>
                </a:solidFill>
                <a:latin typeface="Poppins Light" panose="00000400000000000000" pitchFamily="2" charset="0"/>
                <a:cs typeface="Poppins Light" panose="00000400000000000000" pitchFamily="2" charset="0"/>
              </a:rPr>
              <a:t>illo</a:t>
            </a:r>
            <a:r>
              <a:rPr lang="en-US" sz="1100" dirty="0">
                <a:solidFill>
                  <a:schemeClr val="tx2">
                    <a:lumMod val="50000"/>
                  </a:schemeClr>
                </a:solidFill>
                <a:latin typeface="Poppins Light" panose="00000400000000000000" pitchFamily="2" charset="0"/>
                <a:cs typeface="Poppins Light" panose="00000400000000000000" pitchFamily="2" charset="0"/>
              </a:rPr>
              <a:t> </a:t>
            </a:r>
            <a:r>
              <a:rPr lang="en-US" sz="1100" dirty="0" err="1">
                <a:solidFill>
                  <a:schemeClr val="tx2">
                    <a:lumMod val="50000"/>
                  </a:schemeClr>
                </a:solidFill>
                <a:latin typeface="Poppins Light" panose="00000400000000000000" pitchFamily="2" charset="0"/>
                <a:cs typeface="Poppins Light" panose="00000400000000000000" pitchFamily="2" charset="0"/>
              </a:rPr>
              <a:t>inventore</a:t>
            </a:r>
            <a:r>
              <a:rPr lang="en-US" sz="1100" dirty="0">
                <a:solidFill>
                  <a:schemeClr val="tx2">
                    <a:lumMod val="50000"/>
                  </a:schemeClr>
                </a:solidFill>
                <a:latin typeface="Poppins Light" panose="00000400000000000000" pitchFamily="2" charset="0"/>
                <a:cs typeface="Poppins Light" panose="00000400000000000000" pitchFamily="2" charset="0"/>
              </a:rPr>
              <a:t> very </a:t>
            </a:r>
            <a:r>
              <a:rPr lang="en-US" sz="1100" dirty="0" err="1">
                <a:solidFill>
                  <a:schemeClr val="tx2">
                    <a:lumMod val="50000"/>
                  </a:schemeClr>
                </a:solidFill>
                <a:latin typeface="Poppins Light" panose="00000400000000000000" pitchFamily="2" charset="0"/>
                <a:cs typeface="Poppins Light" panose="00000400000000000000" pitchFamily="2" charset="0"/>
              </a:rPr>
              <a:t>tatis</a:t>
            </a:r>
            <a:r>
              <a:rPr lang="en-US" sz="1100" dirty="0">
                <a:solidFill>
                  <a:schemeClr val="tx2">
                    <a:lumMod val="50000"/>
                  </a:schemeClr>
                </a:solidFill>
                <a:latin typeface="Poppins Light" panose="00000400000000000000" pitchFamily="2" charset="0"/>
                <a:cs typeface="Poppins Light" panose="00000400000000000000" pitchFamily="2" charset="0"/>
              </a:rPr>
              <a:t> et quasi </a:t>
            </a:r>
            <a:r>
              <a:rPr lang="en-US" sz="1100" dirty="0" err="1">
                <a:solidFill>
                  <a:schemeClr val="tx2">
                    <a:lumMod val="50000"/>
                  </a:schemeClr>
                </a:solidFill>
                <a:latin typeface="Poppins Light" panose="00000400000000000000" pitchFamily="2" charset="0"/>
                <a:cs typeface="Poppins Light" panose="00000400000000000000" pitchFamily="2" charset="0"/>
              </a:rPr>
              <a:t>architecto</a:t>
            </a:r>
            <a:r>
              <a:rPr lang="en-US" sz="1100" dirty="0">
                <a:solidFill>
                  <a:schemeClr val="tx2">
                    <a:lumMod val="50000"/>
                  </a:schemeClr>
                </a:solidFill>
                <a:latin typeface="Poppins Light" panose="00000400000000000000" pitchFamily="2" charset="0"/>
                <a:cs typeface="Poppins Light" panose="00000400000000000000" pitchFamily="2" charset="0"/>
              </a:rPr>
              <a:t> </a:t>
            </a:r>
            <a:r>
              <a:rPr lang="en-US" sz="1100" dirty="0" err="1">
                <a:solidFill>
                  <a:schemeClr val="tx2">
                    <a:lumMod val="50000"/>
                  </a:schemeClr>
                </a:solidFill>
                <a:latin typeface="Poppins Light" panose="00000400000000000000" pitchFamily="2" charset="0"/>
                <a:cs typeface="Poppins Light" panose="00000400000000000000" pitchFamily="2" charset="0"/>
              </a:rPr>
              <a:t>beatae</a:t>
            </a:r>
            <a:r>
              <a:rPr lang="en-US" sz="1100" dirty="0">
                <a:solidFill>
                  <a:schemeClr val="tx2">
                    <a:lumMod val="50000"/>
                  </a:schemeClr>
                </a:solidFill>
                <a:latin typeface="Poppins Light" panose="00000400000000000000" pitchFamily="2" charset="0"/>
                <a:cs typeface="Poppins Light" panose="00000400000000000000" pitchFamily="2" charset="0"/>
              </a:rPr>
              <a:t> vitae dicta. </a:t>
            </a:r>
          </a:p>
        </p:txBody>
      </p:sp>
      <p:sp>
        <p:nvSpPr>
          <p:cNvPr id="68" name="TextBox 67">
            <a:extLst>
              <a:ext uri="{FF2B5EF4-FFF2-40B4-BE49-F238E27FC236}">
                <a16:creationId xmlns:a16="http://schemas.microsoft.com/office/drawing/2014/main" id="{375CE4FA-888A-41A4-A0F1-DA25D9763B81}"/>
              </a:ext>
            </a:extLst>
          </p:cNvPr>
          <p:cNvSpPr txBox="1"/>
          <p:nvPr/>
        </p:nvSpPr>
        <p:spPr>
          <a:xfrm>
            <a:off x="5868160" y="2428288"/>
            <a:ext cx="1689886" cy="307777"/>
          </a:xfrm>
          <a:prstGeom prst="rect">
            <a:avLst/>
          </a:prstGeom>
          <a:noFill/>
        </p:spPr>
        <p:txBody>
          <a:bodyPr wrap="none" rtlCol="0">
            <a:spAutoFit/>
          </a:bodyPr>
          <a:lstStyle/>
          <a:p>
            <a:r>
              <a:rPr lang="en-US" sz="1400" b="1" dirty="0">
                <a:solidFill>
                  <a:schemeClr val="tx2">
                    <a:lumMod val="50000"/>
                  </a:schemeClr>
                </a:solidFill>
                <a:latin typeface="Poppins Light" panose="00000400000000000000" pitchFamily="2" charset="0"/>
                <a:cs typeface="Poppins Light" panose="00000400000000000000" pitchFamily="2" charset="0"/>
              </a:rPr>
              <a:t>YOUR GREAT TITLE</a:t>
            </a:r>
          </a:p>
        </p:txBody>
      </p:sp>
      <p:grpSp>
        <p:nvGrpSpPr>
          <p:cNvPr id="27" name="Group 26"/>
          <p:cNvGrpSpPr/>
          <p:nvPr/>
        </p:nvGrpSpPr>
        <p:grpSpPr>
          <a:xfrm>
            <a:off x="279400" y="1"/>
            <a:ext cx="11912600" cy="6857999"/>
            <a:chOff x="279400" y="1"/>
            <a:chExt cx="11912600" cy="6857999"/>
          </a:xfrm>
        </p:grpSpPr>
        <p:grpSp>
          <p:nvGrpSpPr>
            <p:cNvPr id="28" name="Group 27"/>
            <p:cNvGrpSpPr/>
            <p:nvPr/>
          </p:nvGrpSpPr>
          <p:grpSpPr>
            <a:xfrm>
              <a:off x="279400" y="215900"/>
              <a:ext cx="533400" cy="533400"/>
              <a:chOff x="901700" y="4102100"/>
              <a:chExt cx="1879600" cy="1879600"/>
            </a:xfrm>
          </p:grpSpPr>
          <p:sp>
            <p:nvSpPr>
              <p:cNvPr id="38" name="Donut 37"/>
              <p:cNvSpPr/>
              <p:nvPr/>
            </p:nvSpPr>
            <p:spPr>
              <a:xfrm>
                <a:off x="901700" y="4102100"/>
                <a:ext cx="1879600" cy="1879600"/>
              </a:xfrm>
              <a:prstGeom prst="donut">
                <a:avLst>
                  <a:gd name="adj" fmla="val 810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9" name="Oval 38"/>
              <p:cNvSpPr/>
              <p:nvPr/>
            </p:nvSpPr>
            <p:spPr>
              <a:xfrm>
                <a:off x="1320800" y="4521200"/>
                <a:ext cx="1041400" cy="10414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Freeform 28"/>
            <p:cNvSpPr/>
            <p:nvPr/>
          </p:nvSpPr>
          <p:spPr>
            <a:xfrm>
              <a:off x="11239500" y="4445000"/>
              <a:ext cx="952500" cy="1905000"/>
            </a:xfrm>
            <a:custGeom>
              <a:avLst/>
              <a:gdLst>
                <a:gd name="connsiteX0" fmla="*/ 1219200 w 1219200"/>
                <a:gd name="connsiteY0" fmla="*/ 543697 h 2438400"/>
                <a:gd name="connsiteX1" fmla="*/ 1219200 w 1219200"/>
                <a:gd name="connsiteY1" fmla="*/ 1894703 h 2438400"/>
                <a:gd name="connsiteX2" fmla="*/ 543697 w 1219200"/>
                <a:gd name="connsiteY2" fmla="*/ 1219200 h 2438400"/>
                <a:gd name="connsiteX3" fmla="*/ 1219200 w 1219200"/>
                <a:gd name="connsiteY3" fmla="*/ 543697 h 2438400"/>
                <a:gd name="connsiteX4" fmla="*/ 1219200 w 1219200"/>
                <a:gd name="connsiteY4" fmla="*/ 0 h 2438400"/>
                <a:gd name="connsiteX5" fmla="*/ 1219200 w 1219200"/>
                <a:gd name="connsiteY5" fmla="*/ 197705 h 2438400"/>
                <a:gd name="connsiteX6" fmla="*/ 197705 w 1219200"/>
                <a:gd name="connsiteY6" fmla="*/ 1219200 h 2438400"/>
                <a:gd name="connsiteX7" fmla="*/ 1219200 w 1219200"/>
                <a:gd name="connsiteY7" fmla="*/ 2240695 h 2438400"/>
                <a:gd name="connsiteX8" fmla="*/ 1219200 w 1219200"/>
                <a:gd name="connsiteY8" fmla="*/ 2438400 h 2438400"/>
                <a:gd name="connsiteX9" fmla="*/ 0 w 1219200"/>
                <a:gd name="connsiteY9" fmla="*/ 1219200 h 2438400"/>
                <a:gd name="connsiteX10" fmla="*/ 1219200 w 1219200"/>
                <a:gd name="connsiteY10" fmla="*/ 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 h="2438400">
                  <a:moveTo>
                    <a:pt x="1219200" y="543697"/>
                  </a:moveTo>
                  <a:lnTo>
                    <a:pt x="1219200" y="1894703"/>
                  </a:lnTo>
                  <a:cubicBezTo>
                    <a:pt x="846130" y="1894703"/>
                    <a:pt x="543697" y="1592270"/>
                    <a:pt x="543697" y="1219200"/>
                  </a:cubicBezTo>
                  <a:cubicBezTo>
                    <a:pt x="543697" y="846130"/>
                    <a:pt x="846130" y="543697"/>
                    <a:pt x="1219200" y="543697"/>
                  </a:cubicBezTo>
                  <a:close/>
                  <a:moveTo>
                    <a:pt x="1219200" y="0"/>
                  </a:moveTo>
                  <a:lnTo>
                    <a:pt x="1219200" y="197705"/>
                  </a:lnTo>
                  <a:cubicBezTo>
                    <a:pt x="655044" y="197705"/>
                    <a:pt x="197705" y="655044"/>
                    <a:pt x="197705" y="1219200"/>
                  </a:cubicBezTo>
                  <a:cubicBezTo>
                    <a:pt x="197705" y="1783356"/>
                    <a:pt x="655044" y="2240695"/>
                    <a:pt x="1219200" y="2240695"/>
                  </a:cubicBezTo>
                  <a:lnTo>
                    <a:pt x="1219200" y="2438400"/>
                  </a:lnTo>
                  <a:cubicBezTo>
                    <a:pt x="545854" y="2438400"/>
                    <a:pt x="0" y="1892546"/>
                    <a:pt x="0" y="1219200"/>
                  </a:cubicBezTo>
                  <a:cubicBezTo>
                    <a:pt x="0" y="545854"/>
                    <a:pt x="545854" y="0"/>
                    <a:pt x="12192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p:cNvSpPr txBox="1"/>
            <p:nvPr/>
          </p:nvSpPr>
          <p:spPr>
            <a:xfrm>
              <a:off x="863600" y="344100"/>
              <a:ext cx="1454244" cy="276999"/>
            </a:xfrm>
            <a:prstGeom prst="rect">
              <a:avLst/>
            </a:prstGeom>
            <a:noFill/>
          </p:spPr>
          <p:txBody>
            <a:bodyPr wrap="none" rtlCol="0">
              <a:spAutoFit/>
            </a:bodyPr>
            <a:lstStyle/>
            <a:p>
              <a:r>
                <a:rPr lang="en-US" sz="1200" dirty="0">
                  <a:solidFill>
                    <a:schemeClr val="bg1">
                      <a:lumMod val="75000"/>
                    </a:schemeClr>
                  </a:solidFill>
                  <a:latin typeface="Poppins" panose="00000500000000000000" pitchFamily="2" charset="0"/>
                  <a:cs typeface="Poppins" panose="00000500000000000000" pitchFamily="2" charset="0"/>
                </a:rPr>
                <a:t>CLOSE UP PHOTO</a:t>
              </a:r>
            </a:p>
          </p:txBody>
        </p:sp>
        <p:sp>
          <p:nvSpPr>
            <p:cNvPr id="31" name="Freeform 30"/>
            <p:cNvSpPr/>
            <p:nvPr/>
          </p:nvSpPr>
          <p:spPr>
            <a:xfrm>
              <a:off x="10176022" y="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rot="10800000">
              <a:off x="719266" y="623690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p:cNvGrpSpPr/>
            <p:nvPr/>
          </p:nvGrpSpPr>
          <p:grpSpPr>
            <a:xfrm rot="5400000">
              <a:off x="10147488" y="2539838"/>
              <a:ext cx="3336260" cy="253916"/>
              <a:chOff x="2362388" y="2033200"/>
              <a:chExt cx="3336260" cy="253916"/>
            </a:xfrm>
          </p:grpSpPr>
          <p:sp>
            <p:nvSpPr>
              <p:cNvPr id="34" name="TextBox 33"/>
              <p:cNvSpPr txBox="1"/>
              <p:nvPr/>
            </p:nvSpPr>
            <p:spPr>
              <a:xfrm>
                <a:off x="2362388" y="2033200"/>
                <a:ext cx="740908"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Home</a:t>
                </a:r>
              </a:p>
            </p:txBody>
          </p:sp>
          <p:sp>
            <p:nvSpPr>
              <p:cNvPr id="35" name="TextBox 34"/>
              <p:cNvSpPr txBox="1"/>
              <p:nvPr/>
            </p:nvSpPr>
            <p:spPr>
              <a:xfrm>
                <a:off x="3273992" y="2033200"/>
                <a:ext cx="764953"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Photo</a:t>
                </a:r>
              </a:p>
            </p:txBody>
          </p:sp>
          <p:sp>
            <p:nvSpPr>
              <p:cNvPr id="36" name="TextBox 35"/>
              <p:cNvSpPr txBox="1"/>
              <p:nvPr/>
            </p:nvSpPr>
            <p:spPr>
              <a:xfrm>
                <a:off x="4209641" y="2033200"/>
                <a:ext cx="763351"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Video</a:t>
                </a:r>
              </a:p>
            </p:txBody>
          </p:sp>
          <p:sp>
            <p:nvSpPr>
              <p:cNvPr id="37" name="TextBox 36"/>
              <p:cNvSpPr txBox="1"/>
              <p:nvPr/>
            </p:nvSpPr>
            <p:spPr>
              <a:xfrm>
                <a:off x="5143688" y="2033200"/>
                <a:ext cx="554960"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Exit</a:t>
                </a:r>
              </a:p>
            </p:txBody>
          </p:sp>
        </p:grpSp>
      </p:grpSp>
      <p:sp>
        <p:nvSpPr>
          <p:cNvPr id="40" name="TextBox 39"/>
          <p:cNvSpPr txBox="1"/>
          <p:nvPr/>
        </p:nvSpPr>
        <p:spPr>
          <a:xfrm>
            <a:off x="3748251" y="857713"/>
            <a:ext cx="4695517" cy="707886"/>
          </a:xfrm>
          <a:prstGeom prst="rect">
            <a:avLst/>
          </a:prstGeom>
          <a:noFill/>
        </p:spPr>
        <p:txBody>
          <a:bodyPr wrap="none" rtlCol="0">
            <a:spAutoFit/>
          </a:bodyPr>
          <a:lstStyle/>
          <a:p>
            <a:pPr algn="ctr"/>
            <a:r>
              <a:rPr lang="en-US" sz="4000" dirty="0">
                <a:solidFill>
                  <a:schemeClr val="tx1">
                    <a:lumMod val="75000"/>
                    <a:lumOff val="25000"/>
                  </a:schemeClr>
                </a:solidFill>
                <a:latin typeface="Bree Serif" panose="02000503040000020004" pitchFamily="2" charset="0"/>
              </a:rPr>
              <a:t>Infographic </a:t>
            </a:r>
            <a:r>
              <a:rPr lang="en-US" sz="4000" dirty="0">
                <a:solidFill>
                  <a:schemeClr val="accent4"/>
                </a:solidFill>
                <a:latin typeface="Bree Serif" panose="02000503040000020004" pitchFamily="2" charset="0"/>
              </a:rPr>
              <a:t>Section</a:t>
            </a:r>
          </a:p>
        </p:txBody>
      </p:sp>
    </p:spTree>
    <p:extLst>
      <p:ext uri="{BB962C8B-B14F-4D97-AF65-F5344CB8AC3E}">
        <p14:creationId xmlns:p14="http://schemas.microsoft.com/office/powerpoint/2010/main" val="4243048215"/>
      </p:ext>
    </p:extLst>
  </p:cSld>
  <p:clrMapOvr>
    <a:masterClrMapping/>
  </p:clrMapOvr>
  <p:transition spd="slow">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3">
            <a:extLst>
              <a:ext uri="{FF2B5EF4-FFF2-40B4-BE49-F238E27FC236}">
                <a16:creationId xmlns:a16="http://schemas.microsoft.com/office/drawing/2014/main" id="{3E843A52-9F98-4916-8DC8-F73B53644557}"/>
              </a:ext>
            </a:extLst>
          </p:cNvPr>
          <p:cNvSpPr/>
          <p:nvPr/>
        </p:nvSpPr>
        <p:spPr>
          <a:xfrm flipH="1" flipV="1">
            <a:off x="2601380" y="1992463"/>
            <a:ext cx="2504733" cy="1252367"/>
          </a:xfrm>
          <a:custGeom>
            <a:avLst/>
            <a:gdLst>
              <a:gd name="connsiteX0" fmla="*/ 0 w 2497540"/>
              <a:gd name="connsiteY0" fmla="*/ 0 h 1248770"/>
              <a:gd name="connsiteX1" fmla="*/ 270509 w 2497540"/>
              <a:gd name="connsiteY1" fmla="*/ 0 h 1248770"/>
              <a:gd name="connsiteX2" fmla="*/ 1248770 w 2497540"/>
              <a:gd name="connsiteY2" fmla="*/ 978261 h 1248770"/>
              <a:gd name="connsiteX3" fmla="*/ 2227031 w 2497540"/>
              <a:gd name="connsiteY3" fmla="*/ 0 h 1248770"/>
              <a:gd name="connsiteX4" fmla="*/ 2497540 w 2497540"/>
              <a:gd name="connsiteY4" fmla="*/ 0 h 1248770"/>
              <a:gd name="connsiteX5" fmla="*/ 1248770 w 2497540"/>
              <a:gd name="connsiteY5" fmla="*/ 1248770 h 1248770"/>
              <a:gd name="connsiteX6" fmla="*/ 0 w 2497540"/>
              <a:gd name="connsiteY6" fmla="*/ 0 h 1248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7540" h="1248770">
                <a:moveTo>
                  <a:pt x="0" y="0"/>
                </a:moveTo>
                <a:lnTo>
                  <a:pt x="270509" y="0"/>
                </a:lnTo>
                <a:cubicBezTo>
                  <a:pt x="270509" y="540279"/>
                  <a:pt x="708491" y="978261"/>
                  <a:pt x="1248770" y="978261"/>
                </a:cubicBezTo>
                <a:cubicBezTo>
                  <a:pt x="1789049" y="978261"/>
                  <a:pt x="2227031" y="540279"/>
                  <a:pt x="2227031" y="0"/>
                </a:cubicBezTo>
                <a:lnTo>
                  <a:pt x="2497540" y="0"/>
                </a:lnTo>
                <a:cubicBezTo>
                  <a:pt x="2497540" y="689677"/>
                  <a:pt x="1938447" y="1248770"/>
                  <a:pt x="1248770" y="1248770"/>
                </a:cubicBezTo>
                <a:cubicBezTo>
                  <a:pt x="559093" y="1248770"/>
                  <a:pt x="0" y="689677"/>
                  <a:pt x="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Poppins Light" panose="00000400000000000000" pitchFamily="2" charset="0"/>
              <a:cs typeface="Poppins Light" panose="00000400000000000000" pitchFamily="2" charset="0"/>
            </a:endParaRPr>
          </a:p>
        </p:txBody>
      </p:sp>
      <p:sp>
        <p:nvSpPr>
          <p:cNvPr id="3" name="Freeform 6">
            <a:extLst>
              <a:ext uri="{FF2B5EF4-FFF2-40B4-BE49-F238E27FC236}">
                <a16:creationId xmlns:a16="http://schemas.microsoft.com/office/drawing/2014/main" id="{CF21D737-6809-4F9E-8312-CD23374793B2}"/>
              </a:ext>
            </a:extLst>
          </p:cNvPr>
          <p:cNvSpPr/>
          <p:nvPr/>
        </p:nvSpPr>
        <p:spPr>
          <a:xfrm rot="10800000">
            <a:off x="4843633" y="1988461"/>
            <a:ext cx="2504733" cy="1252367"/>
          </a:xfrm>
          <a:custGeom>
            <a:avLst/>
            <a:gdLst>
              <a:gd name="connsiteX0" fmla="*/ 0 w 2497540"/>
              <a:gd name="connsiteY0" fmla="*/ 0 h 1248770"/>
              <a:gd name="connsiteX1" fmla="*/ 270509 w 2497540"/>
              <a:gd name="connsiteY1" fmla="*/ 0 h 1248770"/>
              <a:gd name="connsiteX2" fmla="*/ 1248770 w 2497540"/>
              <a:gd name="connsiteY2" fmla="*/ 978261 h 1248770"/>
              <a:gd name="connsiteX3" fmla="*/ 2227031 w 2497540"/>
              <a:gd name="connsiteY3" fmla="*/ 0 h 1248770"/>
              <a:gd name="connsiteX4" fmla="*/ 2497540 w 2497540"/>
              <a:gd name="connsiteY4" fmla="*/ 0 h 1248770"/>
              <a:gd name="connsiteX5" fmla="*/ 1248770 w 2497540"/>
              <a:gd name="connsiteY5" fmla="*/ 1248770 h 1248770"/>
              <a:gd name="connsiteX6" fmla="*/ 0 w 2497540"/>
              <a:gd name="connsiteY6" fmla="*/ 0 h 1248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7540" h="1248770">
                <a:moveTo>
                  <a:pt x="0" y="0"/>
                </a:moveTo>
                <a:lnTo>
                  <a:pt x="270509" y="0"/>
                </a:lnTo>
                <a:cubicBezTo>
                  <a:pt x="270509" y="540279"/>
                  <a:pt x="708491" y="978261"/>
                  <a:pt x="1248770" y="978261"/>
                </a:cubicBezTo>
                <a:cubicBezTo>
                  <a:pt x="1789049" y="978261"/>
                  <a:pt x="2227031" y="540279"/>
                  <a:pt x="2227031" y="0"/>
                </a:cubicBezTo>
                <a:lnTo>
                  <a:pt x="2497540" y="0"/>
                </a:lnTo>
                <a:cubicBezTo>
                  <a:pt x="2497540" y="689677"/>
                  <a:pt x="1938447" y="1248770"/>
                  <a:pt x="1248770" y="1248770"/>
                </a:cubicBezTo>
                <a:cubicBezTo>
                  <a:pt x="559093" y="1248770"/>
                  <a:pt x="0" y="689677"/>
                  <a:pt x="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Poppins Light" panose="00000400000000000000" pitchFamily="2" charset="0"/>
              <a:cs typeface="Poppins Light" panose="00000400000000000000" pitchFamily="2" charset="0"/>
            </a:endParaRPr>
          </a:p>
        </p:txBody>
      </p:sp>
      <p:sp>
        <p:nvSpPr>
          <p:cNvPr id="4" name="Freeform 9">
            <a:extLst>
              <a:ext uri="{FF2B5EF4-FFF2-40B4-BE49-F238E27FC236}">
                <a16:creationId xmlns:a16="http://schemas.microsoft.com/office/drawing/2014/main" id="{C33558B8-149B-47D7-8015-6980E840F8B7}"/>
              </a:ext>
            </a:extLst>
          </p:cNvPr>
          <p:cNvSpPr/>
          <p:nvPr/>
        </p:nvSpPr>
        <p:spPr>
          <a:xfrm flipV="1">
            <a:off x="7085886" y="1992465"/>
            <a:ext cx="2504733" cy="1252367"/>
          </a:xfrm>
          <a:custGeom>
            <a:avLst/>
            <a:gdLst>
              <a:gd name="connsiteX0" fmla="*/ 0 w 2497540"/>
              <a:gd name="connsiteY0" fmla="*/ 0 h 1248770"/>
              <a:gd name="connsiteX1" fmla="*/ 270509 w 2497540"/>
              <a:gd name="connsiteY1" fmla="*/ 0 h 1248770"/>
              <a:gd name="connsiteX2" fmla="*/ 1248770 w 2497540"/>
              <a:gd name="connsiteY2" fmla="*/ 978261 h 1248770"/>
              <a:gd name="connsiteX3" fmla="*/ 2227031 w 2497540"/>
              <a:gd name="connsiteY3" fmla="*/ 0 h 1248770"/>
              <a:gd name="connsiteX4" fmla="*/ 2497540 w 2497540"/>
              <a:gd name="connsiteY4" fmla="*/ 0 h 1248770"/>
              <a:gd name="connsiteX5" fmla="*/ 1248770 w 2497540"/>
              <a:gd name="connsiteY5" fmla="*/ 1248770 h 1248770"/>
              <a:gd name="connsiteX6" fmla="*/ 0 w 2497540"/>
              <a:gd name="connsiteY6" fmla="*/ 0 h 1248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7540" h="1248770">
                <a:moveTo>
                  <a:pt x="0" y="0"/>
                </a:moveTo>
                <a:lnTo>
                  <a:pt x="270509" y="0"/>
                </a:lnTo>
                <a:cubicBezTo>
                  <a:pt x="270509" y="540279"/>
                  <a:pt x="708491" y="978261"/>
                  <a:pt x="1248770" y="978261"/>
                </a:cubicBezTo>
                <a:cubicBezTo>
                  <a:pt x="1789049" y="978261"/>
                  <a:pt x="2227031" y="540279"/>
                  <a:pt x="2227031" y="0"/>
                </a:cubicBezTo>
                <a:lnTo>
                  <a:pt x="2497540" y="0"/>
                </a:lnTo>
                <a:cubicBezTo>
                  <a:pt x="2497540" y="689677"/>
                  <a:pt x="1938447" y="1248770"/>
                  <a:pt x="1248770" y="1248770"/>
                </a:cubicBezTo>
                <a:cubicBezTo>
                  <a:pt x="559093" y="1248770"/>
                  <a:pt x="0" y="689677"/>
                  <a:pt x="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Poppins Light" panose="00000400000000000000" pitchFamily="2" charset="0"/>
              <a:cs typeface="Poppins Light" panose="00000400000000000000" pitchFamily="2" charset="0"/>
            </a:endParaRPr>
          </a:p>
        </p:txBody>
      </p:sp>
      <p:sp>
        <p:nvSpPr>
          <p:cNvPr id="5" name="TextBox 4">
            <a:extLst>
              <a:ext uri="{FF2B5EF4-FFF2-40B4-BE49-F238E27FC236}">
                <a16:creationId xmlns:a16="http://schemas.microsoft.com/office/drawing/2014/main" id="{41C51862-D366-4A39-BC72-A651FF3D50D8}"/>
              </a:ext>
            </a:extLst>
          </p:cNvPr>
          <p:cNvSpPr txBox="1"/>
          <p:nvPr/>
        </p:nvSpPr>
        <p:spPr>
          <a:xfrm>
            <a:off x="3206305" y="2616557"/>
            <a:ext cx="1294883" cy="735747"/>
          </a:xfrm>
          <a:prstGeom prst="roundRect">
            <a:avLst>
              <a:gd name="adj" fmla="val 50000"/>
            </a:avLst>
          </a:prstGeom>
          <a:solidFill>
            <a:schemeClr val="accent4"/>
          </a:solidFill>
        </p:spPr>
        <p:txBody>
          <a:bodyPr wrap="square" rtlCol="0" anchor="ctr">
            <a:spAutoFit/>
          </a:bodyPr>
          <a:lstStyle/>
          <a:p>
            <a:pPr algn="ctr"/>
            <a:r>
              <a:rPr lang="id-ID" sz="2800" dirty="0">
                <a:solidFill>
                  <a:schemeClr val="bg1"/>
                </a:solidFill>
                <a:latin typeface="Poppins Light" panose="00000400000000000000" pitchFamily="2" charset="0"/>
                <a:ea typeface="Open Sans Semibold" panose="020B0706030804020204" pitchFamily="34" charset="0"/>
                <a:cs typeface="Poppins Light" panose="00000400000000000000" pitchFamily="2" charset="0"/>
              </a:rPr>
              <a:t>2017</a:t>
            </a:r>
            <a:endParaRPr lang="en-US" sz="2800" dirty="0">
              <a:solidFill>
                <a:schemeClr val="bg1"/>
              </a:solidFill>
              <a:latin typeface="Poppins Light" panose="00000400000000000000" pitchFamily="2" charset="0"/>
              <a:ea typeface="Open Sans Semibold" panose="020B0706030804020204" pitchFamily="34" charset="0"/>
              <a:cs typeface="Poppins Light" panose="00000400000000000000" pitchFamily="2" charset="0"/>
            </a:endParaRPr>
          </a:p>
        </p:txBody>
      </p:sp>
      <p:sp>
        <p:nvSpPr>
          <p:cNvPr id="6" name="TextBox 5">
            <a:extLst>
              <a:ext uri="{FF2B5EF4-FFF2-40B4-BE49-F238E27FC236}">
                <a16:creationId xmlns:a16="http://schemas.microsoft.com/office/drawing/2014/main" id="{B05E2AE2-8394-4F54-9258-C365D944022C}"/>
              </a:ext>
            </a:extLst>
          </p:cNvPr>
          <p:cNvSpPr txBox="1"/>
          <p:nvPr/>
        </p:nvSpPr>
        <p:spPr>
          <a:xfrm>
            <a:off x="5448558" y="2616557"/>
            <a:ext cx="1294883" cy="735747"/>
          </a:xfrm>
          <a:prstGeom prst="roundRect">
            <a:avLst>
              <a:gd name="adj" fmla="val 50000"/>
            </a:avLst>
          </a:prstGeom>
          <a:solidFill>
            <a:schemeClr val="accent2"/>
          </a:solidFill>
        </p:spPr>
        <p:txBody>
          <a:bodyPr wrap="square" rtlCol="0" anchor="ctr">
            <a:spAutoFit/>
          </a:bodyPr>
          <a:lstStyle/>
          <a:p>
            <a:pPr algn="ctr"/>
            <a:r>
              <a:rPr lang="id-ID" sz="2800" dirty="0">
                <a:solidFill>
                  <a:schemeClr val="bg1"/>
                </a:solidFill>
                <a:latin typeface="Poppins Light" panose="00000400000000000000" pitchFamily="2" charset="0"/>
                <a:ea typeface="Open Sans Semibold" panose="020B0706030804020204" pitchFamily="34" charset="0"/>
                <a:cs typeface="Poppins Light" panose="00000400000000000000" pitchFamily="2" charset="0"/>
              </a:rPr>
              <a:t>2018</a:t>
            </a:r>
            <a:endParaRPr lang="en-US" sz="2800" dirty="0">
              <a:solidFill>
                <a:schemeClr val="bg1"/>
              </a:solidFill>
              <a:latin typeface="Poppins Light" panose="00000400000000000000" pitchFamily="2" charset="0"/>
              <a:ea typeface="Open Sans Semibold" panose="020B0706030804020204" pitchFamily="34" charset="0"/>
              <a:cs typeface="Poppins Light" panose="00000400000000000000" pitchFamily="2" charset="0"/>
            </a:endParaRPr>
          </a:p>
        </p:txBody>
      </p:sp>
      <p:sp>
        <p:nvSpPr>
          <p:cNvPr id="7" name="TextBox 6">
            <a:extLst>
              <a:ext uri="{FF2B5EF4-FFF2-40B4-BE49-F238E27FC236}">
                <a16:creationId xmlns:a16="http://schemas.microsoft.com/office/drawing/2014/main" id="{3646F1CC-55FA-47D2-9A0D-1C08FF1D7622}"/>
              </a:ext>
            </a:extLst>
          </p:cNvPr>
          <p:cNvSpPr txBox="1"/>
          <p:nvPr/>
        </p:nvSpPr>
        <p:spPr>
          <a:xfrm>
            <a:off x="7690811" y="2616557"/>
            <a:ext cx="1294883" cy="735747"/>
          </a:xfrm>
          <a:prstGeom prst="roundRect">
            <a:avLst>
              <a:gd name="adj" fmla="val 50000"/>
            </a:avLst>
          </a:prstGeom>
          <a:solidFill>
            <a:schemeClr val="accent3"/>
          </a:solidFill>
        </p:spPr>
        <p:txBody>
          <a:bodyPr wrap="square" rtlCol="0" anchor="ctr">
            <a:spAutoFit/>
          </a:bodyPr>
          <a:lstStyle/>
          <a:p>
            <a:pPr algn="ctr"/>
            <a:r>
              <a:rPr lang="id-ID" sz="2800" dirty="0">
                <a:solidFill>
                  <a:schemeClr val="bg1"/>
                </a:solidFill>
                <a:latin typeface="Poppins Light" panose="00000400000000000000" pitchFamily="2" charset="0"/>
                <a:ea typeface="Open Sans Semibold" panose="020B0706030804020204" pitchFamily="34" charset="0"/>
                <a:cs typeface="Poppins Light" panose="00000400000000000000" pitchFamily="2" charset="0"/>
              </a:rPr>
              <a:t>2019</a:t>
            </a:r>
            <a:endParaRPr lang="en-US" sz="2800" dirty="0">
              <a:solidFill>
                <a:schemeClr val="bg1"/>
              </a:solidFill>
              <a:latin typeface="Poppins Light" panose="00000400000000000000" pitchFamily="2" charset="0"/>
              <a:ea typeface="Open Sans Semibold" panose="020B0706030804020204" pitchFamily="34" charset="0"/>
              <a:cs typeface="Poppins Light" panose="00000400000000000000" pitchFamily="2" charset="0"/>
            </a:endParaRPr>
          </a:p>
        </p:txBody>
      </p:sp>
      <p:sp>
        <p:nvSpPr>
          <p:cNvPr id="8" name="Rectangle 7">
            <a:extLst>
              <a:ext uri="{FF2B5EF4-FFF2-40B4-BE49-F238E27FC236}">
                <a16:creationId xmlns:a16="http://schemas.microsoft.com/office/drawing/2014/main" id="{C0212EF6-56EA-4888-8F66-EDCA78299E73}"/>
              </a:ext>
            </a:extLst>
          </p:cNvPr>
          <p:cNvSpPr/>
          <p:nvPr/>
        </p:nvSpPr>
        <p:spPr>
          <a:xfrm>
            <a:off x="2991170" y="3492417"/>
            <a:ext cx="1725152" cy="338554"/>
          </a:xfrm>
          <a:prstGeom prst="rect">
            <a:avLst/>
          </a:prstGeom>
        </p:spPr>
        <p:txBody>
          <a:bodyPr wrap="none">
            <a:spAutoFit/>
          </a:bodyPr>
          <a:lstStyle/>
          <a:p>
            <a:pPr algn="ctr"/>
            <a:r>
              <a:rPr lang="id-ID" sz="1600" i="0" dirty="0">
                <a:solidFill>
                  <a:schemeClr val="accent4"/>
                </a:solidFill>
                <a:effectLst/>
                <a:latin typeface="Poppins Light" panose="00000400000000000000" pitchFamily="2" charset="0"/>
                <a:ea typeface="Open Sans Light" panose="020B0306030504020204" pitchFamily="34" charset="0"/>
                <a:cs typeface="Poppins Light" panose="00000400000000000000" pitchFamily="2" charset="0"/>
              </a:rPr>
              <a:t>KEYWORD HERE</a:t>
            </a:r>
            <a:endParaRPr lang="en-US" sz="1600" dirty="0">
              <a:solidFill>
                <a:schemeClr val="accent4"/>
              </a:solidFill>
              <a:latin typeface="Poppins Light" panose="00000400000000000000" pitchFamily="2" charset="0"/>
              <a:ea typeface="Open Sans Light" panose="020B0306030504020204" pitchFamily="34" charset="0"/>
              <a:cs typeface="Poppins Light" panose="00000400000000000000" pitchFamily="2" charset="0"/>
            </a:endParaRPr>
          </a:p>
        </p:txBody>
      </p:sp>
      <p:sp>
        <p:nvSpPr>
          <p:cNvPr id="9" name="Rectangle 8">
            <a:extLst>
              <a:ext uri="{FF2B5EF4-FFF2-40B4-BE49-F238E27FC236}">
                <a16:creationId xmlns:a16="http://schemas.microsoft.com/office/drawing/2014/main" id="{148F07EB-7328-4BB3-A791-7C236A904058}"/>
              </a:ext>
            </a:extLst>
          </p:cNvPr>
          <p:cNvSpPr/>
          <p:nvPr/>
        </p:nvSpPr>
        <p:spPr>
          <a:xfrm>
            <a:off x="2919560" y="3864855"/>
            <a:ext cx="1868372" cy="620170"/>
          </a:xfrm>
          <a:prstGeom prst="rect">
            <a:avLst/>
          </a:prstGeom>
        </p:spPr>
        <p:txBody>
          <a:bodyPr wrap="square">
            <a:spAutoFit/>
          </a:bodyPr>
          <a:lstStyle/>
          <a:p>
            <a:pPr algn="ctr">
              <a:lnSpc>
                <a:spcPct val="150000"/>
              </a:lnSpc>
            </a:pPr>
            <a:r>
              <a:rPr lang="id-ID" sz="1200" i="0" dirty="0">
                <a:solidFill>
                  <a:schemeClr val="tx2">
                    <a:lumMod val="50000"/>
                  </a:schemeClr>
                </a:solidFill>
                <a:effectLst/>
                <a:latin typeface="Poppins Light" panose="00000400000000000000" pitchFamily="2" charset="0"/>
                <a:ea typeface="Open Sans Light" panose="020B0306030504020204" pitchFamily="34" charset="0"/>
                <a:cs typeface="Poppins Light" panose="00000400000000000000" pitchFamily="2" charset="0"/>
              </a:rPr>
              <a:t>Lorem ipsum dolor sit amet, lacus nulla</a:t>
            </a:r>
            <a:endParaRPr lang="id-ID" sz="1200" dirty="0">
              <a:solidFill>
                <a:schemeClr val="tx2">
                  <a:lumMod val="50000"/>
                </a:schemeClr>
              </a:solidFill>
              <a:latin typeface="Poppins Light" panose="00000400000000000000" pitchFamily="2" charset="0"/>
              <a:ea typeface="Open Sans Light" panose="020B0306030504020204" pitchFamily="34" charset="0"/>
              <a:cs typeface="Poppins Light" panose="00000400000000000000" pitchFamily="2" charset="0"/>
            </a:endParaRPr>
          </a:p>
        </p:txBody>
      </p:sp>
      <p:sp>
        <p:nvSpPr>
          <p:cNvPr id="10" name="Rectangle 9">
            <a:extLst>
              <a:ext uri="{FF2B5EF4-FFF2-40B4-BE49-F238E27FC236}">
                <a16:creationId xmlns:a16="http://schemas.microsoft.com/office/drawing/2014/main" id="{9996E740-19AE-402B-8232-66A72D31DAF9}"/>
              </a:ext>
            </a:extLst>
          </p:cNvPr>
          <p:cNvSpPr/>
          <p:nvPr/>
        </p:nvSpPr>
        <p:spPr>
          <a:xfrm>
            <a:off x="7475676" y="3485208"/>
            <a:ext cx="1725152" cy="338554"/>
          </a:xfrm>
          <a:prstGeom prst="rect">
            <a:avLst/>
          </a:prstGeom>
        </p:spPr>
        <p:txBody>
          <a:bodyPr wrap="none">
            <a:spAutoFit/>
          </a:bodyPr>
          <a:lstStyle/>
          <a:p>
            <a:pPr algn="ctr"/>
            <a:r>
              <a:rPr lang="id-ID" sz="1600" i="0" dirty="0">
                <a:solidFill>
                  <a:schemeClr val="accent3"/>
                </a:solidFill>
                <a:effectLst/>
                <a:latin typeface="Poppins Light" panose="00000400000000000000" pitchFamily="2" charset="0"/>
                <a:ea typeface="Open Sans Light" panose="020B0306030504020204" pitchFamily="34" charset="0"/>
                <a:cs typeface="Poppins Light" panose="00000400000000000000" pitchFamily="2" charset="0"/>
              </a:rPr>
              <a:t>KEYWORD HERE</a:t>
            </a:r>
            <a:endParaRPr lang="en-US" sz="1600" dirty="0">
              <a:solidFill>
                <a:schemeClr val="accent3"/>
              </a:solidFill>
              <a:latin typeface="Poppins Light" panose="00000400000000000000" pitchFamily="2" charset="0"/>
              <a:ea typeface="Open Sans Light" panose="020B0306030504020204" pitchFamily="34" charset="0"/>
              <a:cs typeface="Poppins Light" panose="00000400000000000000" pitchFamily="2" charset="0"/>
            </a:endParaRPr>
          </a:p>
        </p:txBody>
      </p:sp>
      <p:sp>
        <p:nvSpPr>
          <p:cNvPr id="11" name="Rectangle 10">
            <a:extLst>
              <a:ext uri="{FF2B5EF4-FFF2-40B4-BE49-F238E27FC236}">
                <a16:creationId xmlns:a16="http://schemas.microsoft.com/office/drawing/2014/main" id="{2E486A07-A824-48D6-885F-FA5600DA9B11}"/>
              </a:ext>
            </a:extLst>
          </p:cNvPr>
          <p:cNvSpPr/>
          <p:nvPr/>
        </p:nvSpPr>
        <p:spPr>
          <a:xfrm>
            <a:off x="7404066" y="3857646"/>
            <a:ext cx="1868372" cy="620170"/>
          </a:xfrm>
          <a:prstGeom prst="rect">
            <a:avLst/>
          </a:prstGeom>
        </p:spPr>
        <p:txBody>
          <a:bodyPr wrap="square">
            <a:spAutoFit/>
          </a:bodyPr>
          <a:lstStyle/>
          <a:p>
            <a:pPr algn="ctr">
              <a:lnSpc>
                <a:spcPct val="150000"/>
              </a:lnSpc>
            </a:pPr>
            <a:r>
              <a:rPr lang="id-ID" sz="1200" i="0" dirty="0">
                <a:solidFill>
                  <a:schemeClr val="tx2">
                    <a:lumMod val="50000"/>
                  </a:schemeClr>
                </a:solidFill>
                <a:effectLst/>
                <a:latin typeface="Poppins Light" panose="00000400000000000000" pitchFamily="2" charset="0"/>
                <a:ea typeface="Open Sans Light" panose="020B0306030504020204" pitchFamily="34" charset="0"/>
                <a:cs typeface="Poppins Light" panose="00000400000000000000" pitchFamily="2" charset="0"/>
              </a:rPr>
              <a:t>Lorem ipsum dolor sit amet, lacus nulla</a:t>
            </a:r>
            <a:endParaRPr lang="id-ID" sz="1200" dirty="0">
              <a:solidFill>
                <a:schemeClr val="tx2">
                  <a:lumMod val="50000"/>
                </a:schemeClr>
              </a:solidFill>
              <a:latin typeface="Poppins Light" panose="00000400000000000000" pitchFamily="2" charset="0"/>
              <a:ea typeface="Open Sans Light" panose="020B0306030504020204" pitchFamily="34" charset="0"/>
              <a:cs typeface="Poppins Light" panose="00000400000000000000" pitchFamily="2" charset="0"/>
            </a:endParaRPr>
          </a:p>
        </p:txBody>
      </p:sp>
      <p:sp>
        <p:nvSpPr>
          <p:cNvPr id="12" name="Rectangle 11">
            <a:extLst>
              <a:ext uri="{FF2B5EF4-FFF2-40B4-BE49-F238E27FC236}">
                <a16:creationId xmlns:a16="http://schemas.microsoft.com/office/drawing/2014/main" id="{5003B936-234A-44AB-9BA3-D9569114BA4D}"/>
              </a:ext>
            </a:extLst>
          </p:cNvPr>
          <p:cNvSpPr/>
          <p:nvPr/>
        </p:nvSpPr>
        <p:spPr>
          <a:xfrm>
            <a:off x="5233423" y="3485208"/>
            <a:ext cx="1725152" cy="338554"/>
          </a:xfrm>
          <a:prstGeom prst="rect">
            <a:avLst/>
          </a:prstGeom>
        </p:spPr>
        <p:txBody>
          <a:bodyPr wrap="none">
            <a:spAutoFit/>
          </a:bodyPr>
          <a:lstStyle/>
          <a:p>
            <a:pPr algn="ctr"/>
            <a:r>
              <a:rPr lang="id-ID" sz="1600" i="0" dirty="0">
                <a:solidFill>
                  <a:schemeClr val="accent2"/>
                </a:solidFill>
                <a:effectLst/>
                <a:latin typeface="Poppins Light" panose="00000400000000000000" pitchFamily="2" charset="0"/>
                <a:ea typeface="Open Sans Light" panose="020B0306030504020204" pitchFamily="34" charset="0"/>
                <a:cs typeface="Poppins Light" panose="00000400000000000000" pitchFamily="2" charset="0"/>
              </a:rPr>
              <a:t>KEYWORD HERE</a:t>
            </a:r>
            <a:endParaRPr lang="en-US" sz="1600" dirty="0">
              <a:solidFill>
                <a:schemeClr val="accent2"/>
              </a:solidFill>
              <a:latin typeface="Poppins Light" panose="00000400000000000000" pitchFamily="2" charset="0"/>
              <a:ea typeface="Open Sans Light" panose="020B0306030504020204" pitchFamily="34" charset="0"/>
              <a:cs typeface="Poppins Light" panose="00000400000000000000" pitchFamily="2" charset="0"/>
            </a:endParaRPr>
          </a:p>
        </p:txBody>
      </p:sp>
      <p:sp>
        <p:nvSpPr>
          <p:cNvPr id="13" name="Rectangle 12">
            <a:extLst>
              <a:ext uri="{FF2B5EF4-FFF2-40B4-BE49-F238E27FC236}">
                <a16:creationId xmlns:a16="http://schemas.microsoft.com/office/drawing/2014/main" id="{48C8BFF4-ED03-4059-B5A0-BBDB882D4073}"/>
              </a:ext>
            </a:extLst>
          </p:cNvPr>
          <p:cNvSpPr/>
          <p:nvPr/>
        </p:nvSpPr>
        <p:spPr>
          <a:xfrm>
            <a:off x="5161813" y="3857646"/>
            <a:ext cx="1868372" cy="620170"/>
          </a:xfrm>
          <a:prstGeom prst="rect">
            <a:avLst/>
          </a:prstGeom>
        </p:spPr>
        <p:txBody>
          <a:bodyPr wrap="square">
            <a:spAutoFit/>
          </a:bodyPr>
          <a:lstStyle/>
          <a:p>
            <a:pPr algn="ctr">
              <a:lnSpc>
                <a:spcPct val="150000"/>
              </a:lnSpc>
            </a:pPr>
            <a:r>
              <a:rPr lang="id-ID" sz="1200" i="0" dirty="0">
                <a:solidFill>
                  <a:schemeClr val="tx2">
                    <a:lumMod val="50000"/>
                  </a:schemeClr>
                </a:solidFill>
                <a:effectLst/>
                <a:latin typeface="Poppins Light" panose="00000400000000000000" pitchFamily="2" charset="0"/>
                <a:ea typeface="Open Sans Light" panose="020B0306030504020204" pitchFamily="34" charset="0"/>
                <a:cs typeface="Poppins Light" panose="00000400000000000000" pitchFamily="2" charset="0"/>
              </a:rPr>
              <a:t>Lorem ipsum dolor sit amet, lacus nulla</a:t>
            </a:r>
            <a:endParaRPr lang="id-ID" sz="1200" dirty="0">
              <a:solidFill>
                <a:schemeClr val="tx2">
                  <a:lumMod val="50000"/>
                </a:schemeClr>
              </a:solidFill>
              <a:latin typeface="Poppins Light" panose="00000400000000000000" pitchFamily="2" charset="0"/>
              <a:ea typeface="Open Sans Light" panose="020B0306030504020204" pitchFamily="34" charset="0"/>
              <a:cs typeface="Poppins Light" panose="00000400000000000000" pitchFamily="2" charset="0"/>
            </a:endParaRPr>
          </a:p>
        </p:txBody>
      </p:sp>
      <p:sp>
        <p:nvSpPr>
          <p:cNvPr id="14" name="Rectangle 13">
            <a:extLst>
              <a:ext uri="{FF2B5EF4-FFF2-40B4-BE49-F238E27FC236}">
                <a16:creationId xmlns:a16="http://schemas.microsoft.com/office/drawing/2014/main" id="{46204B0E-22FC-4C94-8BF0-A437FAA23E40}"/>
              </a:ext>
            </a:extLst>
          </p:cNvPr>
          <p:cNvSpPr/>
          <p:nvPr/>
        </p:nvSpPr>
        <p:spPr>
          <a:xfrm>
            <a:off x="1421152" y="5295781"/>
            <a:ext cx="9349694" cy="708143"/>
          </a:xfrm>
          <a:prstGeom prst="rect">
            <a:avLst/>
          </a:prstGeom>
        </p:spPr>
        <p:txBody>
          <a:bodyPr wrap="square">
            <a:spAutoFit/>
          </a:bodyPr>
          <a:lstStyle/>
          <a:p>
            <a:pPr algn="ctr">
              <a:lnSpc>
                <a:spcPct val="150000"/>
              </a:lnSpc>
            </a:pPr>
            <a:r>
              <a:rPr lang="id-ID" sz="1400" i="0" dirty="0">
                <a:solidFill>
                  <a:schemeClr val="tx2">
                    <a:lumMod val="50000"/>
                  </a:schemeClr>
                </a:solidFill>
                <a:effectLst/>
                <a:latin typeface="Poppins Light" panose="00000400000000000000" pitchFamily="2" charset="0"/>
                <a:ea typeface="Open Sans Light" panose="020B0306030504020204" pitchFamily="34" charset="0"/>
                <a:cs typeface="Poppins Light" panose="00000400000000000000" pitchFamily="2" charset="0"/>
              </a:rPr>
              <a:t>Lorem ipsum dolor sit amet, lacu</a:t>
            </a:r>
            <a:r>
              <a:rPr lang="id-ID" sz="1400" dirty="0">
                <a:solidFill>
                  <a:schemeClr val="tx2">
                    <a:lumMod val="50000"/>
                  </a:schemeClr>
                </a:solidFill>
                <a:latin typeface="Poppins Light" panose="00000400000000000000" pitchFamily="2" charset="0"/>
                <a:ea typeface="Open Sans Light" panose="020B0306030504020204" pitchFamily="34" charset="0"/>
                <a:cs typeface="Poppins Light" panose="00000400000000000000" pitchFamily="2" charset="0"/>
              </a:rPr>
              <a:t> amet, lacus nulla ac netus nibh aliquet, porttitor ligula justo libero </a:t>
            </a:r>
            <a:r>
              <a:rPr lang="id-ID" sz="1400" i="0" dirty="0">
                <a:solidFill>
                  <a:schemeClr val="tx2">
                    <a:lumMod val="50000"/>
                  </a:schemeClr>
                </a:solidFill>
                <a:effectLst/>
                <a:latin typeface="Poppins Light" panose="00000400000000000000" pitchFamily="2" charset="0"/>
                <a:ea typeface="Open Sans Light" panose="020B0306030504020204" pitchFamily="34" charset="0"/>
                <a:cs typeface="Poppins Light" panose="00000400000000000000" pitchFamily="2" charset="0"/>
              </a:rPr>
              <a:t>s nulla ac netus ni</a:t>
            </a:r>
            <a:r>
              <a:rPr lang="id-ID" sz="1400" dirty="0">
                <a:solidFill>
                  <a:schemeClr val="tx2">
                    <a:lumMod val="50000"/>
                  </a:schemeClr>
                </a:solidFill>
                <a:latin typeface="Poppins Light" panose="00000400000000000000" pitchFamily="2" charset="0"/>
                <a:ea typeface="Open Sans Light" panose="020B0306030504020204" pitchFamily="34" charset="0"/>
                <a:cs typeface="Poppins Light" panose="00000400000000000000" pitchFamily="2" charset="0"/>
              </a:rPr>
              <a:t>netus nibh aliquet, porttitor ligula justo libero</a:t>
            </a:r>
            <a:r>
              <a:rPr lang="id-ID" sz="1400" i="0" dirty="0">
                <a:solidFill>
                  <a:schemeClr val="tx2">
                    <a:lumMod val="50000"/>
                  </a:schemeClr>
                </a:solidFill>
                <a:effectLst/>
                <a:latin typeface="Poppins Light" panose="00000400000000000000" pitchFamily="2" charset="0"/>
                <a:ea typeface="Open Sans Light" panose="020B0306030504020204" pitchFamily="34" charset="0"/>
                <a:cs typeface="Poppins Light" panose="00000400000000000000" pitchFamily="2" charset="0"/>
              </a:rPr>
              <a:t>bh aliquet, porttitor ligula</a:t>
            </a:r>
            <a:endParaRPr lang="id-ID" sz="1400" dirty="0">
              <a:solidFill>
                <a:schemeClr val="tx2">
                  <a:lumMod val="50000"/>
                </a:schemeClr>
              </a:solidFill>
              <a:latin typeface="Poppins Light" panose="00000400000000000000" pitchFamily="2" charset="0"/>
              <a:ea typeface="Open Sans Light" panose="020B0306030504020204" pitchFamily="34" charset="0"/>
              <a:cs typeface="Poppins Light" panose="00000400000000000000" pitchFamily="2" charset="0"/>
            </a:endParaRPr>
          </a:p>
        </p:txBody>
      </p:sp>
      <p:sp>
        <p:nvSpPr>
          <p:cNvPr id="15" name="Freeform 3">
            <a:extLst>
              <a:ext uri="{FF2B5EF4-FFF2-40B4-BE49-F238E27FC236}">
                <a16:creationId xmlns:a16="http://schemas.microsoft.com/office/drawing/2014/main" id="{0FCE33D5-2244-462C-989F-6CFC9E1AE1DA}"/>
              </a:ext>
            </a:extLst>
          </p:cNvPr>
          <p:cNvSpPr/>
          <p:nvPr/>
        </p:nvSpPr>
        <p:spPr>
          <a:xfrm rot="10800000" flipH="1" flipV="1">
            <a:off x="2601380" y="3772509"/>
            <a:ext cx="2504733" cy="1252367"/>
          </a:xfrm>
          <a:custGeom>
            <a:avLst/>
            <a:gdLst>
              <a:gd name="connsiteX0" fmla="*/ 0 w 2497540"/>
              <a:gd name="connsiteY0" fmla="*/ 0 h 1248770"/>
              <a:gd name="connsiteX1" fmla="*/ 270509 w 2497540"/>
              <a:gd name="connsiteY1" fmla="*/ 0 h 1248770"/>
              <a:gd name="connsiteX2" fmla="*/ 1248770 w 2497540"/>
              <a:gd name="connsiteY2" fmla="*/ 978261 h 1248770"/>
              <a:gd name="connsiteX3" fmla="*/ 2227031 w 2497540"/>
              <a:gd name="connsiteY3" fmla="*/ 0 h 1248770"/>
              <a:gd name="connsiteX4" fmla="*/ 2497540 w 2497540"/>
              <a:gd name="connsiteY4" fmla="*/ 0 h 1248770"/>
              <a:gd name="connsiteX5" fmla="*/ 1248770 w 2497540"/>
              <a:gd name="connsiteY5" fmla="*/ 1248770 h 1248770"/>
              <a:gd name="connsiteX6" fmla="*/ 0 w 2497540"/>
              <a:gd name="connsiteY6" fmla="*/ 0 h 1248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7540" h="1248770">
                <a:moveTo>
                  <a:pt x="0" y="0"/>
                </a:moveTo>
                <a:lnTo>
                  <a:pt x="270509" y="0"/>
                </a:lnTo>
                <a:cubicBezTo>
                  <a:pt x="270509" y="540279"/>
                  <a:pt x="708491" y="978261"/>
                  <a:pt x="1248770" y="978261"/>
                </a:cubicBezTo>
                <a:cubicBezTo>
                  <a:pt x="1789049" y="978261"/>
                  <a:pt x="2227031" y="540279"/>
                  <a:pt x="2227031" y="0"/>
                </a:cubicBezTo>
                <a:lnTo>
                  <a:pt x="2497540" y="0"/>
                </a:lnTo>
                <a:cubicBezTo>
                  <a:pt x="2497540" y="689677"/>
                  <a:pt x="1938447" y="1248770"/>
                  <a:pt x="1248770" y="1248770"/>
                </a:cubicBezTo>
                <a:cubicBezTo>
                  <a:pt x="559093" y="1248770"/>
                  <a:pt x="0" y="689677"/>
                  <a:pt x="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Poppins Light" panose="00000400000000000000" pitchFamily="2" charset="0"/>
              <a:cs typeface="Poppins Light" panose="00000400000000000000" pitchFamily="2" charset="0"/>
            </a:endParaRPr>
          </a:p>
        </p:txBody>
      </p:sp>
      <p:sp>
        <p:nvSpPr>
          <p:cNvPr id="16" name="Freeform 6">
            <a:extLst>
              <a:ext uri="{FF2B5EF4-FFF2-40B4-BE49-F238E27FC236}">
                <a16:creationId xmlns:a16="http://schemas.microsoft.com/office/drawing/2014/main" id="{1EA520F2-E906-4442-BF06-FC6D55193D5D}"/>
              </a:ext>
            </a:extLst>
          </p:cNvPr>
          <p:cNvSpPr/>
          <p:nvPr/>
        </p:nvSpPr>
        <p:spPr>
          <a:xfrm>
            <a:off x="4843633" y="3768507"/>
            <a:ext cx="2504733" cy="1252367"/>
          </a:xfrm>
          <a:custGeom>
            <a:avLst/>
            <a:gdLst>
              <a:gd name="connsiteX0" fmla="*/ 0 w 2497540"/>
              <a:gd name="connsiteY0" fmla="*/ 0 h 1248770"/>
              <a:gd name="connsiteX1" fmla="*/ 270509 w 2497540"/>
              <a:gd name="connsiteY1" fmla="*/ 0 h 1248770"/>
              <a:gd name="connsiteX2" fmla="*/ 1248770 w 2497540"/>
              <a:gd name="connsiteY2" fmla="*/ 978261 h 1248770"/>
              <a:gd name="connsiteX3" fmla="*/ 2227031 w 2497540"/>
              <a:gd name="connsiteY3" fmla="*/ 0 h 1248770"/>
              <a:gd name="connsiteX4" fmla="*/ 2497540 w 2497540"/>
              <a:gd name="connsiteY4" fmla="*/ 0 h 1248770"/>
              <a:gd name="connsiteX5" fmla="*/ 1248770 w 2497540"/>
              <a:gd name="connsiteY5" fmla="*/ 1248770 h 1248770"/>
              <a:gd name="connsiteX6" fmla="*/ 0 w 2497540"/>
              <a:gd name="connsiteY6" fmla="*/ 0 h 1248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7540" h="1248770">
                <a:moveTo>
                  <a:pt x="0" y="0"/>
                </a:moveTo>
                <a:lnTo>
                  <a:pt x="270509" y="0"/>
                </a:lnTo>
                <a:cubicBezTo>
                  <a:pt x="270509" y="540279"/>
                  <a:pt x="708491" y="978261"/>
                  <a:pt x="1248770" y="978261"/>
                </a:cubicBezTo>
                <a:cubicBezTo>
                  <a:pt x="1789049" y="978261"/>
                  <a:pt x="2227031" y="540279"/>
                  <a:pt x="2227031" y="0"/>
                </a:cubicBezTo>
                <a:lnTo>
                  <a:pt x="2497540" y="0"/>
                </a:lnTo>
                <a:cubicBezTo>
                  <a:pt x="2497540" y="689677"/>
                  <a:pt x="1938447" y="1248770"/>
                  <a:pt x="1248770" y="1248770"/>
                </a:cubicBezTo>
                <a:cubicBezTo>
                  <a:pt x="559093" y="1248770"/>
                  <a:pt x="0" y="689677"/>
                  <a:pt x="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Poppins Light" panose="00000400000000000000" pitchFamily="2" charset="0"/>
              <a:cs typeface="Poppins Light" panose="00000400000000000000" pitchFamily="2" charset="0"/>
            </a:endParaRPr>
          </a:p>
        </p:txBody>
      </p:sp>
      <p:sp>
        <p:nvSpPr>
          <p:cNvPr id="17" name="Freeform 9">
            <a:extLst>
              <a:ext uri="{FF2B5EF4-FFF2-40B4-BE49-F238E27FC236}">
                <a16:creationId xmlns:a16="http://schemas.microsoft.com/office/drawing/2014/main" id="{7F0C51AE-1C21-4DE2-94E7-106256646052}"/>
              </a:ext>
            </a:extLst>
          </p:cNvPr>
          <p:cNvSpPr/>
          <p:nvPr/>
        </p:nvSpPr>
        <p:spPr>
          <a:xfrm rot="10800000" flipV="1">
            <a:off x="7085886" y="3772511"/>
            <a:ext cx="2504733" cy="1252367"/>
          </a:xfrm>
          <a:custGeom>
            <a:avLst/>
            <a:gdLst>
              <a:gd name="connsiteX0" fmla="*/ 0 w 2497540"/>
              <a:gd name="connsiteY0" fmla="*/ 0 h 1248770"/>
              <a:gd name="connsiteX1" fmla="*/ 270509 w 2497540"/>
              <a:gd name="connsiteY1" fmla="*/ 0 h 1248770"/>
              <a:gd name="connsiteX2" fmla="*/ 1248770 w 2497540"/>
              <a:gd name="connsiteY2" fmla="*/ 978261 h 1248770"/>
              <a:gd name="connsiteX3" fmla="*/ 2227031 w 2497540"/>
              <a:gd name="connsiteY3" fmla="*/ 0 h 1248770"/>
              <a:gd name="connsiteX4" fmla="*/ 2497540 w 2497540"/>
              <a:gd name="connsiteY4" fmla="*/ 0 h 1248770"/>
              <a:gd name="connsiteX5" fmla="*/ 1248770 w 2497540"/>
              <a:gd name="connsiteY5" fmla="*/ 1248770 h 1248770"/>
              <a:gd name="connsiteX6" fmla="*/ 0 w 2497540"/>
              <a:gd name="connsiteY6" fmla="*/ 0 h 1248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7540" h="1248770">
                <a:moveTo>
                  <a:pt x="0" y="0"/>
                </a:moveTo>
                <a:lnTo>
                  <a:pt x="270509" y="0"/>
                </a:lnTo>
                <a:cubicBezTo>
                  <a:pt x="270509" y="540279"/>
                  <a:pt x="708491" y="978261"/>
                  <a:pt x="1248770" y="978261"/>
                </a:cubicBezTo>
                <a:cubicBezTo>
                  <a:pt x="1789049" y="978261"/>
                  <a:pt x="2227031" y="540279"/>
                  <a:pt x="2227031" y="0"/>
                </a:cubicBezTo>
                <a:lnTo>
                  <a:pt x="2497540" y="0"/>
                </a:lnTo>
                <a:cubicBezTo>
                  <a:pt x="2497540" y="689677"/>
                  <a:pt x="1938447" y="1248770"/>
                  <a:pt x="1248770" y="1248770"/>
                </a:cubicBezTo>
                <a:cubicBezTo>
                  <a:pt x="559093" y="1248770"/>
                  <a:pt x="0" y="689677"/>
                  <a:pt x="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Poppins Light" panose="00000400000000000000" pitchFamily="2" charset="0"/>
              <a:cs typeface="Poppins Light" panose="00000400000000000000" pitchFamily="2" charset="0"/>
            </a:endParaRPr>
          </a:p>
        </p:txBody>
      </p:sp>
      <p:grpSp>
        <p:nvGrpSpPr>
          <p:cNvPr id="18" name="Group 17"/>
          <p:cNvGrpSpPr/>
          <p:nvPr/>
        </p:nvGrpSpPr>
        <p:grpSpPr>
          <a:xfrm>
            <a:off x="279400" y="1"/>
            <a:ext cx="11912600" cy="6857999"/>
            <a:chOff x="279400" y="1"/>
            <a:chExt cx="11912600" cy="6857999"/>
          </a:xfrm>
        </p:grpSpPr>
        <p:grpSp>
          <p:nvGrpSpPr>
            <p:cNvPr id="19" name="Group 18"/>
            <p:cNvGrpSpPr/>
            <p:nvPr/>
          </p:nvGrpSpPr>
          <p:grpSpPr>
            <a:xfrm>
              <a:off x="279400" y="215900"/>
              <a:ext cx="533400" cy="533400"/>
              <a:chOff x="901700" y="4102100"/>
              <a:chExt cx="1879600" cy="1879600"/>
            </a:xfrm>
          </p:grpSpPr>
          <p:sp>
            <p:nvSpPr>
              <p:cNvPr id="29" name="Donut 28"/>
              <p:cNvSpPr/>
              <p:nvPr/>
            </p:nvSpPr>
            <p:spPr>
              <a:xfrm>
                <a:off x="901700" y="4102100"/>
                <a:ext cx="1879600" cy="1879600"/>
              </a:xfrm>
              <a:prstGeom prst="donut">
                <a:avLst>
                  <a:gd name="adj" fmla="val 810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Oval 29"/>
              <p:cNvSpPr/>
              <p:nvPr/>
            </p:nvSpPr>
            <p:spPr>
              <a:xfrm>
                <a:off x="1320800" y="4521200"/>
                <a:ext cx="1041400" cy="10414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Freeform 19"/>
            <p:cNvSpPr/>
            <p:nvPr/>
          </p:nvSpPr>
          <p:spPr>
            <a:xfrm>
              <a:off x="11239500" y="4445000"/>
              <a:ext cx="952500" cy="1905000"/>
            </a:xfrm>
            <a:custGeom>
              <a:avLst/>
              <a:gdLst>
                <a:gd name="connsiteX0" fmla="*/ 1219200 w 1219200"/>
                <a:gd name="connsiteY0" fmla="*/ 543697 h 2438400"/>
                <a:gd name="connsiteX1" fmla="*/ 1219200 w 1219200"/>
                <a:gd name="connsiteY1" fmla="*/ 1894703 h 2438400"/>
                <a:gd name="connsiteX2" fmla="*/ 543697 w 1219200"/>
                <a:gd name="connsiteY2" fmla="*/ 1219200 h 2438400"/>
                <a:gd name="connsiteX3" fmla="*/ 1219200 w 1219200"/>
                <a:gd name="connsiteY3" fmla="*/ 543697 h 2438400"/>
                <a:gd name="connsiteX4" fmla="*/ 1219200 w 1219200"/>
                <a:gd name="connsiteY4" fmla="*/ 0 h 2438400"/>
                <a:gd name="connsiteX5" fmla="*/ 1219200 w 1219200"/>
                <a:gd name="connsiteY5" fmla="*/ 197705 h 2438400"/>
                <a:gd name="connsiteX6" fmla="*/ 197705 w 1219200"/>
                <a:gd name="connsiteY6" fmla="*/ 1219200 h 2438400"/>
                <a:gd name="connsiteX7" fmla="*/ 1219200 w 1219200"/>
                <a:gd name="connsiteY7" fmla="*/ 2240695 h 2438400"/>
                <a:gd name="connsiteX8" fmla="*/ 1219200 w 1219200"/>
                <a:gd name="connsiteY8" fmla="*/ 2438400 h 2438400"/>
                <a:gd name="connsiteX9" fmla="*/ 0 w 1219200"/>
                <a:gd name="connsiteY9" fmla="*/ 1219200 h 2438400"/>
                <a:gd name="connsiteX10" fmla="*/ 1219200 w 1219200"/>
                <a:gd name="connsiteY10" fmla="*/ 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 h="2438400">
                  <a:moveTo>
                    <a:pt x="1219200" y="543697"/>
                  </a:moveTo>
                  <a:lnTo>
                    <a:pt x="1219200" y="1894703"/>
                  </a:lnTo>
                  <a:cubicBezTo>
                    <a:pt x="846130" y="1894703"/>
                    <a:pt x="543697" y="1592270"/>
                    <a:pt x="543697" y="1219200"/>
                  </a:cubicBezTo>
                  <a:cubicBezTo>
                    <a:pt x="543697" y="846130"/>
                    <a:pt x="846130" y="543697"/>
                    <a:pt x="1219200" y="543697"/>
                  </a:cubicBezTo>
                  <a:close/>
                  <a:moveTo>
                    <a:pt x="1219200" y="0"/>
                  </a:moveTo>
                  <a:lnTo>
                    <a:pt x="1219200" y="197705"/>
                  </a:lnTo>
                  <a:cubicBezTo>
                    <a:pt x="655044" y="197705"/>
                    <a:pt x="197705" y="655044"/>
                    <a:pt x="197705" y="1219200"/>
                  </a:cubicBezTo>
                  <a:cubicBezTo>
                    <a:pt x="197705" y="1783356"/>
                    <a:pt x="655044" y="2240695"/>
                    <a:pt x="1219200" y="2240695"/>
                  </a:cubicBezTo>
                  <a:lnTo>
                    <a:pt x="1219200" y="2438400"/>
                  </a:lnTo>
                  <a:cubicBezTo>
                    <a:pt x="545854" y="2438400"/>
                    <a:pt x="0" y="1892546"/>
                    <a:pt x="0" y="1219200"/>
                  </a:cubicBezTo>
                  <a:cubicBezTo>
                    <a:pt x="0" y="545854"/>
                    <a:pt x="545854" y="0"/>
                    <a:pt x="12192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p:cNvSpPr txBox="1"/>
            <p:nvPr/>
          </p:nvSpPr>
          <p:spPr>
            <a:xfrm>
              <a:off x="863600" y="344100"/>
              <a:ext cx="1454244" cy="276999"/>
            </a:xfrm>
            <a:prstGeom prst="rect">
              <a:avLst/>
            </a:prstGeom>
            <a:noFill/>
          </p:spPr>
          <p:txBody>
            <a:bodyPr wrap="none" rtlCol="0">
              <a:spAutoFit/>
            </a:bodyPr>
            <a:lstStyle/>
            <a:p>
              <a:r>
                <a:rPr lang="en-US" sz="1200" dirty="0">
                  <a:solidFill>
                    <a:schemeClr val="bg1">
                      <a:lumMod val="75000"/>
                    </a:schemeClr>
                  </a:solidFill>
                  <a:latin typeface="Poppins" panose="00000500000000000000" pitchFamily="2" charset="0"/>
                  <a:cs typeface="Poppins" panose="00000500000000000000" pitchFamily="2" charset="0"/>
                </a:rPr>
                <a:t>CLOSE UP PHOTO</a:t>
              </a:r>
            </a:p>
          </p:txBody>
        </p:sp>
        <p:sp>
          <p:nvSpPr>
            <p:cNvPr id="22" name="Freeform 21"/>
            <p:cNvSpPr/>
            <p:nvPr/>
          </p:nvSpPr>
          <p:spPr>
            <a:xfrm>
              <a:off x="10176022" y="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rot="10800000">
              <a:off x="719266" y="623690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p:cNvGrpSpPr/>
            <p:nvPr/>
          </p:nvGrpSpPr>
          <p:grpSpPr>
            <a:xfrm rot="5400000">
              <a:off x="10147488" y="2539838"/>
              <a:ext cx="3336260" cy="253916"/>
              <a:chOff x="2362388" y="2033200"/>
              <a:chExt cx="3336260" cy="253916"/>
            </a:xfrm>
          </p:grpSpPr>
          <p:sp>
            <p:nvSpPr>
              <p:cNvPr id="25" name="TextBox 24"/>
              <p:cNvSpPr txBox="1"/>
              <p:nvPr/>
            </p:nvSpPr>
            <p:spPr>
              <a:xfrm>
                <a:off x="2362388" y="2033200"/>
                <a:ext cx="740908"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Home</a:t>
                </a:r>
              </a:p>
            </p:txBody>
          </p:sp>
          <p:sp>
            <p:nvSpPr>
              <p:cNvPr id="26" name="TextBox 25"/>
              <p:cNvSpPr txBox="1"/>
              <p:nvPr/>
            </p:nvSpPr>
            <p:spPr>
              <a:xfrm>
                <a:off x="3273992" y="2033200"/>
                <a:ext cx="764953"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Photo</a:t>
                </a:r>
              </a:p>
            </p:txBody>
          </p:sp>
          <p:sp>
            <p:nvSpPr>
              <p:cNvPr id="27" name="TextBox 26"/>
              <p:cNvSpPr txBox="1"/>
              <p:nvPr/>
            </p:nvSpPr>
            <p:spPr>
              <a:xfrm>
                <a:off x="4209641" y="2033200"/>
                <a:ext cx="763351"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Video</a:t>
                </a:r>
              </a:p>
            </p:txBody>
          </p:sp>
          <p:sp>
            <p:nvSpPr>
              <p:cNvPr id="28" name="TextBox 27"/>
              <p:cNvSpPr txBox="1"/>
              <p:nvPr/>
            </p:nvSpPr>
            <p:spPr>
              <a:xfrm>
                <a:off x="5143688" y="2033200"/>
                <a:ext cx="554960"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Exit</a:t>
                </a:r>
              </a:p>
            </p:txBody>
          </p:sp>
        </p:grpSp>
      </p:grpSp>
      <p:sp>
        <p:nvSpPr>
          <p:cNvPr id="31" name="TextBox 30"/>
          <p:cNvSpPr txBox="1"/>
          <p:nvPr/>
        </p:nvSpPr>
        <p:spPr>
          <a:xfrm>
            <a:off x="3748251" y="857713"/>
            <a:ext cx="4695517" cy="707886"/>
          </a:xfrm>
          <a:prstGeom prst="rect">
            <a:avLst/>
          </a:prstGeom>
          <a:noFill/>
        </p:spPr>
        <p:txBody>
          <a:bodyPr wrap="none" rtlCol="0">
            <a:spAutoFit/>
          </a:bodyPr>
          <a:lstStyle/>
          <a:p>
            <a:pPr algn="ctr"/>
            <a:r>
              <a:rPr lang="en-US" sz="4000" dirty="0">
                <a:solidFill>
                  <a:schemeClr val="tx1">
                    <a:lumMod val="75000"/>
                    <a:lumOff val="25000"/>
                  </a:schemeClr>
                </a:solidFill>
                <a:latin typeface="Bree Serif" panose="02000503040000020004" pitchFamily="2" charset="0"/>
              </a:rPr>
              <a:t>Infographic </a:t>
            </a:r>
            <a:r>
              <a:rPr lang="en-US" sz="4000" dirty="0">
                <a:solidFill>
                  <a:schemeClr val="accent4"/>
                </a:solidFill>
                <a:latin typeface="Bree Serif" panose="02000503040000020004" pitchFamily="2" charset="0"/>
              </a:rPr>
              <a:t>Section</a:t>
            </a:r>
          </a:p>
        </p:txBody>
      </p:sp>
    </p:spTree>
    <p:extLst>
      <p:ext uri="{BB962C8B-B14F-4D97-AF65-F5344CB8AC3E}">
        <p14:creationId xmlns:p14="http://schemas.microsoft.com/office/powerpoint/2010/main" val="551266755"/>
      </p:ext>
    </p:extLst>
  </p:cSld>
  <p:clrMapOvr>
    <a:masterClrMapping/>
  </p:clrMapOvr>
  <p:transition spd="slow">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reeform 4">
            <a:extLst>
              <a:ext uri="{FF2B5EF4-FFF2-40B4-BE49-F238E27FC236}">
                <a16:creationId xmlns:a16="http://schemas.microsoft.com/office/drawing/2014/main" id="{D2A2DE6D-070A-4D3B-8037-2D479C5793F9}"/>
              </a:ext>
            </a:extLst>
          </p:cNvPr>
          <p:cNvSpPr/>
          <p:nvPr/>
        </p:nvSpPr>
        <p:spPr>
          <a:xfrm rot="900000">
            <a:off x="9186929" y="2411497"/>
            <a:ext cx="1568249" cy="5514"/>
          </a:xfrm>
          <a:custGeom>
            <a:avLst/>
            <a:gdLst>
              <a:gd name="connsiteX0" fmla="*/ 74 w 2708965"/>
              <a:gd name="connsiteY0" fmla="*/ 0 h 9525"/>
              <a:gd name="connsiteX1" fmla="*/ 2708965 w 2708965"/>
              <a:gd name="connsiteY1" fmla="*/ 1797 h 9525"/>
              <a:gd name="connsiteX2" fmla="*/ 2708924 w 2708965"/>
              <a:gd name="connsiteY2" fmla="*/ 9525 h 9525"/>
              <a:gd name="connsiteX3" fmla="*/ 0 w 2708965"/>
              <a:gd name="connsiteY3" fmla="*/ 9525 h 9525"/>
              <a:gd name="connsiteX4" fmla="*/ 74 w 2708965"/>
              <a:gd name="connsiteY4" fmla="*/ 0 h 95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08965" h="9525">
                <a:moveTo>
                  <a:pt x="74" y="0"/>
                </a:moveTo>
                <a:lnTo>
                  <a:pt x="2708965" y="1797"/>
                </a:lnTo>
                <a:lnTo>
                  <a:pt x="2708924" y="9525"/>
                </a:lnTo>
                <a:lnTo>
                  <a:pt x="0" y="9525"/>
                </a:lnTo>
                <a:lnTo>
                  <a:pt x="74" y="0"/>
                </a:lnTo>
                <a:close/>
              </a:path>
            </a:pathLst>
          </a:custGeom>
          <a:solidFill>
            <a:schemeClr val="accent1"/>
          </a:solidFill>
          <a:ln w="5715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latin typeface="Poppins Light" panose="00000400000000000000" pitchFamily="2" charset="0"/>
            </a:endParaRPr>
          </a:p>
        </p:txBody>
      </p:sp>
      <p:sp>
        <p:nvSpPr>
          <p:cNvPr id="14" name="Freeform 5">
            <a:extLst>
              <a:ext uri="{FF2B5EF4-FFF2-40B4-BE49-F238E27FC236}">
                <a16:creationId xmlns:a16="http://schemas.microsoft.com/office/drawing/2014/main" id="{AA245C9D-DC23-4C32-BFCD-6B2581F83C99}"/>
              </a:ext>
            </a:extLst>
          </p:cNvPr>
          <p:cNvSpPr/>
          <p:nvPr/>
        </p:nvSpPr>
        <p:spPr>
          <a:xfrm rot="900000">
            <a:off x="8522081" y="4897887"/>
            <a:ext cx="1563544" cy="6503"/>
          </a:xfrm>
          <a:custGeom>
            <a:avLst/>
            <a:gdLst>
              <a:gd name="connsiteX0" fmla="*/ 162 w 2700838"/>
              <a:gd name="connsiteY0" fmla="*/ 0 h 11232"/>
              <a:gd name="connsiteX1" fmla="*/ 2700838 w 2700838"/>
              <a:gd name="connsiteY1" fmla="*/ 0 h 11232"/>
              <a:gd name="connsiteX2" fmla="*/ 2700798 w 2700838"/>
              <a:gd name="connsiteY2" fmla="*/ 1707 h 11232"/>
              <a:gd name="connsiteX3" fmla="*/ 0 w 2700838"/>
              <a:gd name="connsiteY3" fmla="*/ 11232 h 11232"/>
              <a:gd name="connsiteX4" fmla="*/ 162 w 2700838"/>
              <a:gd name="connsiteY4" fmla="*/ 0 h 112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00838" h="11232">
                <a:moveTo>
                  <a:pt x="162" y="0"/>
                </a:moveTo>
                <a:lnTo>
                  <a:pt x="2700838" y="0"/>
                </a:lnTo>
                <a:lnTo>
                  <a:pt x="2700798" y="1707"/>
                </a:lnTo>
                <a:lnTo>
                  <a:pt x="0" y="11232"/>
                </a:lnTo>
                <a:lnTo>
                  <a:pt x="162" y="0"/>
                </a:lnTo>
                <a:close/>
              </a:path>
            </a:pathLst>
          </a:custGeom>
          <a:solidFill>
            <a:schemeClr val="accent1"/>
          </a:solidFill>
          <a:ln w="5715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latin typeface="Poppins Light" panose="00000400000000000000" pitchFamily="2" charset="0"/>
            </a:endParaRPr>
          </a:p>
        </p:txBody>
      </p:sp>
      <p:sp>
        <p:nvSpPr>
          <p:cNvPr id="15" name="Freeform 6">
            <a:extLst>
              <a:ext uri="{FF2B5EF4-FFF2-40B4-BE49-F238E27FC236}">
                <a16:creationId xmlns:a16="http://schemas.microsoft.com/office/drawing/2014/main" id="{3F1065C7-C791-4E90-A32A-5763AAEB448E}"/>
              </a:ext>
            </a:extLst>
          </p:cNvPr>
          <p:cNvSpPr/>
          <p:nvPr/>
        </p:nvSpPr>
        <p:spPr>
          <a:xfrm rot="900000">
            <a:off x="8513983" y="2067353"/>
            <a:ext cx="2261794" cy="3185178"/>
          </a:xfrm>
          <a:custGeom>
            <a:avLst/>
            <a:gdLst>
              <a:gd name="connsiteX0" fmla="*/ 0 w 3906983"/>
              <a:gd name="connsiteY0" fmla="*/ 270506 h 5502022"/>
              <a:gd name="connsiteX1" fmla="*/ 0 w 3906983"/>
              <a:gd name="connsiteY1" fmla="*/ 270506 h 5502022"/>
              <a:gd name="connsiteX2" fmla="*/ 0 w 3906983"/>
              <a:gd name="connsiteY2" fmla="*/ 270507 h 5502022"/>
              <a:gd name="connsiteX3" fmla="*/ 270507 w 3906983"/>
              <a:gd name="connsiteY3" fmla="*/ 0 h 5502022"/>
              <a:gd name="connsiteX4" fmla="*/ 3636476 w 3906983"/>
              <a:gd name="connsiteY4" fmla="*/ 0 h 5502022"/>
              <a:gd name="connsiteX5" fmla="*/ 3906983 w 3906983"/>
              <a:gd name="connsiteY5" fmla="*/ 270507 h 5502022"/>
              <a:gd name="connsiteX6" fmla="*/ 3906982 w 3906983"/>
              <a:gd name="connsiteY6" fmla="*/ 270507 h 5502022"/>
              <a:gd name="connsiteX7" fmla="*/ 3690992 w 3906983"/>
              <a:gd name="connsiteY7" fmla="*/ 535518 h 5502022"/>
              <a:gd name="connsiteX8" fmla="*/ 3646460 w 3906983"/>
              <a:gd name="connsiteY8" fmla="*/ 540007 h 5502022"/>
              <a:gd name="connsiteX9" fmla="*/ 3637818 w 3906983"/>
              <a:gd name="connsiteY9" fmla="*/ 798442 h 5502022"/>
              <a:gd name="connsiteX10" fmla="*/ 2583970 w 3906983"/>
              <a:gd name="connsiteY10" fmla="*/ 2710807 h 5502022"/>
              <a:gd name="connsiteX11" fmla="*/ 3648413 w 3906983"/>
              <a:gd name="connsiteY11" fmla="*/ 4804173 h 5502022"/>
              <a:gd name="connsiteX12" fmla="*/ 3646888 w 3906983"/>
              <a:gd name="connsiteY12" fmla="*/ 4956326 h 5502022"/>
              <a:gd name="connsiteX13" fmla="*/ 3688582 w 3906983"/>
              <a:gd name="connsiteY13" fmla="*/ 4960529 h 5502022"/>
              <a:gd name="connsiteX14" fmla="*/ 3906982 w 3906983"/>
              <a:gd name="connsiteY14" fmla="*/ 5228497 h 5502022"/>
              <a:gd name="connsiteX15" fmla="*/ 3633457 w 3906983"/>
              <a:gd name="connsiteY15" fmla="*/ 5502022 h 5502022"/>
              <a:gd name="connsiteX16" fmla="*/ 273525 w 3906983"/>
              <a:gd name="connsiteY16" fmla="*/ 5502022 h 5502022"/>
              <a:gd name="connsiteX17" fmla="*/ 0 w 3906983"/>
              <a:gd name="connsiteY17" fmla="*/ 5228497 h 5502022"/>
              <a:gd name="connsiteX18" fmla="*/ 218400 w 3906983"/>
              <a:gd name="connsiteY18" fmla="*/ 4960529 h 5502022"/>
              <a:gd name="connsiteX19" fmla="*/ 260351 w 3906983"/>
              <a:gd name="connsiteY19" fmla="*/ 4956300 h 5502022"/>
              <a:gd name="connsiteX20" fmla="*/ 267251 w 3906983"/>
              <a:gd name="connsiteY20" fmla="*/ 4825268 h 5502022"/>
              <a:gd name="connsiteX21" fmla="*/ 1315669 w 3906983"/>
              <a:gd name="connsiteY21" fmla="*/ 2685050 h 5502022"/>
              <a:gd name="connsiteX22" fmla="*/ 258861 w 3906983"/>
              <a:gd name="connsiteY22" fmla="*/ 691714 h 5502022"/>
              <a:gd name="connsiteX23" fmla="*/ 259562 w 3906983"/>
              <a:gd name="connsiteY23" fmla="*/ 539910 h 5502022"/>
              <a:gd name="connsiteX24" fmla="*/ 215991 w 3906983"/>
              <a:gd name="connsiteY24" fmla="*/ 535517 h 5502022"/>
              <a:gd name="connsiteX25" fmla="*/ 5496 w 3906983"/>
              <a:gd name="connsiteY25" fmla="*/ 325023 h 5502022"/>
              <a:gd name="connsiteX26" fmla="*/ 0 w 3906983"/>
              <a:gd name="connsiteY26" fmla="*/ 270506 h 5502022"/>
              <a:gd name="connsiteX27" fmla="*/ 5496 w 3906983"/>
              <a:gd name="connsiteY27" fmla="*/ 215990 h 5502022"/>
              <a:gd name="connsiteX28" fmla="*/ 270507 w 3906983"/>
              <a:gd name="connsiteY28" fmla="*/ 0 h 5502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3906983" h="5502022">
                <a:moveTo>
                  <a:pt x="0" y="270506"/>
                </a:moveTo>
                <a:lnTo>
                  <a:pt x="0" y="270506"/>
                </a:lnTo>
                <a:lnTo>
                  <a:pt x="0" y="270507"/>
                </a:lnTo>
                <a:close/>
                <a:moveTo>
                  <a:pt x="270507" y="0"/>
                </a:moveTo>
                <a:lnTo>
                  <a:pt x="3636476" y="0"/>
                </a:lnTo>
                <a:cubicBezTo>
                  <a:pt x="3785873" y="0"/>
                  <a:pt x="3906983" y="121110"/>
                  <a:pt x="3906983" y="270507"/>
                </a:cubicBezTo>
                <a:lnTo>
                  <a:pt x="3906982" y="270507"/>
                </a:lnTo>
                <a:cubicBezTo>
                  <a:pt x="3906982" y="401229"/>
                  <a:pt x="3814257" y="510294"/>
                  <a:pt x="3690992" y="535518"/>
                </a:cubicBezTo>
                <a:lnTo>
                  <a:pt x="3646460" y="540007"/>
                </a:lnTo>
                <a:lnTo>
                  <a:pt x="3637818" y="798442"/>
                </a:lnTo>
                <a:cubicBezTo>
                  <a:pt x="3533045" y="2045276"/>
                  <a:pt x="2567152" y="2017410"/>
                  <a:pt x="2583970" y="2710807"/>
                </a:cubicBezTo>
                <a:cubicBezTo>
                  <a:pt x="2606584" y="3643122"/>
                  <a:pt x="3632378" y="3155271"/>
                  <a:pt x="3648413" y="4804173"/>
                </a:cubicBezTo>
                <a:lnTo>
                  <a:pt x="3646888" y="4956326"/>
                </a:lnTo>
                <a:lnTo>
                  <a:pt x="3688582" y="4960529"/>
                </a:lnTo>
                <a:cubicBezTo>
                  <a:pt x="3813223" y="4986034"/>
                  <a:pt x="3906982" y="5096316"/>
                  <a:pt x="3906982" y="5228497"/>
                </a:cubicBezTo>
                <a:cubicBezTo>
                  <a:pt x="3906982" y="5379561"/>
                  <a:pt x="3784521" y="5502022"/>
                  <a:pt x="3633457" y="5502022"/>
                </a:cubicBezTo>
                <a:lnTo>
                  <a:pt x="273525" y="5502022"/>
                </a:lnTo>
                <a:cubicBezTo>
                  <a:pt x="122461" y="5502022"/>
                  <a:pt x="0" y="5379561"/>
                  <a:pt x="0" y="5228497"/>
                </a:cubicBezTo>
                <a:cubicBezTo>
                  <a:pt x="0" y="5096316"/>
                  <a:pt x="93759" y="4986034"/>
                  <a:pt x="218400" y="4960529"/>
                </a:cubicBezTo>
                <a:lnTo>
                  <a:pt x="260351" y="4956300"/>
                </a:lnTo>
                <a:lnTo>
                  <a:pt x="267251" y="4825268"/>
                </a:lnTo>
                <a:cubicBezTo>
                  <a:pt x="373911" y="3380524"/>
                  <a:pt x="1317422" y="3650308"/>
                  <a:pt x="1315669" y="2685050"/>
                </a:cubicBezTo>
                <a:cubicBezTo>
                  <a:pt x="1314132" y="1838393"/>
                  <a:pt x="284316" y="2280702"/>
                  <a:pt x="258861" y="691714"/>
                </a:cubicBezTo>
                <a:lnTo>
                  <a:pt x="259562" y="539910"/>
                </a:lnTo>
                <a:lnTo>
                  <a:pt x="215991" y="535517"/>
                </a:lnTo>
                <a:cubicBezTo>
                  <a:pt x="110334" y="513897"/>
                  <a:pt x="27116" y="430679"/>
                  <a:pt x="5496" y="325023"/>
                </a:cubicBezTo>
                <a:lnTo>
                  <a:pt x="0" y="270506"/>
                </a:lnTo>
                <a:lnTo>
                  <a:pt x="5496" y="215990"/>
                </a:lnTo>
                <a:cubicBezTo>
                  <a:pt x="30720" y="92725"/>
                  <a:pt x="139785" y="0"/>
                  <a:pt x="270507" y="0"/>
                </a:cubicBezTo>
                <a:close/>
              </a:path>
            </a:pathLst>
          </a:custGeom>
          <a:solidFill>
            <a:schemeClr val="bg2"/>
          </a:solidFill>
          <a:ln w="5715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latin typeface="Poppins Light" panose="00000400000000000000" pitchFamily="2" charset="0"/>
            </a:endParaRPr>
          </a:p>
        </p:txBody>
      </p:sp>
      <p:sp>
        <p:nvSpPr>
          <p:cNvPr id="16" name="Freeform 7">
            <a:extLst>
              <a:ext uri="{FF2B5EF4-FFF2-40B4-BE49-F238E27FC236}">
                <a16:creationId xmlns:a16="http://schemas.microsoft.com/office/drawing/2014/main" id="{A59948A7-56E5-417A-BD3F-C6C8F7A8E2E6}"/>
              </a:ext>
            </a:extLst>
          </p:cNvPr>
          <p:cNvSpPr/>
          <p:nvPr/>
        </p:nvSpPr>
        <p:spPr>
          <a:xfrm rot="900000">
            <a:off x="9145740" y="2411585"/>
            <a:ext cx="1568907" cy="307595"/>
          </a:xfrm>
          <a:custGeom>
            <a:avLst/>
            <a:gdLst>
              <a:gd name="connsiteX0" fmla="*/ 1178 w 2710102"/>
              <a:gd name="connsiteY0" fmla="*/ 0 h 531334"/>
              <a:gd name="connsiteX1" fmla="*/ 2710102 w 2710102"/>
              <a:gd name="connsiteY1" fmla="*/ 0 h 531334"/>
              <a:gd name="connsiteX2" fmla="*/ 2709413 w 2710102"/>
              <a:gd name="connsiteY2" fmla="*/ 130187 h 531334"/>
              <a:gd name="connsiteX3" fmla="*/ 2679170 w 2710102"/>
              <a:gd name="connsiteY3" fmla="*/ 491695 h 531334"/>
              <a:gd name="connsiteX4" fmla="*/ 2672214 w 2710102"/>
              <a:gd name="connsiteY4" fmla="*/ 531334 h 531334"/>
              <a:gd name="connsiteX5" fmla="*/ 23655 w 2710102"/>
              <a:gd name="connsiteY5" fmla="*/ 531334 h 531334"/>
              <a:gd name="connsiteX6" fmla="*/ 13008 w 2710102"/>
              <a:gd name="connsiteY6" fmla="*/ 433811 h 531334"/>
              <a:gd name="connsiteX7" fmla="*/ 0 w 2710102"/>
              <a:gd name="connsiteY7" fmla="*/ 150705 h 531334"/>
              <a:gd name="connsiteX8" fmla="*/ 1178 w 2710102"/>
              <a:gd name="connsiteY8" fmla="*/ 0 h 5313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10102" h="531334">
                <a:moveTo>
                  <a:pt x="1178" y="0"/>
                </a:moveTo>
                <a:lnTo>
                  <a:pt x="2710102" y="0"/>
                </a:lnTo>
                <a:lnTo>
                  <a:pt x="2709413" y="130187"/>
                </a:lnTo>
                <a:cubicBezTo>
                  <a:pt x="2706184" y="263525"/>
                  <a:pt x="2695618" y="383355"/>
                  <a:pt x="2679170" y="491695"/>
                </a:cubicBezTo>
                <a:lnTo>
                  <a:pt x="2672214" y="531334"/>
                </a:lnTo>
                <a:lnTo>
                  <a:pt x="23655" y="531334"/>
                </a:lnTo>
                <a:lnTo>
                  <a:pt x="13008" y="433811"/>
                </a:lnTo>
                <a:cubicBezTo>
                  <a:pt x="5458" y="347297"/>
                  <a:pt x="967" y="253226"/>
                  <a:pt x="0" y="150705"/>
                </a:cubicBezTo>
                <a:lnTo>
                  <a:pt x="1178" y="0"/>
                </a:lnTo>
                <a:close/>
              </a:path>
            </a:pathLst>
          </a:custGeom>
          <a:solidFill>
            <a:schemeClr val="tx1">
              <a:lumMod val="50000"/>
              <a:lumOff val="50000"/>
            </a:schemeClr>
          </a:solidFill>
          <a:ln w="5715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latin typeface="Poppins Light" panose="00000400000000000000" pitchFamily="2" charset="0"/>
            </a:endParaRPr>
          </a:p>
        </p:txBody>
      </p:sp>
      <p:sp>
        <p:nvSpPr>
          <p:cNvPr id="17" name="Freeform 8">
            <a:extLst>
              <a:ext uri="{FF2B5EF4-FFF2-40B4-BE49-F238E27FC236}">
                <a16:creationId xmlns:a16="http://schemas.microsoft.com/office/drawing/2014/main" id="{3901F9F7-322E-44B0-BC1E-FF04D929FF2B}"/>
              </a:ext>
            </a:extLst>
          </p:cNvPr>
          <p:cNvSpPr/>
          <p:nvPr/>
        </p:nvSpPr>
        <p:spPr>
          <a:xfrm rot="900000">
            <a:off x="9200866" y="3257509"/>
            <a:ext cx="933457" cy="574893"/>
          </a:xfrm>
          <a:custGeom>
            <a:avLst/>
            <a:gdLst>
              <a:gd name="connsiteX0" fmla="*/ 0 w 1612437"/>
              <a:gd name="connsiteY0" fmla="*/ 0 h 993061"/>
              <a:gd name="connsiteX1" fmla="*/ 1612437 w 1612437"/>
              <a:gd name="connsiteY1" fmla="*/ 0 h 993061"/>
              <a:gd name="connsiteX2" fmla="*/ 1586392 w 1612437"/>
              <a:gd name="connsiteY2" fmla="*/ 29470 h 993061"/>
              <a:gd name="connsiteX3" fmla="*/ 1316772 w 1612437"/>
              <a:gd name="connsiteY3" fmla="*/ 640548 h 993061"/>
              <a:gd name="connsiteX4" fmla="*/ 1358079 w 1612437"/>
              <a:gd name="connsiteY4" fmla="*/ 934803 h 993061"/>
              <a:gd name="connsiteX5" fmla="*/ 1382194 w 1612437"/>
              <a:gd name="connsiteY5" fmla="*/ 993061 h 993061"/>
              <a:gd name="connsiteX6" fmla="*/ 242840 w 1612437"/>
              <a:gd name="connsiteY6" fmla="*/ 993061 h 993061"/>
              <a:gd name="connsiteX7" fmla="*/ 254954 w 1612437"/>
              <a:gd name="connsiteY7" fmla="*/ 958622 h 993061"/>
              <a:gd name="connsiteX8" fmla="*/ 300939 w 1612437"/>
              <a:gd name="connsiteY8" fmla="*/ 629023 h 993061"/>
              <a:gd name="connsiteX9" fmla="*/ 33597 w 1612437"/>
              <a:gd name="connsiteY9" fmla="*/ 28735 h 993061"/>
              <a:gd name="connsiteX10" fmla="*/ 0 w 1612437"/>
              <a:gd name="connsiteY10" fmla="*/ 0 h 993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12437" h="993061">
                <a:moveTo>
                  <a:pt x="0" y="0"/>
                </a:moveTo>
                <a:lnTo>
                  <a:pt x="1612437" y="0"/>
                </a:lnTo>
                <a:lnTo>
                  <a:pt x="1586392" y="29470"/>
                </a:lnTo>
                <a:cubicBezTo>
                  <a:pt x="1435323" y="201955"/>
                  <a:pt x="1314391" y="362635"/>
                  <a:pt x="1316772" y="640548"/>
                </a:cubicBezTo>
                <a:cubicBezTo>
                  <a:pt x="1317789" y="759218"/>
                  <a:pt x="1332774" y="854787"/>
                  <a:pt x="1358079" y="934803"/>
                </a:cubicBezTo>
                <a:lnTo>
                  <a:pt x="1382194" y="993061"/>
                </a:lnTo>
                <a:lnTo>
                  <a:pt x="242840" y="993061"/>
                </a:lnTo>
                <a:lnTo>
                  <a:pt x="254954" y="958622"/>
                </a:lnTo>
                <a:cubicBezTo>
                  <a:pt x="280405" y="866795"/>
                  <a:pt x="296773" y="759218"/>
                  <a:pt x="300939" y="629023"/>
                </a:cubicBezTo>
                <a:cubicBezTo>
                  <a:pt x="311482" y="299555"/>
                  <a:pt x="188805" y="163689"/>
                  <a:pt x="33597" y="28735"/>
                </a:cubicBezTo>
                <a:lnTo>
                  <a:pt x="0" y="0"/>
                </a:lnTo>
                <a:close/>
              </a:path>
            </a:pathLst>
          </a:custGeom>
          <a:solidFill>
            <a:schemeClr val="bg1">
              <a:lumMod val="75000"/>
            </a:schemeClr>
          </a:solidFill>
          <a:ln w="5715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latin typeface="Poppins Light" panose="00000400000000000000" pitchFamily="2" charset="0"/>
            </a:endParaRPr>
          </a:p>
        </p:txBody>
      </p:sp>
      <p:sp>
        <p:nvSpPr>
          <p:cNvPr id="18" name="Freeform 9">
            <a:extLst>
              <a:ext uri="{FF2B5EF4-FFF2-40B4-BE49-F238E27FC236}">
                <a16:creationId xmlns:a16="http://schemas.microsoft.com/office/drawing/2014/main" id="{954E2E46-8E2F-4673-8DC3-ED03C764857B}"/>
              </a:ext>
            </a:extLst>
          </p:cNvPr>
          <p:cNvSpPr/>
          <p:nvPr/>
        </p:nvSpPr>
        <p:spPr>
          <a:xfrm rot="900000">
            <a:off x="8592921" y="4367014"/>
            <a:ext cx="1565729" cy="540500"/>
          </a:xfrm>
          <a:custGeom>
            <a:avLst/>
            <a:gdLst>
              <a:gd name="connsiteX0" fmla="*/ 139501 w 2704613"/>
              <a:gd name="connsiteY0" fmla="*/ 0 h 933650"/>
              <a:gd name="connsiteX1" fmla="*/ 2621531 w 2704613"/>
              <a:gd name="connsiteY1" fmla="*/ 0 h 933650"/>
              <a:gd name="connsiteX2" fmla="*/ 2627066 w 2704613"/>
              <a:gd name="connsiteY2" fmla="*/ 18645 h 933650"/>
              <a:gd name="connsiteX3" fmla="*/ 2704495 w 2704613"/>
              <a:gd name="connsiteY3" fmla="*/ 768112 h 933650"/>
              <a:gd name="connsiteX4" fmla="*/ 2700676 w 2704613"/>
              <a:gd name="connsiteY4" fmla="*/ 933650 h 933650"/>
              <a:gd name="connsiteX5" fmla="*/ 0 w 2704613"/>
              <a:gd name="connsiteY5" fmla="*/ 933650 h 933650"/>
              <a:gd name="connsiteX6" fmla="*/ 2005 w 2704613"/>
              <a:gd name="connsiteY6" fmla="*/ 794928 h 933650"/>
              <a:gd name="connsiteX7" fmla="*/ 126510 w 2704613"/>
              <a:gd name="connsiteY7" fmla="*/ 30613 h 933650"/>
              <a:gd name="connsiteX8" fmla="*/ 139501 w 2704613"/>
              <a:gd name="connsiteY8" fmla="*/ 0 h 933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04613" h="933650">
                <a:moveTo>
                  <a:pt x="139501" y="0"/>
                </a:moveTo>
                <a:lnTo>
                  <a:pt x="2621531" y="0"/>
                </a:lnTo>
                <a:lnTo>
                  <a:pt x="2627066" y="18645"/>
                </a:lnTo>
                <a:cubicBezTo>
                  <a:pt x="2676828" y="205802"/>
                  <a:pt x="2706740" y="447132"/>
                  <a:pt x="2704495" y="768112"/>
                </a:cubicBezTo>
                <a:lnTo>
                  <a:pt x="2700676" y="933650"/>
                </a:lnTo>
                <a:lnTo>
                  <a:pt x="0" y="933650"/>
                </a:lnTo>
                <a:lnTo>
                  <a:pt x="2005" y="794928"/>
                </a:lnTo>
                <a:cubicBezTo>
                  <a:pt x="12414" y="458679"/>
                  <a:pt x="59488" y="216177"/>
                  <a:pt x="126510" y="30613"/>
                </a:cubicBezTo>
                <a:lnTo>
                  <a:pt x="139501" y="0"/>
                </a:lnTo>
                <a:close/>
              </a:path>
            </a:pathLst>
          </a:custGeom>
          <a:solidFill>
            <a:schemeClr val="accent4">
              <a:lumMod val="75000"/>
            </a:schemeClr>
          </a:solidFill>
          <a:ln w="5715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latin typeface="Poppins Light" panose="00000400000000000000" pitchFamily="2" charset="0"/>
            </a:endParaRPr>
          </a:p>
        </p:txBody>
      </p:sp>
      <p:sp>
        <p:nvSpPr>
          <p:cNvPr id="19" name="Freeform 10">
            <a:extLst>
              <a:ext uri="{FF2B5EF4-FFF2-40B4-BE49-F238E27FC236}">
                <a16:creationId xmlns:a16="http://schemas.microsoft.com/office/drawing/2014/main" id="{D7DBD4E0-7A5A-46E9-B970-DA340EC04DCD}"/>
              </a:ext>
            </a:extLst>
          </p:cNvPr>
          <p:cNvSpPr/>
          <p:nvPr/>
        </p:nvSpPr>
        <p:spPr>
          <a:xfrm rot="900000">
            <a:off x="9045627" y="2703112"/>
            <a:ext cx="1533279" cy="572917"/>
          </a:xfrm>
          <a:custGeom>
            <a:avLst/>
            <a:gdLst>
              <a:gd name="connsiteX0" fmla="*/ 0 w 2648559"/>
              <a:gd name="connsiteY0" fmla="*/ 0 h 989647"/>
              <a:gd name="connsiteX1" fmla="*/ 2648559 w 2648559"/>
              <a:gd name="connsiteY1" fmla="*/ 0 h 989647"/>
              <a:gd name="connsiteX2" fmla="*/ 2637161 w 2648559"/>
              <a:gd name="connsiteY2" fmla="*/ 64946 h 989647"/>
              <a:gd name="connsiteX3" fmla="*/ 2188980 w 2648559"/>
              <a:gd name="connsiteY3" fmla="*/ 931294 h 989647"/>
              <a:gd name="connsiteX4" fmla="*/ 2137410 w 2648559"/>
              <a:gd name="connsiteY4" fmla="*/ 989647 h 989647"/>
              <a:gd name="connsiteX5" fmla="*/ 524973 w 2648559"/>
              <a:gd name="connsiteY5" fmla="*/ 989647 h 989647"/>
              <a:gd name="connsiteX6" fmla="*/ 478722 w 2648559"/>
              <a:gd name="connsiteY6" fmla="*/ 950089 h 989647"/>
              <a:gd name="connsiteX7" fmla="*/ 2914 w 2648559"/>
              <a:gd name="connsiteY7" fmla="*/ 26691 h 989647"/>
              <a:gd name="connsiteX8" fmla="*/ 0 w 2648559"/>
              <a:gd name="connsiteY8" fmla="*/ 0 h 9896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48559" h="989647">
                <a:moveTo>
                  <a:pt x="0" y="0"/>
                </a:moveTo>
                <a:lnTo>
                  <a:pt x="2648559" y="0"/>
                </a:lnTo>
                <a:lnTo>
                  <a:pt x="2637161" y="64946"/>
                </a:lnTo>
                <a:cubicBezTo>
                  <a:pt x="2549600" y="502194"/>
                  <a:pt x="2360718" y="736291"/>
                  <a:pt x="2188980" y="931294"/>
                </a:cubicBezTo>
                <a:lnTo>
                  <a:pt x="2137410" y="989647"/>
                </a:lnTo>
                <a:lnTo>
                  <a:pt x="524973" y="989647"/>
                </a:lnTo>
                <a:lnTo>
                  <a:pt x="478722" y="950089"/>
                </a:lnTo>
                <a:cubicBezTo>
                  <a:pt x="288259" y="786754"/>
                  <a:pt x="76360" y="580949"/>
                  <a:pt x="2914" y="26691"/>
                </a:cubicBezTo>
                <a:lnTo>
                  <a:pt x="0" y="0"/>
                </a:lnTo>
                <a:close/>
              </a:path>
            </a:pathLst>
          </a:custGeom>
          <a:solidFill>
            <a:schemeClr val="bg1">
              <a:lumMod val="65000"/>
            </a:schemeClr>
          </a:solidFill>
          <a:ln w="5715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latin typeface="Poppins Light" panose="00000400000000000000" pitchFamily="2" charset="0"/>
            </a:endParaRPr>
          </a:p>
        </p:txBody>
      </p:sp>
      <p:sp>
        <p:nvSpPr>
          <p:cNvPr id="22" name="Freeform 11">
            <a:extLst>
              <a:ext uri="{FF2B5EF4-FFF2-40B4-BE49-F238E27FC236}">
                <a16:creationId xmlns:a16="http://schemas.microsoft.com/office/drawing/2014/main" id="{928EBDA7-3260-446C-B988-48871169A130}"/>
              </a:ext>
            </a:extLst>
          </p:cNvPr>
          <p:cNvSpPr/>
          <p:nvPr/>
        </p:nvSpPr>
        <p:spPr>
          <a:xfrm rot="900000">
            <a:off x="8817211" y="3817293"/>
            <a:ext cx="1436874" cy="572917"/>
          </a:xfrm>
          <a:custGeom>
            <a:avLst/>
            <a:gdLst>
              <a:gd name="connsiteX0" fmla="*/ 647968 w 2482030"/>
              <a:gd name="connsiteY0" fmla="*/ 0 h 989647"/>
              <a:gd name="connsiteX1" fmla="*/ 1787322 w 2482030"/>
              <a:gd name="connsiteY1" fmla="*/ 0 h 989647"/>
              <a:gd name="connsiteX2" fmla="*/ 1808451 w 2482030"/>
              <a:gd name="connsiteY2" fmla="*/ 51045 h 989647"/>
              <a:gd name="connsiteX3" fmla="*/ 2461087 w 2482030"/>
              <a:gd name="connsiteY3" fmla="*/ 919111 h 989647"/>
              <a:gd name="connsiteX4" fmla="*/ 2482030 w 2482030"/>
              <a:gd name="connsiteY4" fmla="*/ 989647 h 989647"/>
              <a:gd name="connsiteX5" fmla="*/ 0 w 2482030"/>
              <a:gd name="connsiteY5" fmla="*/ 989647 h 989647"/>
              <a:gd name="connsiteX6" fmla="*/ 48951 w 2482030"/>
              <a:gd name="connsiteY6" fmla="*/ 874291 h 989647"/>
              <a:gd name="connsiteX7" fmla="*/ 615483 w 2482030"/>
              <a:gd name="connsiteY7" fmla="*/ 92347 h 989647"/>
              <a:gd name="connsiteX8" fmla="*/ 647968 w 2482030"/>
              <a:gd name="connsiteY8" fmla="*/ 0 h 9896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82030" h="989647">
                <a:moveTo>
                  <a:pt x="647968" y="0"/>
                </a:moveTo>
                <a:lnTo>
                  <a:pt x="1787322" y="0"/>
                </a:lnTo>
                <a:lnTo>
                  <a:pt x="1808451" y="51045"/>
                </a:lnTo>
                <a:cubicBezTo>
                  <a:pt x="1964671" y="349624"/>
                  <a:pt x="2292975" y="409693"/>
                  <a:pt x="2461087" y="919111"/>
                </a:cubicBezTo>
                <a:lnTo>
                  <a:pt x="2482030" y="989647"/>
                </a:lnTo>
                <a:lnTo>
                  <a:pt x="0" y="989647"/>
                </a:lnTo>
                <a:lnTo>
                  <a:pt x="48951" y="874291"/>
                </a:lnTo>
                <a:cubicBezTo>
                  <a:pt x="225078" y="517645"/>
                  <a:pt x="480466" y="403522"/>
                  <a:pt x="615483" y="92347"/>
                </a:cubicBezTo>
                <a:lnTo>
                  <a:pt x="647968" y="0"/>
                </a:lnTo>
                <a:close/>
              </a:path>
            </a:pathLst>
          </a:custGeom>
          <a:solidFill>
            <a:schemeClr val="accent4"/>
          </a:solidFill>
          <a:ln w="5715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latin typeface="Poppins Light" panose="00000400000000000000" pitchFamily="2" charset="0"/>
            </a:endParaRPr>
          </a:p>
        </p:txBody>
      </p:sp>
      <p:grpSp>
        <p:nvGrpSpPr>
          <p:cNvPr id="27" name="组合 34">
            <a:extLst>
              <a:ext uri="{FF2B5EF4-FFF2-40B4-BE49-F238E27FC236}">
                <a16:creationId xmlns:a16="http://schemas.microsoft.com/office/drawing/2014/main" id="{92AC6C6E-8D4F-427C-8DEF-F94136F989D9}"/>
              </a:ext>
            </a:extLst>
          </p:cNvPr>
          <p:cNvGrpSpPr/>
          <p:nvPr/>
        </p:nvGrpSpPr>
        <p:grpSpPr>
          <a:xfrm rot="900000">
            <a:off x="9539952" y="3418296"/>
            <a:ext cx="289523" cy="185965"/>
            <a:chOff x="3698875" y="4430713"/>
            <a:chExt cx="1868487" cy="1200150"/>
          </a:xfrm>
          <a:solidFill>
            <a:schemeClr val="bg1"/>
          </a:solidFill>
        </p:grpSpPr>
        <p:sp>
          <p:nvSpPr>
            <p:cNvPr id="28" name="Freeform 13">
              <a:extLst>
                <a:ext uri="{FF2B5EF4-FFF2-40B4-BE49-F238E27FC236}">
                  <a16:creationId xmlns:a16="http://schemas.microsoft.com/office/drawing/2014/main" id="{407B6A49-3385-43EA-9A4A-DA85E7159808}"/>
                </a:ext>
              </a:extLst>
            </p:cNvPr>
            <p:cNvSpPr>
              <a:spLocks/>
            </p:cNvSpPr>
            <p:nvPr/>
          </p:nvSpPr>
          <p:spPr bwMode="auto">
            <a:xfrm>
              <a:off x="3843338" y="4430713"/>
              <a:ext cx="1082675" cy="350838"/>
            </a:xfrm>
            <a:custGeom>
              <a:avLst/>
              <a:gdLst>
                <a:gd name="T0" fmla="*/ 630 w 682"/>
                <a:gd name="T1" fmla="*/ 221 h 221"/>
                <a:gd name="T2" fmla="*/ 630 w 682"/>
                <a:gd name="T3" fmla="*/ 221 h 221"/>
                <a:gd name="T4" fmla="*/ 638 w 682"/>
                <a:gd name="T5" fmla="*/ 189 h 221"/>
                <a:gd name="T6" fmla="*/ 648 w 682"/>
                <a:gd name="T7" fmla="*/ 160 h 221"/>
                <a:gd name="T8" fmla="*/ 663 w 682"/>
                <a:gd name="T9" fmla="*/ 135 h 221"/>
                <a:gd name="T10" fmla="*/ 682 w 682"/>
                <a:gd name="T11" fmla="*/ 110 h 221"/>
                <a:gd name="T12" fmla="*/ 313 w 682"/>
                <a:gd name="T13" fmla="*/ 110 h 221"/>
                <a:gd name="T14" fmla="*/ 313 w 682"/>
                <a:gd name="T15" fmla="*/ 52 h 221"/>
                <a:gd name="T16" fmla="*/ 313 w 682"/>
                <a:gd name="T17" fmla="*/ 52 h 221"/>
                <a:gd name="T18" fmla="*/ 313 w 682"/>
                <a:gd name="T19" fmla="*/ 41 h 221"/>
                <a:gd name="T20" fmla="*/ 311 w 682"/>
                <a:gd name="T21" fmla="*/ 31 h 221"/>
                <a:gd name="T22" fmla="*/ 305 w 682"/>
                <a:gd name="T23" fmla="*/ 23 h 221"/>
                <a:gd name="T24" fmla="*/ 298 w 682"/>
                <a:gd name="T25" fmla="*/ 14 h 221"/>
                <a:gd name="T26" fmla="*/ 292 w 682"/>
                <a:gd name="T27" fmla="*/ 8 h 221"/>
                <a:gd name="T28" fmla="*/ 282 w 682"/>
                <a:gd name="T29" fmla="*/ 4 h 221"/>
                <a:gd name="T30" fmla="*/ 273 w 682"/>
                <a:gd name="T31" fmla="*/ 2 h 221"/>
                <a:gd name="T32" fmla="*/ 263 w 682"/>
                <a:gd name="T33" fmla="*/ 0 h 221"/>
                <a:gd name="T34" fmla="*/ 53 w 682"/>
                <a:gd name="T35" fmla="*/ 0 h 221"/>
                <a:gd name="T36" fmla="*/ 53 w 682"/>
                <a:gd name="T37" fmla="*/ 0 h 221"/>
                <a:gd name="T38" fmla="*/ 42 w 682"/>
                <a:gd name="T39" fmla="*/ 2 h 221"/>
                <a:gd name="T40" fmla="*/ 32 w 682"/>
                <a:gd name="T41" fmla="*/ 4 h 221"/>
                <a:gd name="T42" fmla="*/ 23 w 682"/>
                <a:gd name="T43" fmla="*/ 8 h 221"/>
                <a:gd name="T44" fmla="*/ 17 w 682"/>
                <a:gd name="T45" fmla="*/ 14 h 221"/>
                <a:gd name="T46" fmla="*/ 11 w 682"/>
                <a:gd name="T47" fmla="*/ 23 h 221"/>
                <a:gd name="T48" fmla="*/ 5 w 682"/>
                <a:gd name="T49" fmla="*/ 31 h 221"/>
                <a:gd name="T50" fmla="*/ 3 w 682"/>
                <a:gd name="T51" fmla="*/ 41 h 221"/>
                <a:gd name="T52" fmla="*/ 0 w 682"/>
                <a:gd name="T53" fmla="*/ 52 h 221"/>
                <a:gd name="T54" fmla="*/ 0 w 682"/>
                <a:gd name="T55" fmla="*/ 221 h 221"/>
                <a:gd name="T56" fmla="*/ 630 w 682"/>
                <a:gd name="T57" fmla="*/ 221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82" h="221">
                  <a:moveTo>
                    <a:pt x="630" y="221"/>
                  </a:moveTo>
                  <a:lnTo>
                    <a:pt x="630" y="221"/>
                  </a:lnTo>
                  <a:lnTo>
                    <a:pt x="638" y="189"/>
                  </a:lnTo>
                  <a:lnTo>
                    <a:pt x="648" y="160"/>
                  </a:lnTo>
                  <a:lnTo>
                    <a:pt x="663" y="135"/>
                  </a:lnTo>
                  <a:lnTo>
                    <a:pt x="682" y="110"/>
                  </a:lnTo>
                  <a:lnTo>
                    <a:pt x="313" y="110"/>
                  </a:lnTo>
                  <a:lnTo>
                    <a:pt x="313" y="52"/>
                  </a:lnTo>
                  <a:lnTo>
                    <a:pt x="313" y="52"/>
                  </a:lnTo>
                  <a:lnTo>
                    <a:pt x="313" y="41"/>
                  </a:lnTo>
                  <a:lnTo>
                    <a:pt x="311" y="31"/>
                  </a:lnTo>
                  <a:lnTo>
                    <a:pt x="305" y="23"/>
                  </a:lnTo>
                  <a:lnTo>
                    <a:pt x="298" y="14"/>
                  </a:lnTo>
                  <a:lnTo>
                    <a:pt x="292" y="8"/>
                  </a:lnTo>
                  <a:lnTo>
                    <a:pt x="282" y="4"/>
                  </a:lnTo>
                  <a:lnTo>
                    <a:pt x="273" y="2"/>
                  </a:lnTo>
                  <a:lnTo>
                    <a:pt x="263" y="0"/>
                  </a:lnTo>
                  <a:lnTo>
                    <a:pt x="53" y="0"/>
                  </a:lnTo>
                  <a:lnTo>
                    <a:pt x="53" y="0"/>
                  </a:lnTo>
                  <a:lnTo>
                    <a:pt x="42" y="2"/>
                  </a:lnTo>
                  <a:lnTo>
                    <a:pt x="32" y="4"/>
                  </a:lnTo>
                  <a:lnTo>
                    <a:pt x="23" y="8"/>
                  </a:lnTo>
                  <a:lnTo>
                    <a:pt x="17" y="14"/>
                  </a:lnTo>
                  <a:lnTo>
                    <a:pt x="11" y="23"/>
                  </a:lnTo>
                  <a:lnTo>
                    <a:pt x="5" y="31"/>
                  </a:lnTo>
                  <a:lnTo>
                    <a:pt x="3" y="41"/>
                  </a:lnTo>
                  <a:lnTo>
                    <a:pt x="0" y="52"/>
                  </a:lnTo>
                  <a:lnTo>
                    <a:pt x="0" y="221"/>
                  </a:lnTo>
                  <a:lnTo>
                    <a:pt x="630" y="22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dirty="0">
                <a:latin typeface="Poppins Light" panose="00000400000000000000" pitchFamily="2" charset="0"/>
              </a:endParaRPr>
            </a:p>
          </p:txBody>
        </p:sp>
        <p:sp>
          <p:nvSpPr>
            <p:cNvPr id="29" name="Freeform 14">
              <a:extLst>
                <a:ext uri="{FF2B5EF4-FFF2-40B4-BE49-F238E27FC236}">
                  <a16:creationId xmlns:a16="http://schemas.microsoft.com/office/drawing/2014/main" id="{20899D59-D3AD-4DB5-886F-EBA19ACD9041}"/>
                </a:ext>
              </a:extLst>
            </p:cNvPr>
            <p:cNvSpPr>
              <a:spLocks/>
            </p:cNvSpPr>
            <p:nvPr/>
          </p:nvSpPr>
          <p:spPr bwMode="auto">
            <a:xfrm>
              <a:off x="3698875" y="4837113"/>
              <a:ext cx="1527175" cy="793750"/>
            </a:xfrm>
            <a:custGeom>
              <a:avLst/>
              <a:gdLst>
                <a:gd name="T0" fmla="*/ 714 w 962"/>
                <a:gd name="T1" fmla="*/ 17 h 500"/>
                <a:gd name="T2" fmla="*/ 714 w 962"/>
                <a:gd name="T3" fmla="*/ 17 h 500"/>
                <a:gd name="T4" fmla="*/ 714 w 962"/>
                <a:gd name="T5" fmla="*/ 0 h 500"/>
                <a:gd name="T6" fmla="*/ 37 w 962"/>
                <a:gd name="T7" fmla="*/ 0 h 500"/>
                <a:gd name="T8" fmla="*/ 37 w 962"/>
                <a:gd name="T9" fmla="*/ 0 h 500"/>
                <a:gd name="T10" fmla="*/ 29 w 962"/>
                <a:gd name="T11" fmla="*/ 0 h 500"/>
                <a:gd name="T12" fmla="*/ 21 w 962"/>
                <a:gd name="T13" fmla="*/ 2 h 500"/>
                <a:gd name="T14" fmla="*/ 14 w 962"/>
                <a:gd name="T15" fmla="*/ 4 h 500"/>
                <a:gd name="T16" fmla="*/ 10 w 962"/>
                <a:gd name="T17" fmla="*/ 8 h 500"/>
                <a:gd name="T18" fmla="*/ 6 w 962"/>
                <a:gd name="T19" fmla="*/ 15 h 500"/>
                <a:gd name="T20" fmla="*/ 2 w 962"/>
                <a:gd name="T21" fmla="*/ 19 h 500"/>
                <a:gd name="T22" fmla="*/ 0 w 962"/>
                <a:gd name="T23" fmla="*/ 33 h 500"/>
                <a:gd name="T24" fmla="*/ 0 w 962"/>
                <a:gd name="T25" fmla="*/ 33 h 500"/>
                <a:gd name="T26" fmla="*/ 2 w 962"/>
                <a:gd name="T27" fmla="*/ 46 h 500"/>
                <a:gd name="T28" fmla="*/ 106 w 962"/>
                <a:gd name="T29" fmla="*/ 448 h 500"/>
                <a:gd name="T30" fmla="*/ 106 w 962"/>
                <a:gd name="T31" fmla="*/ 448 h 500"/>
                <a:gd name="T32" fmla="*/ 110 w 962"/>
                <a:gd name="T33" fmla="*/ 458 h 500"/>
                <a:gd name="T34" fmla="*/ 114 w 962"/>
                <a:gd name="T35" fmla="*/ 469 h 500"/>
                <a:gd name="T36" fmla="*/ 123 w 962"/>
                <a:gd name="T37" fmla="*/ 477 h 500"/>
                <a:gd name="T38" fmla="*/ 131 w 962"/>
                <a:gd name="T39" fmla="*/ 485 h 500"/>
                <a:gd name="T40" fmla="*/ 141 w 962"/>
                <a:gd name="T41" fmla="*/ 492 h 500"/>
                <a:gd name="T42" fmla="*/ 152 w 962"/>
                <a:gd name="T43" fmla="*/ 496 h 500"/>
                <a:gd name="T44" fmla="*/ 162 w 962"/>
                <a:gd name="T45" fmla="*/ 500 h 500"/>
                <a:gd name="T46" fmla="*/ 175 w 962"/>
                <a:gd name="T47" fmla="*/ 500 h 500"/>
                <a:gd name="T48" fmla="*/ 848 w 962"/>
                <a:gd name="T49" fmla="*/ 500 h 500"/>
                <a:gd name="T50" fmla="*/ 848 w 962"/>
                <a:gd name="T51" fmla="*/ 500 h 500"/>
                <a:gd name="T52" fmla="*/ 858 w 962"/>
                <a:gd name="T53" fmla="*/ 500 h 500"/>
                <a:gd name="T54" fmla="*/ 868 w 962"/>
                <a:gd name="T55" fmla="*/ 496 h 500"/>
                <a:gd name="T56" fmla="*/ 879 w 962"/>
                <a:gd name="T57" fmla="*/ 492 h 500"/>
                <a:gd name="T58" fmla="*/ 889 w 962"/>
                <a:gd name="T59" fmla="*/ 485 h 500"/>
                <a:gd name="T60" fmla="*/ 898 w 962"/>
                <a:gd name="T61" fmla="*/ 477 h 500"/>
                <a:gd name="T62" fmla="*/ 906 w 962"/>
                <a:gd name="T63" fmla="*/ 469 h 500"/>
                <a:gd name="T64" fmla="*/ 912 w 962"/>
                <a:gd name="T65" fmla="*/ 458 h 500"/>
                <a:gd name="T66" fmla="*/ 914 w 962"/>
                <a:gd name="T67" fmla="*/ 448 h 500"/>
                <a:gd name="T68" fmla="*/ 962 w 962"/>
                <a:gd name="T69" fmla="*/ 269 h 500"/>
                <a:gd name="T70" fmla="*/ 962 w 962"/>
                <a:gd name="T71" fmla="*/ 269 h 500"/>
                <a:gd name="T72" fmla="*/ 937 w 962"/>
                <a:gd name="T73" fmla="*/ 267 h 500"/>
                <a:gd name="T74" fmla="*/ 912 w 962"/>
                <a:gd name="T75" fmla="*/ 262 h 500"/>
                <a:gd name="T76" fmla="*/ 887 w 962"/>
                <a:gd name="T77" fmla="*/ 256 h 500"/>
                <a:gd name="T78" fmla="*/ 864 w 962"/>
                <a:gd name="T79" fmla="*/ 248 h 500"/>
                <a:gd name="T80" fmla="*/ 843 w 962"/>
                <a:gd name="T81" fmla="*/ 235 h 500"/>
                <a:gd name="T82" fmla="*/ 823 w 962"/>
                <a:gd name="T83" fmla="*/ 223 h 500"/>
                <a:gd name="T84" fmla="*/ 804 w 962"/>
                <a:gd name="T85" fmla="*/ 208 h 500"/>
                <a:gd name="T86" fmla="*/ 787 w 962"/>
                <a:gd name="T87" fmla="*/ 192 h 500"/>
                <a:gd name="T88" fmla="*/ 771 w 962"/>
                <a:gd name="T89" fmla="*/ 175 h 500"/>
                <a:gd name="T90" fmla="*/ 756 w 962"/>
                <a:gd name="T91" fmla="*/ 156 h 500"/>
                <a:gd name="T92" fmla="*/ 743 w 962"/>
                <a:gd name="T93" fmla="*/ 135 h 500"/>
                <a:gd name="T94" fmla="*/ 733 w 962"/>
                <a:gd name="T95" fmla="*/ 112 h 500"/>
                <a:gd name="T96" fmla="*/ 725 w 962"/>
                <a:gd name="T97" fmla="*/ 90 h 500"/>
                <a:gd name="T98" fmla="*/ 718 w 962"/>
                <a:gd name="T99" fmla="*/ 67 h 500"/>
                <a:gd name="T100" fmla="*/ 714 w 962"/>
                <a:gd name="T101" fmla="*/ 42 h 500"/>
                <a:gd name="T102" fmla="*/ 714 w 962"/>
                <a:gd name="T103" fmla="*/ 17 h 500"/>
                <a:gd name="T104" fmla="*/ 714 w 962"/>
                <a:gd name="T105" fmla="*/ 17 h 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962" h="500">
                  <a:moveTo>
                    <a:pt x="714" y="17"/>
                  </a:moveTo>
                  <a:lnTo>
                    <a:pt x="714" y="17"/>
                  </a:lnTo>
                  <a:lnTo>
                    <a:pt x="714" y="0"/>
                  </a:lnTo>
                  <a:lnTo>
                    <a:pt x="37" y="0"/>
                  </a:lnTo>
                  <a:lnTo>
                    <a:pt x="37" y="0"/>
                  </a:lnTo>
                  <a:lnTo>
                    <a:pt x="29" y="0"/>
                  </a:lnTo>
                  <a:lnTo>
                    <a:pt x="21" y="2"/>
                  </a:lnTo>
                  <a:lnTo>
                    <a:pt x="14" y="4"/>
                  </a:lnTo>
                  <a:lnTo>
                    <a:pt x="10" y="8"/>
                  </a:lnTo>
                  <a:lnTo>
                    <a:pt x="6" y="15"/>
                  </a:lnTo>
                  <a:lnTo>
                    <a:pt x="2" y="19"/>
                  </a:lnTo>
                  <a:lnTo>
                    <a:pt x="0" y="33"/>
                  </a:lnTo>
                  <a:lnTo>
                    <a:pt x="0" y="33"/>
                  </a:lnTo>
                  <a:lnTo>
                    <a:pt x="2" y="46"/>
                  </a:lnTo>
                  <a:lnTo>
                    <a:pt x="106" y="448"/>
                  </a:lnTo>
                  <a:lnTo>
                    <a:pt x="106" y="448"/>
                  </a:lnTo>
                  <a:lnTo>
                    <a:pt x="110" y="458"/>
                  </a:lnTo>
                  <a:lnTo>
                    <a:pt x="114" y="469"/>
                  </a:lnTo>
                  <a:lnTo>
                    <a:pt x="123" y="477"/>
                  </a:lnTo>
                  <a:lnTo>
                    <a:pt x="131" y="485"/>
                  </a:lnTo>
                  <a:lnTo>
                    <a:pt x="141" y="492"/>
                  </a:lnTo>
                  <a:lnTo>
                    <a:pt x="152" y="496"/>
                  </a:lnTo>
                  <a:lnTo>
                    <a:pt x="162" y="500"/>
                  </a:lnTo>
                  <a:lnTo>
                    <a:pt x="175" y="500"/>
                  </a:lnTo>
                  <a:lnTo>
                    <a:pt x="848" y="500"/>
                  </a:lnTo>
                  <a:lnTo>
                    <a:pt x="848" y="500"/>
                  </a:lnTo>
                  <a:lnTo>
                    <a:pt x="858" y="500"/>
                  </a:lnTo>
                  <a:lnTo>
                    <a:pt x="868" y="496"/>
                  </a:lnTo>
                  <a:lnTo>
                    <a:pt x="879" y="492"/>
                  </a:lnTo>
                  <a:lnTo>
                    <a:pt x="889" y="485"/>
                  </a:lnTo>
                  <a:lnTo>
                    <a:pt x="898" y="477"/>
                  </a:lnTo>
                  <a:lnTo>
                    <a:pt x="906" y="469"/>
                  </a:lnTo>
                  <a:lnTo>
                    <a:pt x="912" y="458"/>
                  </a:lnTo>
                  <a:lnTo>
                    <a:pt x="914" y="448"/>
                  </a:lnTo>
                  <a:lnTo>
                    <a:pt x="962" y="269"/>
                  </a:lnTo>
                  <a:lnTo>
                    <a:pt x="962" y="269"/>
                  </a:lnTo>
                  <a:lnTo>
                    <a:pt x="937" y="267"/>
                  </a:lnTo>
                  <a:lnTo>
                    <a:pt x="912" y="262"/>
                  </a:lnTo>
                  <a:lnTo>
                    <a:pt x="887" y="256"/>
                  </a:lnTo>
                  <a:lnTo>
                    <a:pt x="864" y="248"/>
                  </a:lnTo>
                  <a:lnTo>
                    <a:pt x="843" y="235"/>
                  </a:lnTo>
                  <a:lnTo>
                    <a:pt x="823" y="223"/>
                  </a:lnTo>
                  <a:lnTo>
                    <a:pt x="804" y="208"/>
                  </a:lnTo>
                  <a:lnTo>
                    <a:pt x="787" y="192"/>
                  </a:lnTo>
                  <a:lnTo>
                    <a:pt x="771" y="175"/>
                  </a:lnTo>
                  <a:lnTo>
                    <a:pt x="756" y="156"/>
                  </a:lnTo>
                  <a:lnTo>
                    <a:pt x="743" y="135"/>
                  </a:lnTo>
                  <a:lnTo>
                    <a:pt x="733" y="112"/>
                  </a:lnTo>
                  <a:lnTo>
                    <a:pt x="725" y="90"/>
                  </a:lnTo>
                  <a:lnTo>
                    <a:pt x="718" y="67"/>
                  </a:lnTo>
                  <a:lnTo>
                    <a:pt x="714" y="42"/>
                  </a:lnTo>
                  <a:lnTo>
                    <a:pt x="714" y="17"/>
                  </a:lnTo>
                  <a:lnTo>
                    <a:pt x="714" y="1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dirty="0">
                <a:latin typeface="Poppins Light" panose="00000400000000000000" pitchFamily="2" charset="0"/>
              </a:endParaRPr>
            </a:p>
          </p:txBody>
        </p:sp>
        <p:sp>
          <p:nvSpPr>
            <p:cNvPr id="34" name="Freeform 15">
              <a:extLst>
                <a:ext uri="{FF2B5EF4-FFF2-40B4-BE49-F238E27FC236}">
                  <a16:creationId xmlns:a16="http://schemas.microsoft.com/office/drawing/2014/main" id="{7AE718BA-4B81-4060-B727-BAE5E6F1F1D4}"/>
                </a:ext>
              </a:extLst>
            </p:cNvPr>
            <p:cNvSpPr>
              <a:spLocks noEditPoints="1"/>
            </p:cNvSpPr>
            <p:nvPr/>
          </p:nvSpPr>
          <p:spPr bwMode="auto">
            <a:xfrm>
              <a:off x="4899025" y="4529138"/>
              <a:ext cx="668337" cy="665163"/>
            </a:xfrm>
            <a:custGeom>
              <a:avLst/>
              <a:gdLst>
                <a:gd name="T0" fmla="*/ 210 w 421"/>
                <a:gd name="T1" fmla="*/ 0 h 419"/>
                <a:gd name="T2" fmla="*/ 167 w 421"/>
                <a:gd name="T3" fmla="*/ 4 h 419"/>
                <a:gd name="T4" fmla="*/ 129 w 421"/>
                <a:gd name="T5" fmla="*/ 17 h 419"/>
                <a:gd name="T6" fmla="*/ 92 w 421"/>
                <a:gd name="T7" fmla="*/ 36 h 419"/>
                <a:gd name="T8" fmla="*/ 62 w 421"/>
                <a:gd name="T9" fmla="*/ 61 h 419"/>
                <a:gd name="T10" fmla="*/ 35 w 421"/>
                <a:gd name="T11" fmla="*/ 92 h 419"/>
                <a:gd name="T12" fmla="*/ 17 w 421"/>
                <a:gd name="T13" fmla="*/ 127 h 419"/>
                <a:gd name="T14" fmla="*/ 4 w 421"/>
                <a:gd name="T15" fmla="*/ 167 h 419"/>
                <a:gd name="T16" fmla="*/ 0 w 421"/>
                <a:gd name="T17" fmla="*/ 211 h 419"/>
                <a:gd name="T18" fmla="*/ 2 w 421"/>
                <a:gd name="T19" fmla="*/ 231 h 419"/>
                <a:gd name="T20" fmla="*/ 10 w 421"/>
                <a:gd name="T21" fmla="*/ 273 h 419"/>
                <a:gd name="T22" fmla="*/ 25 w 421"/>
                <a:gd name="T23" fmla="*/ 311 h 419"/>
                <a:gd name="T24" fmla="*/ 48 w 421"/>
                <a:gd name="T25" fmla="*/ 344 h 419"/>
                <a:gd name="T26" fmla="*/ 77 w 421"/>
                <a:gd name="T27" fmla="*/ 371 h 419"/>
                <a:gd name="T28" fmla="*/ 110 w 421"/>
                <a:gd name="T29" fmla="*/ 394 h 419"/>
                <a:gd name="T30" fmla="*/ 148 w 421"/>
                <a:gd name="T31" fmla="*/ 411 h 419"/>
                <a:gd name="T32" fmla="*/ 187 w 421"/>
                <a:gd name="T33" fmla="*/ 419 h 419"/>
                <a:gd name="T34" fmla="*/ 210 w 421"/>
                <a:gd name="T35" fmla="*/ 419 h 419"/>
                <a:gd name="T36" fmla="*/ 252 w 421"/>
                <a:gd name="T37" fmla="*/ 415 h 419"/>
                <a:gd name="T38" fmla="*/ 292 w 421"/>
                <a:gd name="T39" fmla="*/ 402 h 419"/>
                <a:gd name="T40" fmla="*/ 327 w 421"/>
                <a:gd name="T41" fmla="*/ 384 h 419"/>
                <a:gd name="T42" fmla="*/ 358 w 421"/>
                <a:gd name="T43" fmla="*/ 359 h 419"/>
                <a:gd name="T44" fmla="*/ 383 w 421"/>
                <a:gd name="T45" fmla="*/ 327 h 419"/>
                <a:gd name="T46" fmla="*/ 404 w 421"/>
                <a:gd name="T47" fmla="*/ 292 h 419"/>
                <a:gd name="T48" fmla="*/ 415 w 421"/>
                <a:gd name="T49" fmla="*/ 252 h 419"/>
                <a:gd name="T50" fmla="*/ 421 w 421"/>
                <a:gd name="T51" fmla="*/ 211 h 419"/>
                <a:gd name="T52" fmla="*/ 419 w 421"/>
                <a:gd name="T53" fmla="*/ 188 h 419"/>
                <a:gd name="T54" fmla="*/ 410 w 421"/>
                <a:gd name="T55" fmla="*/ 148 h 419"/>
                <a:gd name="T56" fmla="*/ 394 w 421"/>
                <a:gd name="T57" fmla="*/ 111 h 419"/>
                <a:gd name="T58" fmla="*/ 371 w 421"/>
                <a:gd name="T59" fmla="*/ 77 h 419"/>
                <a:gd name="T60" fmla="*/ 344 w 421"/>
                <a:gd name="T61" fmla="*/ 48 h 419"/>
                <a:gd name="T62" fmla="*/ 310 w 421"/>
                <a:gd name="T63" fmla="*/ 25 h 419"/>
                <a:gd name="T64" fmla="*/ 273 w 421"/>
                <a:gd name="T65" fmla="*/ 8 h 419"/>
                <a:gd name="T66" fmla="*/ 231 w 421"/>
                <a:gd name="T67" fmla="*/ 0 h 419"/>
                <a:gd name="T68" fmla="*/ 210 w 421"/>
                <a:gd name="T69" fmla="*/ 0 h 419"/>
                <a:gd name="T70" fmla="*/ 240 w 421"/>
                <a:gd name="T71" fmla="*/ 240 h 419"/>
                <a:gd name="T72" fmla="*/ 240 w 421"/>
                <a:gd name="T73" fmla="*/ 315 h 419"/>
                <a:gd name="T74" fmla="*/ 231 w 421"/>
                <a:gd name="T75" fmla="*/ 336 h 419"/>
                <a:gd name="T76" fmla="*/ 210 w 421"/>
                <a:gd name="T77" fmla="*/ 344 h 419"/>
                <a:gd name="T78" fmla="*/ 198 w 421"/>
                <a:gd name="T79" fmla="*/ 342 h 419"/>
                <a:gd name="T80" fmla="*/ 183 w 421"/>
                <a:gd name="T81" fmla="*/ 325 h 419"/>
                <a:gd name="T82" fmla="*/ 181 w 421"/>
                <a:gd name="T83" fmla="*/ 240 h 419"/>
                <a:gd name="T84" fmla="*/ 106 w 421"/>
                <a:gd name="T85" fmla="*/ 240 h 419"/>
                <a:gd name="T86" fmla="*/ 85 w 421"/>
                <a:gd name="T87" fmla="*/ 231 h 419"/>
                <a:gd name="T88" fmla="*/ 75 w 421"/>
                <a:gd name="T89" fmla="*/ 211 h 419"/>
                <a:gd name="T90" fmla="*/ 79 w 421"/>
                <a:gd name="T91" fmla="*/ 198 h 419"/>
                <a:gd name="T92" fmla="*/ 94 w 421"/>
                <a:gd name="T93" fmla="*/ 184 h 419"/>
                <a:gd name="T94" fmla="*/ 181 w 421"/>
                <a:gd name="T95" fmla="*/ 181 h 419"/>
                <a:gd name="T96" fmla="*/ 181 w 421"/>
                <a:gd name="T97" fmla="*/ 104 h 419"/>
                <a:gd name="T98" fmla="*/ 190 w 421"/>
                <a:gd name="T99" fmla="*/ 83 h 419"/>
                <a:gd name="T100" fmla="*/ 210 w 421"/>
                <a:gd name="T101" fmla="*/ 75 h 419"/>
                <a:gd name="T102" fmla="*/ 221 w 421"/>
                <a:gd name="T103" fmla="*/ 77 h 419"/>
                <a:gd name="T104" fmla="*/ 237 w 421"/>
                <a:gd name="T105" fmla="*/ 94 h 419"/>
                <a:gd name="T106" fmla="*/ 240 w 421"/>
                <a:gd name="T107" fmla="*/ 181 h 419"/>
                <a:gd name="T108" fmla="*/ 315 w 421"/>
                <a:gd name="T109" fmla="*/ 181 h 419"/>
                <a:gd name="T110" fmla="*/ 335 w 421"/>
                <a:gd name="T111" fmla="*/ 190 h 419"/>
                <a:gd name="T112" fmla="*/ 344 w 421"/>
                <a:gd name="T113" fmla="*/ 211 h 419"/>
                <a:gd name="T114" fmla="*/ 342 w 421"/>
                <a:gd name="T115" fmla="*/ 221 h 419"/>
                <a:gd name="T116" fmla="*/ 325 w 421"/>
                <a:gd name="T117" fmla="*/ 238 h 419"/>
                <a:gd name="T118" fmla="*/ 315 w 421"/>
                <a:gd name="T119" fmla="*/ 240 h 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21" h="419">
                  <a:moveTo>
                    <a:pt x="210" y="0"/>
                  </a:moveTo>
                  <a:lnTo>
                    <a:pt x="210" y="0"/>
                  </a:lnTo>
                  <a:lnTo>
                    <a:pt x="187" y="0"/>
                  </a:lnTo>
                  <a:lnTo>
                    <a:pt x="167" y="4"/>
                  </a:lnTo>
                  <a:lnTo>
                    <a:pt x="148" y="8"/>
                  </a:lnTo>
                  <a:lnTo>
                    <a:pt x="129" y="17"/>
                  </a:lnTo>
                  <a:lnTo>
                    <a:pt x="110" y="25"/>
                  </a:lnTo>
                  <a:lnTo>
                    <a:pt x="92" y="36"/>
                  </a:lnTo>
                  <a:lnTo>
                    <a:pt x="77" y="48"/>
                  </a:lnTo>
                  <a:lnTo>
                    <a:pt x="62" y="61"/>
                  </a:lnTo>
                  <a:lnTo>
                    <a:pt x="48" y="77"/>
                  </a:lnTo>
                  <a:lnTo>
                    <a:pt x="35" y="92"/>
                  </a:lnTo>
                  <a:lnTo>
                    <a:pt x="25" y="111"/>
                  </a:lnTo>
                  <a:lnTo>
                    <a:pt x="17" y="127"/>
                  </a:lnTo>
                  <a:lnTo>
                    <a:pt x="10" y="148"/>
                  </a:lnTo>
                  <a:lnTo>
                    <a:pt x="4" y="167"/>
                  </a:lnTo>
                  <a:lnTo>
                    <a:pt x="2" y="188"/>
                  </a:lnTo>
                  <a:lnTo>
                    <a:pt x="0" y="211"/>
                  </a:lnTo>
                  <a:lnTo>
                    <a:pt x="0" y="211"/>
                  </a:lnTo>
                  <a:lnTo>
                    <a:pt x="2" y="231"/>
                  </a:lnTo>
                  <a:lnTo>
                    <a:pt x="4" y="252"/>
                  </a:lnTo>
                  <a:lnTo>
                    <a:pt x="10" y="273"/>
                  </a:lnTo>
                  <a:lnTo>
                    <a:pt x="17" y="292"/>
                  </a:lnTo>
                  <a:lnTo>
                    <a:pt x="25" y="311"/>
                  </a:lnTo>
                  <a:lnTo>
                    <a:pt x="35" y="327"/>
                  </a:lnTo>
                  <a:lnTo>
                    <a:pt x="48" y="344"/>
                  </a:lnTo>
                  <a:lnTo>
                    <a:pt x="62" y="359"/>
                  </a:lnTo>
                  <a:lnTo>
                    <a:pt x="77" y="371"/>
                  </a:lnTo>
                  <a:lnTo>
                    <a:pt x="92" y="384"/>
                  </a:lnTo>
                  <a:lnTo>
                    <a:pt x="110" y="394"/>
                  </a:lnTo>
                  <a:lnTo>
                    <a:pt x="129" y="402"/>
                  </a:lnTo>
                  <a:lnTo>
                    <a:pt x="148" y="411"/>
                  </a:lnTo>
                  <a:lnTo>
                    <a:pt x="167" y="415"/>
                  </a:lnTo>
                  <a:lnTo>
                    <a:pt x="187" y="419"/>
                  </a:lnTo>
                  <a:lnTo>
                    <a:pt x="210" y="419"/>
                  </a:lnTo>
                  <a:lnTo>
                    <a:pt x="210" y="419"/>
                  </a:lnTo>
                  <a:lnTo>
                    <a:pt x="231" y="419"/>
                  </a:lnTo>
                  <a:lnTo>
                    <a:pt x="252" y="415"/>
                  </a:lnTo>
                  <a:lnTo>
                    <a:pt x="273" y="411"/>
                  </a:lnTo>
                  <a:lnTo>
                    <a:pt x="292" y="402"/>
                  </a:lnTo>
                  <a:lnTo>
                    <a:pt x="310" y="394"/>
                  </a:lnTo>
                  <a:lnTo>
                    <a:pt x="327" y="384"/>
                  </a:lnTo>
                  <a:lnTo>
                    <a:pt x="344" y="371"/>
                  </a:lnTo>
                  <a:lnTo>
                    <a:pt x="358" y="359"/>
                  </a:lnTo>
                  <a:lnTo>
                    <a:pt x="371" y="344"/>
                  </a:lnTo>
                  <a:lnTo>
                    <a:pt x="383" y="327"/>
                  </a:lnTo>
                  <a:lnTo>
                    <a:pt x="394" y="311"/>
                  </a:lnTo>
                  <a:lnTo>
                    <a:pt x="404" y="292"/>
                  </a:lnTo>
                  <a:lnTo>
                    <a:pt x="410" y="273"/>
                  </a:lnTo>
                  <a:lnTo>
                    <a:pt x="415" y="252"/>
                  </a:lnTo>
                  <a:lnTo>
                    <a:pt x="419" y="231"/>
                  </a:lnTo>
                  <a:lnTo>
                    <a:pt x="421" y="211"/>
                  </a:lnTo>
                  <a:lnTo>
                    <a:pt x="421" y="211"/>
                  </a:lnTo>
                  <a:lnTo>
                    <a:pt x="419" y="188"/>
                  </a:lnTo>
                  <a:lnTo>
                    <a:pt x="415" y="167"/>
                  </a:lnTo>
                  <a:lnTo>
                    <a:pt x="410" y="148"/>
                  </a:lnTo>
                  <a:lnTo>
                    <a:pt x="404" y="127"/>
                  </a:lnTo>
                  <a:lnTo>
                    <a:pt x="394" y="111"/>
                  </a:lnTo>
                  <a:lnTo>
                    <a:pt x="383" y="92"/>
                  </a:lnTo>
                  <a:lnTo>
                    <a:pt x="371" y="77"/>
                  </a:lnTo>
                  <a:lnTo>
                    <a:pt x="358" y="61"/>
                  </a:lnTo>
                  <a:lnTo>
                    <a:pt x="344" y="48"/>
                  </a:lnTo>
                  <a:lnTo>
                    <a:pt x="327" y="36"/>
                  </a:lnTo>
                  <a:lnTo>
                    <a:pt x="310" y="25"/>
                  </a:lnTo>
                  <a:lnTo>
                    <a:pt x="292" y="17"/>
                  </a:lnTo>
                  <a:lnTo>
                    <a:pt x="273" y="8"/>
                  </a:lnTo>
                  <a:lnTo>
                    <a:pt x="252" y="4"/>
                  </a:lnTo>
                  <a:lnTo>
                    <a:pt x="231" y="0"/>
                  </a:lnTo>
                  <a:lnTo>
                    <a:pt x="210" y="0"/>
                  </a:lnTo>
                  <a:lnTo>
                    <a:pt x="210" y="0"/>
                  </a:lnTo>
                  <a:close/>
                  <a:moveTo>
                    <a:pt x="315" y="240"/>
                  </a:moveTo>
                  <a:lnTo>
                    <a:pt x="240" y="240"/>
                  </a:lnTo>
                  <a:lnTo>
                    <a:pt x="240" y="315"/>
                  </a:lnTo>
                  <a:lnTo>
                    <a:pt x="240" y="315"/>
                  </a:lnTo>
                  <a:lnTo>
                    <a:pt x="237" y="325"/>
                  </a:lnTo>
                  <a:lnTo>
                    <a:pt x="231" y="336"/>
                  </a:lnTo>
                  <a:lnTo>
                    <a:pt x="221" y="342"/>
                  </a:lnTo>
                  <a:lnTo>
                    <a:pt x="210" y="344"/>
                  </a:lnTo>
                  <a:lnTo>
                    <a:pt x="210" y="344"/>
                  </a:lnTo>
                  <a:lnTo>
                    <a:pt x="198" y="342"/>
                  </a:lnTo>
                  <a:lnTo>
                    <a:pt x="190" y="336"/>
                  </a:lnTo>
                  <a:lnTo>
                    <a:pt x="183" y="325"/>
                  </a:lnTo>
                  <a:lnTo>
                    <a:pt x="181" y="315"/>
                  </a:lnTo>
                  <a:lnTo>
                    <a:pt x="181" y="240"/>
                  </a:lnTo>
                  <a:lnTo>
                    <a:pt x="106" y="240"/>
                  </a:lnTo>
                  <a:lnTo>
                    <a:pt x="106" y="240"/>
                  </a:lnTo>
                  <a:lnTo>
                    <a:pt x="94" y="238"/>
                  </a:lnTo>
                  <a:lnTo>
                    <a:pt x="85" y="231"/>
                  </a:lnTo>
                  <a:lnTo>
                    <a:pt x="79" y="221"/>
                  </a:lnTo>
                  <a:lnTo>
                    <a:pt x="75" y="211"/>
                  </a:lnTo>
                  <a:lnTo>
                    <a:pt x="75" y="211"/>
                  </a:lnTo>
                  <a:lnTo>
                    <a:pt x="79" y="198"/>
                  </a:lnTo>
                  <a:lnTo>
                    <a:pt x="85" y="190"/>
                  </a:lnTo>
                  <a:lnTo>
                    <a:pt x="94" y="184"/>
                  </a:lnTo>
                  <a:lnTo>
                    <a:pt x="106" y="181"/>
                  </a:lnTo>
                  <a:lnTo>
                    <a:pt x="181" y="181"/>
                  </a:lnTo>
                  <a:lnTo>
                    <a:pt x="181" y="104"/>
                  </a:lnTo>
                  <a:lnTo>
                    <a:pt x="181" y="104"/>
                  </a:lnTo>
                  <a:lnTo>
                    <a:pt x="183" y="94"/>
                  </a:lnTo>
                  <a:lnTo>
                    <a:pt x="190" y="83"/>
                  </a:lnTo>
                  <a:lnTo>
                    <a:pt x="198" y="77"/>
                  </a:lnTo>
                  <a:lnTo>
                    <a:pt x="210" y="75"/>
                  </a:lnTo>
                  <a:lnTo>
                    <a:pt x="210" y="75"/>
                  </a:lnTo>
                  <a:lnTo>
                    <a:pt x="221" y="77"/>
                  </a:lnTo>
                  <a:lnTo>
                    <a:pt x="231" y="83"/>
                  </a:lnTo>
                  <a:lnTo>
                    <a:pt x="237" y="94"/>
                  </a:lnTo>
                  <a:lnTo>
                    <a:pt x="240" y="104"/>
                  </a:lnTo>
                  <a:lnTo>
                    <a:pt x="240" y="181"/>
                  </a:lnTo>
                  <a:lnTo>
                    <a:pt x="315" y="181"/>
                  </a:lnTo>
                  <a:lnTo>
                    <a:pt x="315" y="181"/>
                  </a:lnTo>
                  <a:lnTo>
                    <a:pt x="325" y="184"/>
                  </a:lnTo>
                  <a:lnTo>
                    <a:pt x="335" y="190"/>
                  </a:lnTo>
                  <a:lnTo>
                    <a:pt x="342" y="198"/>
                  </a:lnTo>
                  <a:lnTo>
                    <a:pt x="344" y="211"/>
                  </a:lnTo>
                  <a:lnTo>
                    <a:pt x="344" y="211"/>
                  </a:lnTo>
                  <a:lnTo>
                    <a:pt x="342" y="221"/>
                  </a:lnTo>
                  <a:lnTo>
                    <a:pt x="335" y="231"/>
                  </a:lnTo>
                  <a:lnTo>
                    <a:pt x="325" y="238"/>
                  </a:lnTo>
                  <a:lnTo>
                    <a:pt x="315" y="240"/>
                  </a:lnTo>
                  <a:lnTo>
                    <a:pt x="315" y="2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dirty="0">
                <a:latin typeface="Poppins Light" panose="00000400000000000000" pitchFamily="2" charset="0"/>
              </a:endParaRPr>
            </a:p>
          </p:txBody>
        </p:sp>
      </p:grpSp>
      <p:grpSp>
        <p:nvGrpSpPr>
          <p:cNvPr id="35" name="组合 31">
            <a:extLst>
              <a:ext uri="{FF2B5EF4-FFF2-40B4-BE49-F238E27FC236}">
                <a16:creationId xmlns:a16="http://schemas.microsoft.com/office/drawing/2014/main" id="{6C1FB313-89C8-4078-BB58-1D17421AEBB2}"/>
              </a:ext>
            </a:extLst>
          </p:cNvPr>
          <p:cNvGrpSpPr/>
          <p:nvPr/>
        </p:nvGrpSpPr>
        <p:grpSpPr>
          <a:xfrm rot="900000">
            <a:off x="9379063" y="3953106"/>
            <a:ext cx="314614" cy="223600"/>
            <a:chOff x="9936163" y="1336675"/>
            <a:chExt cx="2030412" cy="1443038"/>
          </a:xfrm>
          <a:solidFill>
            <a:schemeClr val="bg1"/>
          </a:solidFill>
        </p:grpSpPr>
        <p:sp>
          <p:nvSpPr>
            <p:cNvPr id="36" name="Freeform 17">
              <a:extLst>
                <a:ext uri="{FF2B5EF4-FFF2-40B4-BE49-F238E27FC236}">
                  <a16:creationId xmlns:a16="http://schemas.microsoft.com/office/drawing/2014/main" id="{4879589F-7774-450B-B0E3-7BC4CA69166D}"/>
                </a:ext>
              </a:extLst>
            </p:cNvPr>
            <p:cNvSpPr>
              <a:spLocks/>
            </p:cNvSpPr>
            <p:nvPr/>
          </p:nvSpPr>
          <p:spPr bwMode="auto">
            <a:xfrm>
              <a:off x="10944225" y="1336675"/>
              <a:ext cx="1022350" cy="1300163"/>
            </a:xfrm>
            <a:custGeom>
              <a:avLst/>
              <a:gdLst>
                <a:gd name="T0" fmla="*/ 644 w 644"/>
                <a:gd name="T1" fmla="*/ 321 h 819"/>
                <a:gd name="T2" fmla="*/ 635 w 644"/>
                <a:gd name="T3" fmla="*/ 257 h 819"/>
                <a:gd name="T4" fmla="*/ 613 w 644"/>
                <a:gd name="T5" fmla="*/ 196 h 819"/>
                <a:gd name="T6" fmla="*/ 573 w 644"/>
                <a:gd name="T7" fmla="*/ 142 h 819"/>
                <a:gd name="T8" fmla="*/ 523 w 644"/>
                <a:gd name="T9" fmla="*/ 94 h 819"/>
                <a:gd name="T10" fmla="*/ 463 w 644"/>
                <a:gd name="T11" fmla="*/ 57 h 819"/>
                <a:gd name="T12" fmla="*/ 392 w 644"/>
                <a:gd name="T13" fmla="*/ 25 h 819"/>
                <a:gd name="T14" fmla="*/ 315 w 644"/>
                <a:gd name="T15" fmla="*/ 9 h 819"/>
                <a:gd name="T16" fmla="*/ 231 w 644"/>
                <a:gd name="T17" fmla="*/ 0 h 819"/>
                <a:gd name="T18" fmla="*/ 198 w 644"/>
                <a:gd name="T19" fmla="*/ 3 h 819"/>
                <a:gd name="T20" fmla="*/ 138 w 644"/>
                <a:gd name="T21" fmla="*/ 9 h 819"/>
                <a:gd name="T22" fmla="*/ 79 w 644"/>
                <a:gd name="T23" fmla="*/ 23 h 819"/>
                <a:gd name="T24" fmla="*/ 25 w 644"/>
                <a:gd name="T25" fmla="*/ 44 h 819"/>
                <a:gd name="T26" fmla="*/ 0 w 644"/>
                <a:gd name="T27" fmla="*/ 57 h 819"/>
                <a:gd name="T28" fmla="*/ 56 w 644"/>
                <a:gd name="T29" fmla="*/ 84 h 819"/>
                <a:gd name="T30" fmla="*/ 106 w 644"/>
                <a:gd name="T31" fmla="*/ 115 h 819"/>
                <a:gd name="T32" fmla="*/ 152 w 644"/>
                <a:gd name="T33" fmla="*/ 150 h 819"/>
                <a:gd name="T34" fmla="*/ 190 w 644"/>
                <a:gd name="T35" fmla="*/ 192 h 819"/>
                <a:gd name="T36" fmla="*/ 221 w 644"/>
                <a:gd name="T37" fmla="*/ 238 h 819"/>
                <a:gd name="T38" fmla="*/ 244 w 644"/>
                <a:gd name="T39" fmla="*/ 286 h 819"/>
                <a:gd name="T40" fmla="*/ 258 w 644"/>
                <a:gd name="T41" fmla="*/ 338 h 819"/>
                <a:gd name="T42" fmla="*/ 263 w 644"/>
                <a:gd name="T43" fmla="*/ 392 h 819"/>
                <a:gd name="T44" fmla="*/ 263 w 644"/>
                <a:gd name="T45" fmla="*/ 413 h 819"/>
                <a:gd name="T46" fmla="*/ 256 w 644"/>
                <a:gd name="T47" fmla="*/ 455 h 819"/>
                <a:gd name="T48" fmla="*/ 244 w 644"/>
                <a:gd name="T49" fmla="*/ 496 h 819"/>
                <a:gd name="T50" fmla="*/ 227 w 644"/>
                <a:gd name="T51" fmla="*/ 536 h 819"/>
                <a:gd name="T52" fmla="*/ 204 w 644"/>
                <a:gd name="T53" fmla="*/ 571 h 819"/>
                <a:gd name="T54" fmla="*/ 177 w 644"/>
                <a:gd name="T55" fmla="*/ 607 h 819"/>
                <a:gd name="T56" fmla="*/ 146 w 644"/>
                <a:gd name="T57" fmla="*/ 640 h 819"/>
                <a:gd name="T58" fmla="*/ 108 w 644"/>
                <a:gd name="T59" fmla="*/ 669 h 819"/>
                <a:gd name="T60" fmla="*/ 90 w 644"/>
                <a:gd name="T61" fmla="*/ 684 h 819"/>
                <a:gd name="T62" fmla="*/ 113 w 644"/>
                <a:gd name="T63" fmla="*/ 715 h 819"/>
                <a:gd name="T64" fmla="*/ 140 w 644"/>
                <a:gd name="T65" fmla="*/ 744 h 819"/>
                <a:gd name="T66" fmla="*/ 173 w 644"/>
                <a:gd name="T67" fmla="*/ 769 h 819"/>
                <a:gd name="T68" fmla="*/ 208 w 644"/>
                <a:gd name="T69" fmla="*/ 788 h 819"/>
                <a:gd name="T70" fmla="*/ 246 w 644"/>
                <a:gd name="T71" fmla="*/ 805 h 819"/>
                <a:gd name="T72" fmla="*/ 285 w 644"/>
                <a:gd name="T73" fmla="*/ 815 h 819"/>
                <a:gd name="T74" fmla="*/ 329 w 644"/>
                <a:gd name="T75" fmla="*/ 819 h 819"/>
                <a:gd name="T76" fmla="*/ 373 w 644"/>
                <a:gd name="T77" fmla="*/ 817 h 819"/>
                <a:gd name="T78" fmla="*/ 354 w 644"/>
                <a:gd name="T79" fmla="*/ 809 h 819"/>
                <a:gd name="T80" fmla="*/ 310 w 644"/>
                <a:gd name="T81" fmla="*/ 784 h 819"/>
                <a:gd name="T82" fmla="*/ 281 w 644"/>
                <a:gd name="T83" fmla="*/ 757 h 819"/>
                <a:gd name="T84" fmla="*/ 263 w 644"/>
                <a:gd name="T85" fmla="*/ 732 h 819"/>
                <a:gd name="T86" fmla="*/ 250 w 644"/>
                <a:gd name="T87" fmla="*/ 701 h 819"/>
                <a:gd name="T88" fmla="*/ 244 w 644"/>
                <a:gd name="T89" fmla="*/ 663 h 819"/>
                <a:gd name="T90" fmla="*/ 244 w 644"/>
                <a:gd name="T91" fmla="*/ 642 h 819"/>
                <a:gd name="T92" fmla="*/ 252 w 644"/>
                <a:gd name="T93" fmla="*/ 640 h 819"/>
                <a:gd name="T94" fmla="*/ 331 w 644"/>
                <a:gd name="T95" fmla="*/ 632 h 819"/>
                <a:gd name="T96" fmla="*/ 404 w 644"/>
                <a:gd name="T97" fmla="*/ 611 h 819"/>
                <a:gd name="T98" fmla="*/ 473 w 644"/>
                <a:gd name="T99" fmla="*/ 580 h 819"/>
                <a:gd name="T100" fmla="*/ 529 w 644"/>
                <a:gd name="T101" fmla="*/ 542 h 819"/>
                <a:gd name="T102" fmla="*/ 577 w 644"/>
                <a:gd name="T103" fmla="*/ 494 h 819"/>
                <a:gd name="T104" fmla="*/ 615 w 644"/>
                <a:gd name="T105" fmla="*/ 442 h 819"/>
                <a:gd name="T106" fmla="*/ 638 w 644"/>
                <a:gd name="T107" fmla="*/ 384 h 819"/>
                <a:gd name="T108" fmla="*/ 644 w 644"/>
                <a:gd name="T109" fmla="*/ 321 h 8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44" h="819">
                  <a:moveTo>
                    <a:pt x="644" y="321"/>
                  </a:moveTo>
                  <a:lnTo>
                    <a:pt x="644" y="321"/>
                  </a:lnTo>
                  <a:lnTo>
                    <a:pt x="642" y="288"/>
                  </a:lnTo>
                  <a:lnTo>
                    <a:pt x="635" y="257"/>
                  </a:lnTo>
                  <a:lnTo>
                    <a:pt x="625" y="225"/>
                  </a:lnTo>
                  <a:lnTo>
                    <a:pt x="613" y="196"/>
                  </a:lnTo>
                  <a:lnTo>
                    <a:pt x="594" y="169"/>
                  </a:lnTo>
                  <a:lnTo>
                    <a:pt x="573" y="142"/>
                  </a:lnTo>
                  <a:lnTo>
                    <a:pt x="550" y="117"/>
                  </a:lnTo>
                  <a:lnTo>
                    <a:pt x="523" y="94"/>
                  </a:lnTo>
                  <a:lnTo>
                    <a:pt x="494" y="73"/>
                  </a:lnTo>
                  <a:lnTo>
                    <a:pt x="463" y="57"/>
                  </a:lnTo>
                  <a:lnTo>
                    <a:pt x="427" y="40"/>
                  </a:lnTo>
                  <a:lnTo>
                    <a:pt x="392" y="25"/>
                  </a:lnTo>
                  <a:lnTo>
                    <a:pt x="354" y="15"/>
                  </a:lnTo>
                  <a:lnTo>
                    <a:pt x="315" y="9"/>
                  </a:lnTo>
                  <a:lnTo>
                    <a:pt x="273" y="3"/>
                  </a:lnTo>
                  <a:lnTo>
                    <a:pt x="231" y="0"/>
                  </a:lnTo>
                  <a:lnTo>
                    <a:pt x="231" y="0"/>
                  </a:lnTo>
                  <a:lnTo>
                    <a:pt x="198" y="3"/>
                  </a:lnTo>
                  <a:lnTo>
                    <a:pt x="167" y="5"/>
                  </a:lnTo>
                  <a:lnTo>
                    <a:pt x="138" y="9"/>
                  </a:lnTo>
                  <a:lnTo>
                    <a:pt x="108" y="17"/>
                  </a:lnTo>
                  <a:lnTo>
                    <a:pt x="79" y="23"/>
                  </a:lnTo>
                  <a:lnTo>
                    <a:pt x="52" y="34"/>
                  </a:lnTo>
                  <a:lnTo>
                    <a:pt x="25" y="44"/>
                  </a:lnTo>
                  <a:lnTo>
                    <a:pt x="0" y="57"/>
                  </a:lnTo>
                  <a:lnTo>
                    <a:pt x="0" y="57"/>
                  </a:lnTo>
                  <a:lnTo>
                    <a:pt x="27" y="69"/>
                  </a:lnTo>
                  <a:lnTo>
                    <a:pt x="56" y="84"/>
                  </a:lnTo>
                  <a:lnTo>
                    <a:pt x="81" y="98"/>
                  </a:lnTo>
                  <a:lnTo>
                    <a:pt x="106" y="115"/>
                  </a:lnTo>
                  <a:lnTo>
                    <a:pt x="129" y="132"/>
                  </a:lnTo>
                  <a:lnTo>
                    <a:pt x="152" y="150"/>
                  </a:lnTo>
                  <a:lnTo>
                    <a:pt x="171" y="171"/>
                  </a:lnTo>
                  <a:lnTo>
                    <a:pt x="190" y="192"/>
                  </a:lnTo>
                  <a:lnTo>
                    <a:pt x="206" y="215"/>
                  </a:lnTo>
                  <a:lnTo>
                    <a:pt x="221" y="238"/>
                  </a:lnTo>
                  <a:lnTo>
                    <a:pt x="233" y="261"/>
                  </a:lnTo>
                  <a:lnTo>
                    <a:pt x="244" y="286"/>
                  </a:lnTo>
                  <a:lnTo>
                    <a:pt x="252" y="313"/>
                  </a:lnTo>
                  <a:lnTo>
                    <a:pt x="258" y="338"/>
                  </a:lnTo>
                  <a:lnTo>
                    <a:pt x="263" y="365"/>
                  </a:lnTo>
                  <a:lnTo>
                    <a:pt x="263" y="392"/>
                  </a:lnTo>
                  <a:lnTo>
                    <a:pt x="263" y="392"/>
                  </a:lnTo>
                  <a:lnTo>
                    <a:pt x="263" y="413"/>
                  </a:lnTo>
                  <a:lnTo>
                    <a:pt x="260" y="434"/>
                  </a:lnTo>
                  <a:lnTo>
                    <a:pt x="256" y="455"/>
                  </a:lnTo>
                  <a:lnTo>
                    <a:pt x="252" y="475"/>
                  </a:lnTo>
                  <a:lnTo>
                    <a:pt x="244" y="496"/>
                  </a:lnTo>
                  <a:lnTo>
                    <a:pt x="238" y="515"/>
                  </a:lnTo>
                  <a:lnTo>
                    <a:pt x="227" y="536"/>
                  </a:lnTo>
                  <a:lnTo>
                    <a:pt x="217" y="555"/>
                  </a:lnTo>
                  <a:lnTo>
                    <a:pt x="204" y="571"/>
                  </a:lnTo>
                  <a:lnTo>
                    <a:pt x="192" y="590"/>
                  </a:lnTo>
                  <a:lnTo>
                    <a:pt x="177" y="607"/>
                  </a:lnTo>
                  <a:lnTo>
                    <a:pt x="163" y="623"/>
                  </a:lnTo>
                  <a:lnTo>
                    <a:pt x="146" y="640"/>
                  </a:lnTo>
                  <a:lnTo>
                    <a:pt x="127" y="655"/>
                  </a:lnTo>
                  <a:lnTo>
                    <a:pt x="108" y="669"/>
                  </a:lnTo>
                  <a:lnTo>
                    <a:pt x="90" y="684"/>
                  </a:lnTo>
                  <a:lnTo>
                    <a:pt x="90" y="684"/>
                  </a:lnTo>
                  <a:lnTo>
                    <a:pt x="100" y="698"/>
                  </a:lnTo>
                  <a:lnTo>
                    <a:pt x="113" y="715"/>
                  </a:lnTo>
                  <a:lnTo>
                    <a:pt x="125" y="730"/>
                  </a:lnTo>
                  <a:lnTo>
                    <a:pt x="140" y="744"/>
                  </a:lnTo>
                  <a:lnTo>
                    <a:pt x="156" y="757"/>
                  </a:lnTo>
                  <a:lnTo>
                    <a:pt x="173" y="769"/>
                  </a:lnTo>
                  <a:lnTo>
                    <a:pt x="190" y="780"/>
                  </a:lnTo>
                  <a:lnTo>
                    <a:pt x="208" y="788"/>
                  </a:lnTo>
                  <a:lnTo>
                    <a:pt x="227" y="798"/>
                  </a:lnTo>
                  <a:lnTo>
                    <a:pt x="246" y="805"/>
                  </a:lnTo>
                  <a:lnTo>
                    <a:pt x="267" y="811"/>
                  </a:lnTo>
                  <a:lnTo>
                    <a:pt x="285" y="815"/>
                  </a:lnTo>
                  <a:lnTo>
                    <a:pt x="308" y="817"/>
                  </a:lnTo>
                  <a:lnTo>
                    <a:pt x="329" y="819"/>
                  </a:lnTo>
                  <a:lnTo>
                    <a:pt x="350" y="819"/>
                  </a:lnTo>
                  <a:lnTo>
                    <a:pt x="373" y="817"/>
                  </a:lnTo>
                  <a:lnTo>
                    <a:pt x="373" y="817"/>
                  </a:lnTo>
                  <a:lnTo>
                    <a:pt x="354" y="809"/>
                  </a:lnTo>
                  <a:lnTo>
                    <a:pt x="333" y="798"/>
                  </a:lnTo>
                  <a:lnTo>
                    <a:pt x="310" y="784"/>
                  </a:lnTo>
                  <a:lnTo>
                    <a:pt x="290" y="767"/>
                  </a:lnTo>
                  <a:lnTo>
                    <a:pt x="281" y="757"/>
                  </a:lnTo>
                  <a:lnTo>
                    <a:pt x="271" y="744"/>
                  </a:lnTo>
                  <a:lnTo>
                    <a:pt x="263" y="732"/>
                  </a:lnTo>
                  <a:lnTo>
                    <a:pt x="256" y="717"/>
                  </a:lnTo>
                  <a:lnTo>
                    <a:pt x="250" y="701"/>
                  </a:lnTo>
                  <a:lnTo>
                    <a:pt x="246" y="682"/>
                  </a:lnTo>
                  <a:lnTo>
                    <a:pt x="244" y="663"/>
                  </a:lnTo>
                  <a:lnTo>
                    <a:pt x="244" y="642"/>
                  </a:lnTo>
                  <a:lnTo>
                    <a:pt x="244" y="642"/>
                  </a:lnTo>
                  <a:lnTo>
                    <a:pt x="252" y="640"/>
                  </a:lnTo>
                  <a:lnTo>
                    <a:pt x="252" y="640"/>
                  </a:lnTo>
                  <a:lnTo>
                    <a:pt x="292" y="636"/>
                  </a:lnTo>
                  <a:lnTo>
                    <a:pt x="331" y="632"/>
                  </a:lnTo>
                  <a:lnTo>
                    <a:pt x="369" y="621"/>
                  </a:lnTo>
                  <a:lnTo>
                    <a:pt x="404" y="611"/>
                  </a:lnTo>
                  <a:lnTo>
                    <a:pt x="440" y="596"/>
                  </a:lnTo>
                  <a:lnTo>
                    <a:pt x="473" y="580"/>
                  </a:lnTo>
                  <a:lnTo>
                    <a:pt x="502" y="563"/>
                  </a:lnTo>
                  <a:lnTo>
                    <a:pt x="529" y="542"/>
                  </a:lnTo>
                  <a:lnTo>
                    <a:pt x="556" y="519"/>
                  </a:lnTo>
                  <a:lnTo>
                    <a:pt x="577" y="494"/>
                  </a:lnTo>
                  <a:lnTo>
                    <a:pt x="598" y="469"/>
                  </a:lnTo>
                  <a:lnTo>
                    <a:pt x="615" y="442"/>
                  </a:lnTo>
                  <a:lnTo>
                    <a:pt x="627" y="413"/>
                  </a:lnTo>
                  <a:lnTo>
                    <a:pt x="638" y="384"/>
                  </a:lnTo>
                  <a:lnTo>
                    <a:pt x="642" y="353"/>
                  </a:lnTo>
                  <a:lnTo>
                    <a:pt x="644" y="321"/>
                  </a:lnTo>
                  <a:lnTo>
                    <a:pt x="644" y="32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dirty="0">
                <a:latin typeface="Poppins Light" panose="00000400000000000000" pitchFamily="2" charset="0"/>
              </a:endParaRPr>
            </a:p>
          </p:txBody>
        </p:sp>
        <p:sp>
          <p:nvSpPr>
            <p:cNvPr id="37" name="Freeform 18">
              <a:extLst>
                <a:ext uri="{FF2B5EF4-FFF2-40B4-BE49-F238E27FC236}">
                  <a16:creationId xmlns:a16="http://schemas.microsoft.com/office/drawing/2014/main" id="{7B644D1F-45D7-43B0-8F7F-0B2AE53A0C82}"/>
                </a:ext>
              </a:extLst>
            </p:cNvPr>
            <p:cNvSpPr>
              <a:spLocks noEditPoints="1"/>
            </p:cNvSpPr>
            <p:nvPr/>
          </p:nvSpPr>
          <p:spPr bwMode="auto">
            <a:xfrm>
              <a:off x="9936163" y="1436688"/>
              <a:ext cx="1355725" cy="1343025"/>
            </a:xfrm>
            <a:custGeom>
              <a:avLst/>
              <a:gdLst>
                <a:gd name="T0" fmla="*/ 852 w 854"/>
                <a:gd name="T1" fmla="*/ 296 h 846"/>
                <a:gd name="T2" fmla="*/ 820 w 854"/>
                <a:gd name="T3" fmla="*/ 202 h 846"/>
                <a:gd name="T4" fmla="*/ 758 w 854"/>
                <a:gd name="T5" fmla="*/ 119 h 846"/>
                <a:gd name="T6" fmla="*/ 666 w 854"/>
                <a:gd name="T7" fmla="*/ 56 h 846"/>
                <a:gd name="T8" fmla="*/ 554 w 854"/>
                <a:gd name="T9" fmla="*/ 15 h 846"/>
                <a:gd name="T10" fmla="*/ 427 w 854"/>
                <a:gd name="T11" fmla="*/ 0 h 846"/>
                <a:gd name="T12" fmla="*/ 341 w 854"/>
                <a:gd name="T13" fmla="*/ 6 h 846"/>
                <a:gd name="T14" fmla="*/ 225 w 854"/>
                <a:gd name="T15" fmla="*/ 40 h 846"/>
                <a:gd name="T16" fmla="*/ 125 w 854"/>
                <a:gd name="T17" fmla="*/ 96 h 846"/>
                <a:gd name="T18" fmla="*/ 52 w 854"/>
                <a:gd name="T19" fmla="*/ 173 h 846"/>
                <a:gd name="T20" fmla="*/ 8 w 854"/>
                <a:gd name="T21" fmla="*/ 262 h 846"/>
                <a:gd name="T22" fmla="*/ 0 w 854"/>
                <a:gd name="T23" fmla="*/ 329 h 846"/>
                <a:gd name="T24" fmla="*/ 18 w 854"/>
                <a:gd name="T25" fmla="*/ 425 h 846"/>
                <a:gd name="T26" fmla="*/ 68 w 854"/>
                <a:gd name="T27" fmla="*/ 508 h 846"/>
                <a:gd name="T28" fmla="*/ 148 w 854"/>
                <a:gd name="T29" fmla="*/ 579 h 846"/>
                <a:gd name="T30" fmla="*/ 248 w 854"/>
                <a:gd name="T31" fmla="*/ 629 h 846"/>
                <a:gd name="T32" fmla="*/ 364 w 854"/>
                <a:gd name="T33" fmla="*/ 656 h 846"/>
                <a:gd name="T34" fmla="*/ 414 w 854"/>
                <a:gd name="T35" fmla="*/ 660 h 846"/>
                <a:gd name="T36" fmla="*/ 410 w 854"/>
                <a:gd name="T37" fmla="*/ 702 h 846"/>
                <a:gd name="T38" fmla="*/ 393 w 854"/>
                <a:gd name="T39" fmla="*/ 754 h 846"/>
                <a:gd name="T40" fmla="*/ 366 w 854"/>
                <a:gd name="T41" fmla="*/ 790 h 846"/>
                <a:gd name="T42" fmla="*/ 300 w 854"/>
                <a:gd name="T43" fmla="*/ 835 h 846"/>
                <a:gd name="T44" fmla="*/ 310 w 854"/>
                <a:gd name="T45" fmla="*/ 846 h 846"/>
                <a:gd name="T46" fmla="*/ 391 w 854"/>
                <a:gd name="T47" fmla="*/ 835 h 846"/>
                <a:gd name="T48" fmla="*/ 466 w 854"/>
                <a:gd name="T49" fmla="*/ 806 h 846"/>
                <a:gd name="T50" fmla="*/ 529 w 854"/>
                <a:gd name="T51" fmla="*/ 758 h 846"/>
                <a:gd name="T52" fmla="*/ 577 w 854"/>
                <a:gd name="T53" fmla="*/ 698 h 846"/>
                <a:gd name="T54" fmla="*/ 606 w 854"/>
                <a:gd name="T55" fmla="*/ 629 h 846"/>
                <a:gd name="T56" fmla="*/ 633 w 854"/>
                <a:gd name="T57" fmla="*/ 619 h 846"/>
                <a:gd name="T58" fmla="*/ 706 w 854"/>
                <a:gd name="T59" fmla="*/ 579 h 846"/>
                <a:gd name="T60" fmla="*/ 768 w 854"/>
                <a:gd name="T61" fmla="*/ 529 h 846"/>
                <a:gd name="T62" fmla="*/ 814 w 854"/>
                <a:gd name="T63" fmla="*/ 469 h 846"/>
                <a:gd name="T64" fmla="*/ 843 w 854"/>
                <a:gd name="T65" fmla="*/ 402 h 846"/>
                <a:gd name="T66" fmla="*/ 854 w 854"/>
                <a:gd name="T67" fmla="*/ 329 h 846"/>
                <a:gd name="T68" fmla="*/ 427 w 854"/>
                <a:gd name="T69" fmla="*/ 150 h 846"/>
                <a:gd name="T70" fmla="*/ 462 w 854"/>
                <a:gd name="T71" fmla="*/ 158 h 846"/>
                <a:gd name="T72" fmla="*/ 479 w 854"/>
                <a:gd name="T73" fmla="*/ 183 h 846"/>
                <a:gd name="T74" fmla="*/ 481 w 854"/>
                <a:gd name="T75" fmla="*/ 206 h 846"/>
                <a:gd name="T76" fmla="*/ 468 w 854"/>
                <a:gd name="T77" fmla="*/ 315 h 846"/>
                <a:gd name="T78" fmla="*/ 456 w 854"/>
                <a:gd name="T79" fmla="*/ 371 h 846"/>
                <a:gd name="T80" fmla="*/ 427 w 854"/>
                <a:gd name="T81" fmla="*/ 385 h 846"/>
                <a:gd name="T82" fmla="*/ 406 w 854"/>
                <a:gd name="T83" fmla="*/ 379 h 846"/>
                <a:gd name="T84" fmla="*/ 395 w 854"/>
                <a:gd name="T85" fmla="*/ 360 h 846"/>
                <a:gd name="T86" fmla="*/ 375 w 854"/>
                <a:gd name="T87" fmla="*/ 237 h 846"/>
                <a:gd name="T88" fmla="*/ 375 w 854"/>
                <a:gd name="T89" fmla="*/ 194 h 846"/>
                <a:gd name="T90" fmla="*/ 385 w 854"/>
                <a:gd name="T91" fmla="*/ 165 h 846"/>
                <a:gd name="T92" fmla="*/ 414 w 854"/>
                <a:gd name="T93" fmla="*/ 150 h 846"/>
                <a:gd name="T94" fmla="*/ 427 w 854"/>
                <a:gd name="T95" fmla="*/ 515 h 846"/>
                <a:gd name="T96" fmla="*/ 406 w 854"/>
                <a:gd name="T97" fmla="*/ 510 h 846"/>
                <a:gd name="T98" fmla="*/ 381 w 854"/>
                <a:gd name="T99" fmla="*/ 490 h 846"/>
                <a:gd name="T100" fmla="*/ 373 w 854"/>
                <a:gd name="T101" fmla="*/ 458 h 846"/>
                <a:gd name="T102" fmla="*/ 377 w 854"/>
                <a:gd name="T103" fmla="*/ 438 h 846"/>
                <a:gd name="T104" fmla="*/ 395 w 854"/>
                <a:gd name="T105" fmla="*/ 412 h 846"/>
                <a:gd name="T106" fmla="*/ 427 w 854"/>
                <a:gd name="T107" fmla="*/ 404 h 846"/>
                <a:gd name="T108" fmla="*/ 450 w 854"/>
                <a:gd name="T109" fmla="*/ 408 h 846"/>
                <a:gd name="T110" fmla="*/ 473 w 854"/>
                <a:gd name="T111" fmla="*/ 427 h 846"/>
                <a:gd name="T112" fmla="*/ 483 w 854"/>
                <a:gd name="T113" fmla="*/ 458 h 846"/>
                <a:gd name="T114" fmla="*/ 479 w 854"/>
                <a:gd name="T115" fmla="*/ 479 h 846"/>
                <a:gd name="T116" fmla="*/ 458 w 854"/>
                <a:gd name="T117" fmla="*/ 504 h 846"/>
                <a:gd name="T118" fmla="*/ 427 w 854"/>
                <a:gd name="T119" fmla="*/ 515 h 8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54" h="846">
                  <a:moveTo>
                    <a:pt x="854" y="329"/>
                  </a:moveTo>
                  <a:lnTo>
                    <a:pt x="854" y="329"/>
                  </a:lnTo>
                  <a:lnTo>
                    <a:pt x="852" y="296"/>
                  </a:lnTo>
                  <a:lnTo>
                    <a:pt x="845" y="262"/>
                  </a:lnTo>
                  <a:lnTo>
                    <a:pt x="835" y="231"/>
                  </a:lnTo>
                  <a:lnTo>
                    <a:pt x="820" y="202"/>
                  </a:lnTo>
                  <a:lnTo>
                    <a:pt x="804" y="173"/>
                  </a:lnTo>
                  <a:lnTo>
                    <a:pt x="781" y="146"/>
                  </a:lnTo>
                  <a:lnTo>
                    <a:pt x="758" y="119"/>
                  </a:lnTo>
                  <a:lnTo>
                    <a:pt x="729" y="96"/>
                  </a:lnTo>
                  <a:lnTo>
                    <a:pt x="700" y="75"/>
                  </a:lnTo>
                  <a:lnTo>
                    <a:pt x="666" y="56"/>
                  </a:lnTo>
                  <a:lnTo>
                    <a:pt x="631" y="40"/>
                  </a:lnTo>
                  <a:lnTo>
                    <a:pt x="593" y="25"/>
                  </a:lnTo>
                  <a:lnTo>
                    <a:pt x="554" y="15"/>
                  </a:lnTo>
                  <a:lnTo>
                    <a:pt x="514" y="6"/>
                  </a:lnTo>
                  <a:lnTo>
                    <a:pt x="470" y="2"/>
                  </a:lnTo>
                  <a:lnTo>
                    <a:pt x="427" y="0"/>
                  </a:lnTo>
                  <a:lnTo>
                    <a:pt x="427" y="0"/>
                  </a:lnTo>
                  <a:lnTo>
                    <a:pt x="383" y="2"/>
                  </a:lnTo>
                  <a:lnTo>
                    <a:pt x="341" y="6"/>
                  </a:lnTo>
                  <a:lnTo>
                    <a:pt x="300" y="15"/>
                  </a:lnTo>
                  <a:lnTo>
                    <a:pt x="262" y="25"/>
                  </a:lnTo>
                  <a:lnTo>
                    <a:pt x="225" y="40"/>
                  </a:lnTo>
                  <a:lnTo>
                    <a:pt x="189" y="56"/>
                  </a:lnTo>
                  <a:lnTo>
                    <a:pt x="156" y="75"/>
                  </a:lnTo>
                  <a:lnTo>
                    <a:pt x="125" y="96"/>
                  </a:lnTo>
                  <a:lnTo>
                    <a:pt x="98" y="119"/>
                  </a:lnTo>
                  <a:lnTo>
                    <a:pt x="73" y="146"/>
                  </a:lnTo>
                  <a:lnTo>
                    <a:pt x="52" y="173"/>
                  </a:lnTo>
                  <a:lnTo>
                    <a:pt x="33" y="202"/>
                  </a:lnTo>
                  <a:lnTo>
                    <a:pt x="18" y="231"/>
                  </a:lnTo>
                  <a:lnTo>
                    <a:pt x="8" y="262"/>
                  </a:lnTo>
                  <a:lnTo>
                    <a:pt x="2" y="296"/>
                  </a:lnTo>
                  <a:lnTo>
                    <a:pt x="0" y="329"/>
                  </a:lnTo>
                  <a:lnTo>
                    <a:pt x="0" y="329"/>
                  </a:lnTo>
                  <a:lnTo>
                    <a:pt x="2" y="362"/>
                  </a:lnTo>
                  <a:lnTo>
                    <a:pt x="8" y="394"/>
                  </a:lnTo>
                  <a:lnTo>
                    <a:pt x="18" y="425"/>
                  </a:lnTo>
                  <a:lnTo>
                    <a:pt x="31" y="454"/>
                  </a:lnTo>
                  <a:lnTo>
                    <a:pt x="50" y="483"/>
                  </a:lnTo>
                  <a:lnTo>
                    <a:pt x="68" y="508"/>
                  </a:lnTo>
                  <a:lnTo>
                    <a:pt x="91" y="533"/>
                  </a:lnTo>
                  <a:lnTo>
                    <a:pt x="118" y="556"/>
                  </a:lnTo>
                  <a:lnTo>
                    <a:pt x="148" y="579"/>
                  </a:lnTo>
                  <a:lnTo>
                    <a:pt x="179" y="598"/>
                  </a:lnTo>
                  <a:lnTo>
                    <a:pt x="212" y="615"/>
                  </a:lnTo>
                  <a:lnTo>
                    <a:pt x="248" y="629"/>
                  </a:lnTo>
                  <a:lnTo>
                    <a:pt x="285" y="640"/>
                  </a:lnTo>
                  <a:lnTo>
                    <a:pt x="325" y="650"/>
                  </a:lnTo>
                  <a:lnTo>
                    <a:pt x="364" y="656"/>
                  </a:lnTo>
                  <a:lnTo>
                    <a:pt x="406" y="658"/>
                  </a:lnTo>
                  <a:lnTo>
                    <a:pt x="406" y="658"/>
                  </a:lnTo>
                  <a:lnTo>
                    <a:pt x="414" y="660"/>
                  </a:lnTo>
                  <a:lnTo>
                    <a:pt x="414" y="660"/>
                  </a:lnTo>
                  <a:lnTo>
                    <a:pt x="414" y="683"/>
                  </a:lnTo>
                  <a:lnTo>
                    <a:pt x="410" y="702"/>
                  </a:lnTo>
                  <a:lnTo>
                    <a:pt x="406" y="721"/>
                  </a:lnTo>
                  <a:lnTo>
                    <a:pt x="402" y="738"/>
                  </a:lnTo>
                  <a:lnTo>
                    <a:pt x="393" y="754"/>
                  </a:lnTo>
                  <a:lnTo>
                    <a:pt x="385" y="767"/>
                  </a:lnTo>
                  <a:lnTo>
                    <a:pt x="377" y="779"/>
                  </a:lnTo>
                  <a:lnTo>
                    <a:pt x="366" y="790"/>
                  </a:lnTo>
                  <a:lnTo>
                    <a:pt x="345" y="808"/>
                  </a:lnTo>
                  <a:lnTo>
                    <a:pt x="323" y="823"/>
                  </a:lnTo>
                  <a:lnTo>
                    <a:pt x="300" y="835"/>
                  </a:lnTo>
                  <a:lnTo>
                    <a:pt x="281" y="844"/>
                  </a:lnTo>
                  <a:lnTo>
                    <a:pt x="281" y="844"/>
                  </a:lnTo>
                  <a:lnTo>
                    <a:pt x="310" y="846"/>
                  </a:lnTo>
                  <a:lnTo>
                    <a:pt x="337" y="844"/>
                  </a:lnTo>
                  <a:lnTo>
                    <a:pt x="364" y="842"/>
                  </a:lnTo>
                  <a:lnTo>
                    <a:pt x="391" y="835"/>
                  </a:lnTo>
                  <a:lnTo>
                    <a:pt x="418" y="827"/>
                  </a:lnTo>
                  <a:lnTo>
                    <a:pt x="443" y="819"/>
                  </a:lnTo>
                  <a:lnTo>
                    <a:pt x="466" y="806"/>
                  </a:lnTo>
                  <a:lnTo>
                    <a:pt x="489" y="792"/>
                  </a:lnTo>
                  <a:lnTo>
                    <a:pt x="510" y="775"/>
                  </a:lnTo>
                  <a:lnTo>
                    <a:pt x="529" y="758"/>
                  </a:lnTo>
                  <a:lnTo>
                    <a:pt x="548" y="740"/>
                  </a:lnTo>
                  <a:lnTo>
                    <a:pt x="564" y="719"/>
                  </a:lnTo>
                  <a:lnTo>
                    <a:pt x="577" y="698"/>
                  </a:lnTo>
                  <a:lnTo>
                    <a:pt x="589" y="677"/>
                  </a:lnTo>
                  <a:lnTo>
                    <a:pt x="600" y="652"/>
                  </a:lnTo>
                  <a:lnTo>
                    <a:pt x="606" y="629"/>
                  </a:lnTo>
                  <a:lnTo>
                    <a:pt x="606" y="629"/>
                  </a:lnTo>
                  <a:lnTo>
                    <a:pt x="606" y="629"/>
                  </a:lnTo>
                  <a:lnTo>
                    <a:pt x="633" y="619"/>
                  </a:lnTo>
                  <a:lnTo>
                    <a:pt x="658" y="606"/>
                  </a:lnTo>
                  <a:lnTo>
                    <a:pt x="683" y="594"/>
                  </a:lnTo>
                  <a:lnTo>
                    <a:pt x="706" y="579"/>
                  </a:lnTo>
                  <a:lnTo>
                    <a:pt x="729" y="563"/>
                  </a:lnTo>
                  <a:lnTo>
                    <a:pt x="750" y="546"/>
                  </a:lnTo>
                  <a:lnTo>
                    <a:pt x="768" y="529"/>
                  </a:lnTo>
                  <a:lnTo>
                    <a:pt x="785" y="510"/>
                  </a:lnTo>
                  <a:lnTo>
                    <a:pt x="802" y="490"/>
                  </a:lnTo>
                  <a:lnTo>
                    <a:pt x="814" y="469"/>
                  </a:lnTo>
                  <a:lnTo>
                    <a:pt x="827" y="448"/>
                  </a:lnTo>
                  <a:lnTo>
                    <a:pt x="837" y="425"/>
                  </a:lnTo>
                  <a:lnTo>
                    <a:pt x="843" y="402"/>
                  </a:lnTo>
                  <a:lnTo>
                    <a:pt x="850" y="379"/>
                  </a:lnTo>
                  <a:lnTo>
                    <a:pt x="854" y="354"/>
                  </a:lnTo>
                  <a:lnTo>
                    <a:pt x="854" y="329"/>
                  </a:lnTo>
                  <a:lnTo>
                    <a:pt x="854" y="329"/>
                  </a:lnTo>
                  <a:close/>
                  <a:moveTo>
                    <a:pt x="427" y="150"/>
                  </a:moveTo>
                  <a:lnTo>
                    <a:pt x="427" y="150"/>
                  </a:lnTo>
                  <a:lnTo>
                    <a:pt x="441" y="150"/>
                  </a:lnTo>
                  <a:lnTo>
                    <a:pt x="452" y="154"/>
                  </a:lnTo>
                  <a:lnTo>
                    <a:pt x="462" y="158"/>
                  </a:lnTo>
                  <a:lnTo>
                    <a:pt x="468" y="165"/>
                  </a:lnTo>
                  <a:lnTo>
                    <a:pt x="475" y="173"/>
                  </a:lnTo>
                  <a:lnTo>
                    <a:pt x="479" y="183"/>
                  </a:lnTo>
                  <a:lnTo>
                    <a:pt x="481" y="194"/>
                  </a:lnTo>
                  <a:lnTo>
                    <a:pt x="481" y="206"/>
                  </a:lnTo>
                  <a:lnTo>
                    <a:pt x="481" y="206"/>
                  </a:lnTo>
                  <a:lnTo>
                    <a:pt x="479" y="237"/>
                  </a:lnTo>
                  <a:lnTo>
                    <a:pt x="475" y="273"/>
                  </a:lnTo>
                  <a:lnTo>
                    <a:pt x="468" y="315"/>
                  </a:lnTo>
                  <a:lnTo>
                    <a:pt x="458" y="360"/>
                  </a:lnTo>
                  <a:lnTo>
                    <a:pt x="458" y="360"/>
                  </a:lnTo>
                  <a:lnTo>
                    <a:pt x="456" y="371"/>
                  </a:lnTo>
                  <a:lnTo>
                    <a:pt x="450" y="379"/>
                  </a:lnTo>
                  <a:lnTo>
                    <a:pt x="441" y="383"/>
                  </a:lnTo>
                  <a:lnTo>
                    <a:pt x="427" y="385"/>
                  </a:lnTo>
                  <a:lnTo>
                    <a:pt x="427" y="385"/>
                  </a:lnTo>
                  <a:lnTo>
                    <a:pt x="414" y="383"/>
                  </a:lnTo>
                  <a:lnTo>
                    <a:pt x="406" y="379"/>
                  </a:lnTo>
                  <a:lnTo>
                    <a:pt x="400" y="371"/>
                  </a:lnTo>
                  <a:lnTo>
                    <a:pt x="395" y="360"/>
                  </a:lnTo>
                  <a:lnTo>
                    <a:pt x="395" y="360"/>
                  </a:lnTo>
                  <a:lnTo>
                    <a:pt x="387" y="315"/>
                  </a:lnTo>
                  <a:lnTo>
                    <a:pt x="379" y="273"/>
                  </a:lnTo>
                  <a:lnTo>
                    <a:pt x="375" y="237"/>
                  </a:lnTo>
                  <a:lnTo>
                    <a:pt x="375" y="206"/>
                  </a:lnTo>
                  <a:lnTo>
                    <a:pt x="375" y="206"/>
                  </a:lnTo>
                  <a:lnTo>
                    <a:pt x="375" y="194"/>
                  </a:lnTo>
                  <a:lnTo>
                    <a:pt x="377" y="183"/>
                  </a:lnTo>
                  <a:lnTo>
                    <a:pt x="381" y="173"/>
                  </a:lnTo>
                  <a:lnTo>
                    <a:pt x="385" y="165"/>
                  </a:lnTo>
                  <a:lnTo>
                    <a:pt x="393" y="158"/>
                  </a:lnTo>
                  <a:lnTo>
                    <a:pt x="402" y="154"/>
                  </a:lnTo>
                  <a:lnTo>
                    <a:pt x="414" y="150"/>
                  </a:lnTo>
                  <a:lnTo>
                    <a:pt x="427" y="150"/>
                  </a:lnTo>
                  <a:lnTo>
                    <a:pt x="427" y="150"/>
                  </a:lnTo>
                  <a:close/>
                  <a:moveTo>
                    <a:pt x="427" y="515"/>
                  </a:moveTo>
                  <a:lnTo>
                    <a:pt x="427" y="515"/>
                  </a:lnTo>
                  <a:lnTo>
                    <a:pt x="416" y="513"/>
                  </a:lnTo>
                  <a:lnTo>
                    <a:pt x="406" y="510"/>
                  </a:lnTo>
                  <a:lnTo>
                    <a:pt x="395" y="504"/>
                  </a:lnTo>
                  <a:lnTo>
                    <a:pt x="389" y="498"/>
                  </a:lnTo>
                  <a:lnTo>
                    <a:pt x="381" y="490"/>
                  </a:lnTo>
                  <a:lnTo>
                    <a:pt x="377" y="479"/>
                  </a:lnTo>
                  <a:lnTo>
                    <a:pt x="373" y="469"/>
                  </a:lnTo>
                  <a:lnTo>
                    <a:pt x="373" y="458"/>
                  </a:lnTo>
                  <a:lnTo>
                    <a:pt x="373" y="458"/>
                  </a:lnTo>
                  <a:lnTo>
                    <a:pt x="373" y="448"/>
                  </a:lnTo>
                  <a:lnTo>
                    <a:pt x="377" y="438"/>
                  </a:lnTo>
                  <a:lnTo>
                    <a:pt x="381" y="427"/>
                  </a:lnTo>
                  <a:lnTo>
                    <a:pt x="389" y="419"/>
                  </a:lnTo>
                  <a:lnTo>
                    <a:pt x="395" y="412"/>
                  </a:lnTo>
                  <a:lnTo>
                    <a:pt x="406" y="408"/>
                  </a:lnTo>
                  <a:lnTo>
                    <a:pt x="416" y="404"/>
                  </a:lnTo>
                  <a:lnTo>
                    <a:pt x="427" y="404"/>
                  </a:lnTo>
                  <a:lnTo>
                    <a:pt x="427" y="404"/>
                  </a:lnTo>
                  <a:lnTo>
                    <a:pt x="439" y="404"/>
                  </a:lnTo>
                  <a:lnTo>
                    <a:pt x="450" y="408"/>
                  </a:lnTo>
                  <a:lnTo>
                    <a:pt x="458" y="412"/>
                  </a:lnTo>
                  <a:lnTo>
                    <a:pt x="466" y="419"/>
                  </a:lnTo>
                  <a:lnTo>
                    <a:pt x="473" y="427"/>
                  </a:lnTo>
                  <a:lnTo>
                    <a:pt x="479" y="438"/>
                  </a:lnTo>
                  <a:lnTo>
                    <a:pt x="481" y="448"/>
                  </a:lnTo>
                  <a:lnTo>
                    <a:pt x="483" y="458"/>
                  </a:lnTo>
                  <a:lnTo>
                    <a:pt x="483" y="458"/>
                  </a:lnTo>
                  <a:lnTo>
                    <a:pt x="481" y="469"/>
                  </a:lnTo>
                  <a:lnTo>
                    <a:pt x="479" y="479"/>
                  </a:lnTo>
                  <a:lnTo>
                    <a:pt x="473" y="490"/>
                  </a:lnTo>
                  <a:lnTo>
                    <a:pt x="466" y="498"/>
                  </a:lnTo>
                  <a:lnTo>
                    <a:pt x="458" y="504"/>
                  </a:lnTo>
                  <a:lnTo>
                    <a:pt x="450" y="510"/>
                  </a:lnTo>
                  <a:lnTo>
                    <a:pt x="439" y="513"/>
                  </a:lnTo>
                  <a:lnTo>
                    <a:pt x="427" y="515"/>
                  </a:lnTo>
                  <a:lnTo>
                    <a:pt x="427" y="5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dirty="0">
                <a:latin typeface="Poppins Light" panose="00000400000000000000" pitchFamily="2" charset="0"/>
              </a:endParaRPr>
            </a:p>
          </p:txBody>
        </p:sp>
      </p:grpSp>
      <p:grpSp>
        <p:nvGrpSpPr>
          <p:cNvPr id="38" name="组合 35">
            <a:extLst>
              <a:ext uri="{FF2B5EF4-FFF2-40B4-BE49-F238E27FC236}">
                <a16:creationId xmlns:a16="http://schemas.microsoft.com/office/drawing/2014/main" id="{6FB20CBD-90F6-470D-A47E-78A227F02638}"/>
              </a:ext>
            </a:extLst>
          </p:cNvPr>
          <p:cNvGrpSpPr/>
          <p:nvPr/>
        </p:nvGrpSpPr>
        <p:grpSpPr>
          <a:xfrm rot="900000">
            <a:off x="9252232" y="4491648"/>
            <a:ext cx="285342" cy="202445"/>
            <a:chOff x="328613" y="4324350"/>
            <a:chExt cx="1841500" cy="1306513"/>
          </a:xfrm>
          <a:solidFill>
            <a:schemeClr val="bg1"/>
          </a:solidFill>
        </p:grpSpPr>
        <p:sp>
          <p:nvSpPr>
            <p:cNvPr id="39" name="Freeform 20">
              <a:extLst>
                <a:ext uri="{FF2B5EF4-FFF2-40B4-BE49-F238E27FC236}">
                  <a16:creationId xmlns:a16="http://schemas.microsoft.com/office/drawing/2014/main" id="{A94E287A-2FA5-4A69-995C-D3DE6AF784F2}"/>
                </a:ext>
              </a:extLst>
            </p:cNvPr>
            <p:cNvSpPr>
              <a:spLocks/>
            </p:cNvSpPr>
            <p:nvPr/>
          </p:nvSpPr>
          <p:spPr bwMode="auto">
            <a:xfrm>
              <a:off x="328613" y="5019675"/>
              <a:ext cx="1385887" cy="611188"/>
            </a:xfrm>
            <a:custGeom>
              <a:avLst/>
              <a:gdLst>
                <a:gd name="T0" fmla="*/ 804 w 873"/>
                <a:gd name="T1" fmla="*/ 281 h 385"/>
                <a:gd name="T2" fmla="*/ 804 w 873"/>
                <a:gd name="T3" fmla="*/ 281 h 385"/>
                <a:gd name="T4" fmla="*/ 779 w 873"/>
                <a:gd name="T5" fmla="*/ 279 h 385"/>
                <a:gd name="T6" fmla="*/ 779 w 873"/>
                <a:gd name="T7" fmla="*/ 279 h 385"/>
                <a:gd name="T8" fmla="*/ 750 w 873"/>
                <a:gd name="T9" fmla="*/ 277 h 385"/>
                <a:gd name="T10" fmla="*/ 721 w 873"/>
                <a:gd name="T11" fmla="*/ 268 h 385"/>
                <a:gd name="T12" fmla="*/ 694 w 873"/>
                <a:gd name="T13" fmla="*/ 260 h 385"/>
                <a:gd name="T14" fmla="*/ 667 w 873"/>
                <a:gd name="T15" fmla="*/ 247 h 385"/>
                <a:gd name="T16" fmla="*/ 642 w 873"/>
                <a:gd name="T17" fmla="*/ 233 h 385"/>
                <a:gd name="T18" fmla="*/ 617 w 873"/>
                <a:gd name="T19" fmla="*/ 214 h 385"/>
                <a:gd name="T20" fmla="*/ 596 w 873"/>
                <a:gd name="T21" fmla="*/ 195 h 385"/>
                <a:gd name="T22" fmla="*/ 575 w 873"/>
                <a:gd name="T23" fmla="*/ 172 h 385"/>
                <a:gd name="T24" fmla="*/ 575 w 873"/>
                <a:gd name="T25" fmla="*/ 172 h 385"/>
                <a:gd name="T26" fmla="*/ 554 w 873"/>
                <a:gd name="T27" fmla="*/ 147 h 385"/>
                <a:gd name="T28" fmla="*/ 537 w 873"/>
                <a:gd name="T29" fmla="*/ 118 h 385"/>
                <a:gd name="T30" fmla="*/ 525 w 873"/>
                <a:gd name="T31" fmla="*/ 89 h 385"/>
                <a:gd name="T32" fmla="*/ 515 w 873"/>
                <a:gd name="T33" fmla="*/ 58 h 385"/>
                <a:gd name="T34" fmla="*/ 435 w 873"/>
                <a:gd name="T35" fmla="*/ 147 h 385"/>
                <a:gd name="T36" fmla="*/ 308 w 873"/>
                <a:gd name="T37" fmla="*/ 0 h 385"/>
                <a:gd name="T38" fmla="*/ 308 w 873"/>
                <a:gd name="T39" fmla="*/ 0 h 385"/>
                <a:gd name="T40" fmla="*/ 279 w 873"/>
                <a:gd name="T41" fmla="*/ 12 h 385"/>
                <a:gd name="T42" fmla="*/ 250 w 873"/>
                <a:gd name="T43" fmla="*/ 25 h 385"/>
                <a:gd name="T44" fmla="*/ 223 w 873"/>
                <a:gd name="T45" fmla="*/ 39 h 385"/>
                <a:gd name="T46" fmla="*/ 198 w 873"/>
                <a:gd name="T47" fmla="*/ 58 h 385"/>
                <a:gd name="T48" fmla="*/ 173 w 873"/>
                <a:gd name="T49" fmla="*/ 77 h 385"/>
                <a:gd name="T50" fmla="*/ 150 w 873"/>
                <a:gd name="T51" fmla="*/ 97 h 385"/>
                <a:gd name="T52" fmla="*/ 127 w 873"/>
                <a:gd name="T53" fmla="*/ 120 h 385"/>
                <a:gd name="T54" fmla="*/ 106 w 873"/>
                <a:gd name="T55" fmla="*/ 143 h 385"/>
                <a:gd name="T56" fmla="*/ 87 w 873"/>
                <a:gd name="T57" fmla="*/ 170 h 385"/>
                <a:gd name="T58" fmla="*/ 69 w 873"/>
                <a:gd name="T59" fmla="*/ 197 h 385"/>
                <a:gd name="T60" fmla="*/ 52 w 873"/>
                <a:gd name="T61" fmla="*/ 225 h 385"/>
                <a:gd name="T62" fmla="*/ 40 w 873"/>
                <a:gd name="T63" fmla="*/ 256 h 385"/>
                <a:gd name="T64" fmla="*/ 27 w 873"/>
                <a:gd name="T65" fmla="*/ 285 h 385"/>
                <a:gd name="T66" fmla="*/ 15 w 873"/>
                <a:gd name="T67" fmla="*/ 318 h 385"/>
                <a:gd name="T68" fmla="*/ 6 w 873"/>
                <a:gd name="T69" fmla="*/ 352 h 385"/>
                <a:gd name="T70" fmla="*/ 0 w 873"/>
                <a:gd name="T71" fmla="*/ 385 h 385"/>
                <a:gd name="T72" fmla="*/ 873 w 873"/>
                <a:gd name="T73" fmla="*/ 385 h 385"/>
                <a:gd name="T74" fmla="*/ 873 w 873"/>
                <a:gd name="T75" fmla="*/ 385 h 385"/>
                <a:gd name="T76" fmla="*/ 867 w 873"/>
                <a:gd name="T77" fmla="*/ 358 h 385"/>
                <a:gd name="T78" fmla="*/ 860 w 873"/>
                <a:gd name="T79" fmla="*/ 331 h 385"/>
                <a:gd name="T80" fmla="*/ 852 w 873"/>
                <a:gd name="T81" fmla="*/ 304 h 385"/>
                <a:gd name="T82" fmla="*/ 844 w 873"/>
                <a:gd name="T83" fmla="*/ 279 h 385"/>
                <a:gd name="T84" fmla="*/ 844 w 873"/>
                <a:gd name="T85" fmla="*/ 279 h 385"/>
                <a:gd name="T86" fmla="*/ 823 w 873"/>
                <a:gd name="T87" fmla="*/ 281 h 385"/>
                <a:gd name="T88" fmla="*/ 804 w 873"/>
                <a:gd name="T89" fmla="*/ 281 h 385"/>
                <a:gd name="T90" fmla="*/ 804 w 873"/>
                <a:gd name="T91" fmla="*/ 281 h 3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73" h="385">
                  <a:moveTo>
                    <a:pt x="804" y="281"/>
                  </a:moveTo>
                  <a:lnTo>
                    <a:pt x="804" y="281"/>
                  </a:lnTo>
                  <a:lnTo>
                    <a:pt x="779" y="279"/>
                  </a:lnTo>
                  <a:lnTo>
                    <a:pt x="779" y="279"/>
                  </a:lnTo>
                  <a:lnTo>
                    <a:pt x="750" y="277"/>
                  </a:lnTo>
                  <a:lnTo>
                    <a:pt x="721" y="268"/>
                  </a:lnTo>
                  <a:lnTo>
                    <a:pt x="694" y="260"/>
                  </a:lnTo>
                  <a:lnTo>
                    <a:pt x="667" y="247"/>
                  </a:lnTo>
                  <a:lnTo>
                    <a:pt x="642" y="233"/>
                  </a:lnTo>
                  <a:lnTo>
                    <a:pt x="617" y="214"/>
                  </a:lnTo>
                  <a:lnTo>
                    <a:pt x="596" y="195"/>
                  </a:lnTo>
                  <a:lnTo>
                    <a:pt x="575" y="172"/>
                  </a:lnTo>
                  <a:lnTo>
                    <a:pt x="575" y="172"/>
                  </a:lnTo>
                  <a:lnTo>
                    <a:pt x="554" y="147"/>
                  </a:lnTo>
                  <a:lnTo>
                    <a:pt x="537" y="118"/>
                  </a:lnTo>
                  <a:lnTo>
                    <a:pt x="525" y="89"/>
                  </a:lnTo>
                  <a:lnTo>
                    <a:pt x="515" y="58"/>
                  </a:lnTo>
                  <a:lnTo>
                    <a:pt x="435" y="147"/>
                  </a:lnTo>
                  <a:lnTo>
                    <a:pt x="308" y="0"/>
                  </a:lnTo>
                  <a:lnTo>
                    <a:pt x="308" y="0"/>
                  </a:lnTo>
                  <a:lnTo>
                    <a:pt x="279" y="12"/>
                  </a:lnTo>
                  <a:lnTo>
                    <a:pt x="250" y="25"/>
                  </a:lnTo>
                  <a:lnTo>
                    <a:pt x="223" y="39"/>
                  </a:lnTo>
                  <a:lnTo>
                    <a:pt x="198" y="58"/>
                  </a:lnTo>
                  <a:lnTo>
                    <a:pt x="173" y="77"/>
                  </a:lnTo>
                  <a:lnTo>
                    <a:pt x="150" y="97"/>
                  </a:lnTo>
                  <a:lnTo>
                    <a:pt x="127" y="120"/>
                  </a:lnTo>
                  <a:lnTo>
                    <a:pt x="106" y="143"/>
                  </a:lnTo>
                  <a:lnTo>
                    <a:pt x="87" y="170"/>
                  </a:lnTo>
                  <a:lnTo>
                    <a:pt x="69" y="197"/>
                  </a:lnTo>
                  <a:lnTo>
                    <a:pt x="52" y="225"/>
                  </a:lnTo>
                  <a:lnTo>
                    <a:pt x="40" y="256"/>
                  </a:lnTo>
                  <a:lnTo>
                    <a:pt x="27" y="285"/>
                  </a:lnTo>
                  <a:lnTo>
                    <a:pt x="15" y="318"/>
                  </a:lnTo>
                  <a:lnTo>
                    <a:pt x="6" y="352"/>
                  </a:lnTo>
                  <a:lnTo>
                    <a:pt x="0" y="385"/>
                  </a:lnTo>
                  <a:lnTo>
                    <a:pt x="873" y="385"/>
                  </a:lnTo>
                  <a:lnTo>
                    <a:pt x="873" y="385"/>
                  </a:lnTo>
                  <a:lnTo>
                    <a:pt x="867" y="358"/>
                  </a:lnTo>
                  <a:lnTo>
                    <a:pt x="860" y="331"/>
                  </a:lnTo>
                  <a:lnTo>
                    <a:pt x="852" y="304"/>
                  </a:lnTo>
                  <a:lnTo>
                    <a:pt x="844" y="279"/>
                  </a:lnTo>
                  <a:lnTo>
                    <a:pt x="844" y="279"/>
                  </a:lnTo>
                  <a:lnTo>
                    <a:pt x="823" y="281"/>
                  </a:lnTo>
                  <a:lnTo>
                    <a:pt x="804" y="281"/>
                  </a:lnTo>
                  <a:lnTo>
                    <a:pt x="804" y="28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dirty="0">
                <a:latin typeface="Poppins Light" panose="00000400000000000000" pitchFamily="2" charset="0"/>
              </a:endParaRPr>
            </a:p>
          </p:txBody>
        </p:sp>
        <p:sp>
          <p:nvSpPr>
            <p:cNvPr id="40" name="Freeform 21">
              <a:extLst>
                <a:ext uri="{FF2B5EF4-FFF2-40B4-BE49-F238E27FC236}">
                  <a16:creationId xmlns:a16="http://schemas.microsoft.com/office/drawing/2014/main" id="{516DB2F7-C1A3-486C-A4F7-CD9E4ABF648D}"/>
                </a:ext>
              </a:extLst>
            </p:cNvPr>
            <p:cNvSpPr>
              <a:spLocks/>
            </p:cNvSpPr>
            <p:nvPr/>
          </p:nvSpPr>
          <p:spPr bwMode="auto">
            <a:xfrm>
              <a:off x="682625" y="4324350"/>
              <a:ext cx="668337" cy="677863"/>
            </a:xfrm>
            <a:custGeom>
              <a:avLst/>
              <a:gdLst>
                <a:gd name="T0" fmla="*/ 283 w 421"/>
                <a:gd name="T1" fmla="*/ 392 h 427"/>
                <a:gd name="T2" fmla="*/ 298 w 421"/>
                <a:gd name="T3" fmla="*/ 323 h 427"/>
                <a:gd name="T4" fmla="*/ 327 w 421"/>
                <a:gd name="T5" fmla="*/ 260 h 427"/>
                <a:gd name="T6" fmla="*/ 369 w 421"/>
                <a:gd name="T7" fmla="*/ 208 h 427"/>
                <a:gd name="T8" fmla="*/ 421 w 421"/>
                <a:gd name="T9" fmla="*/ 165 h 427"/>
                <a:gd name="T10" fmla="*/ 417 w 421"/>
                <a:gd name="T11" fmla="*/ 148 h 427"/>
                <a:gd name="T12" fmla="*/ 402 w 421"/>
                <a:gd name="T13" fmla="*/ 115 h 427"/>
                <a:gd name="T14" fmla="*/ 383 w 421"/>
                <a:gd name="T15" fmla="*/ 85 h 427"/>
                <a:gd name="T16" fmla="*/ 360 w 421"/>
                <a:gd name="T17" fmla="*/ 58 h 427"/>
                <a:gd name="T18" fmla="*/ 333 w 421"/>
                <a:gd name="T19" fmla="*/ 37 h 427"/>
                <a:gd name="T20" fmla="*/ 302 w 421"/>
                <a:gd name="T21" fmla="*/ 19 h 427"/>
                <a:gd name="T22" fmla="*/ 269 w 421"/>
                <a:gd name="T23" fmla="*/ 6 h 427"/>
                <a:gd name="T24" fmla="*/ 231 w 421"/>
                <a:gd name="T25" fmla="*/ 0 h 427"/>
                <a:gd name="T26" fmla="*/ 212 w 421"/>
                <a:gd name="T27" fmla="*/ 0 h 427"/>
                <a:gd name="T28" fmla="*/ 171 w 421"/>
                <a:gd name="T29" fmla="*/ 4 h 427"/>
                <a:gd name="T30" fmla="*/ 129 w 421"/>
                <a:gd name="T31" fmla="*/ 17 h 427"/>
                <a:gd name="T32" fmla="*/ 94 w 421"/>
                <a:gd name="T33" fmla="*/ 35 h 427"/>
                <a:gd name="T34" fmla="*/ 62 w 421"/>
                <a:gd name="T35" fmla="*/ 62 h 427"/>
                <a:gd name="T36" fmla="*/ 35 w 421"/>
                <a:gd name="T37" fmla="*/ 94 h 427"/>
                <a:gd name="T38" fmla="*/ 17 w 421"/>
                <a:gd name="T39" fmla="*/ 131 h 427"/>
                <a:gd name="T40" fmla="*/ 4 w 421"/>
                <a:gd name="T41" fmla="*/ 171 h 427"/>
                <a:gd name="T42" fmla="*/ 0 w 421"/>
                <a:gd name="T43" fmla="*/ 212 h 427"/>
                <a:gd name="T44" fmla="*/ 0 w 421"/>
                <a:gd name="T45" fmla="*/ 235 h 427"/>
                <a:gd name="T46" fmla="*/ 8 w 421"/>
                <a:gd name="T47" fmla="*/ 277 h 427"/>
                <a:gd name="T48" fmla="*/ 25 w 421"/>
                <a:gd name="T49" fmla="*/ 315 h 427"/>
                <a:gd name="T50" fmla="*/ 48 w 421"/>
                <a:gd name="T51" fmla="*/ 350 h 427"/>
                <a:gd name="T52" fmla="*/ 77 w 421"/>
                <a:gd name="T53" fmla="*/ 379 h 427"/>
                <a:gd name="T54" fmla="*/ 110 w 421"/>
                <a:gd name="T55" fmla="*/ 402 h 427"/>
                <a:gd name="T56" fmla="*/ 150 w 421"/>
                <a:gd name="T57" fmla="*/ 417 h 427"/>
                <a:gd name="T58" fmla="*/ 192 w 421"/>
                <a:gd name="T59" fmla="*/ 425 h 427"/>
                <a:gd name="T60" fmla="*/ 212 w 421"/>
                <a:gd name="T61" fmla="*/ 427 h 427"/>
                <a:gd name="T62" fmla="*/ 248 w 421"/>
                <a:gd name="T63" fmla="*/ 423 h 427"/>
                <a:gd name="T64" fmla="*/ 281 w 421"/>
                <a:gd name="T65" fmla="*/ 415 h 427"/>
                <a:gd name="T66" fmla="*/ 283 w 421"/>
                <a:gd name="T67" fmla="*/ 392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21" h="427">
                  <a:moveTo>
                    <a:pt x="283" y="392"/>
                  </a:moveTo>
                  <a:lnTo>
                    <a:pt x="283" y="392"/>
                  </a:lnTo>
                  <a:lnTo>
                    <a:pt x="287" y="356"/>
                  </a:lnTo>
                  <a:lnTo>
                    <a:pt x="298" y="323"/>
                  </a:lnTo>
                  <a:lnTo>
                    <a:pt x="310" y="292"/>
                  </a:lnTo>
                  <a:lnTo>
                    <a:pt x="327" y="260"/>
                  </a:lnTo>
                  <a:lnTo>
                    <a:pt x="346" y="233"/>
                  </a:lnTo>
                  <a:lnTo>
                    <a:pt x="369" y="208"/>
                  </a:lnTo>
                  <a:lnTo>
                    <a:pt x="394" y="185"/>
                  </a:lnTo>
                  <a:lnTo>
                    <a:pt x="421" y="165"/>
                  </a:lnTo>
                  <a:lnTo>
                    <a:pt x="421" y="165"/>
                  </a:lnTo>
                  <a:lnTo>
                    <a:pt x="417" y="148"/>
                  </a:lnTo>
                  <a:lnTo>
                    <a:pt x="410" y="131"/>
                  </a:lnTo>
                  <a:lnTo>
                    <a:pt x="402" y="115"/>
                  </a:lnTo>
                  <a:lnTo>
                    <a:pt x="394" y="100"/>
                  </a:lnTo>
                  <a:lnTo>
                    <a:pt x="383" y="85"/>
                  </a:lnTo>
                  <a:lnTo>
                    <a:pt x="373" y="71"/>
                  </a:lnTo>
                  <a:lnTo>
                    <a:pt x="360" y="58"/>
                  </a:lnTo>
                  <a:lnTo>
                    <a:pt x="348" y="48"/>
                  </a:lnTo>
                  <a:lnTo>
                    <a:pt x="333" y="37"/>
                  </a:lnTo>
                  <a:lnTo>
                    <a:pt x="319" y="27"/>
                  </a:lnTo>
                  <a:lnTo>
                    <a:pt x="302" y="19"/>
                  </a:lnTo>
                  <a:lnTo>
                    <a:pt x="285" y="12"/>
                  </a:lnTo>
                  <a:lnTo>
                    <a:pt x="269" y="6"/>
                  </a:lnTo>
                  <a:lnTo>
                    <a:pt x="250" y="2"/>
                  </a:lnTo>
                  <a:lnTo>
                    <a:pt x="231" y="0"/>
                  </a:lnTo>
                  <a:lnTo>
                    <a:pt x="212" y="0"/>
                  </a:lnTo>
                  <a:lnTo>
                    <a:pt x="212" y="0"/>
                  </a:lnTo>
                  <a:lnTo>
                    <a:pt x="192" y="0"/>
                  </a:lnTo>
                  <a:lnTo>
                    <a:pt x="171" y="4"/>
                  </a:lnTo>
                  <a:lnTo>
                    <a:pt x="150" y="10"/>
                  </a:lnTo>
                  <a:lnTo>
                    <a:pt x="129" y="17"/>
                  </a:lnTo>
                  <a:lnTo>
                    <a:pt x="110" y="25"/>
                  </a:lnTo>
                  <a:lnTo>
                    <a:pt x="94" y="35"/>
                  </a:lnTo>
                  <a:lnTo>
                    <a:pt x="77" y="48"/>
                  </a:lnTo>
                  <a:lnTo>
                    <a:pt x="62" y="62"/>
                  </a:lnTo>
                  <a:lnTo>
                    <a:pt x="48" y="77"/>
                  </a:lnTo>
                  <a:lnTo>
                    <a:pt x="35" y="94"/>
                  </a:lnTo>
                  <a:lnTo>
                    <a:pt x="25" y="112"/>
                  </a:lnTo>
                  <a:lnTo>
                    <a:pt x="17" y="131"/>
                  </a:lnTo>
                  <a:lnTo>
                    <a:pt x="8" y="150"/>
                  </a:lnTo>
                  <a:lnTo>
                    <a:pt x="4" y="171"/>
                  </a:lnTo>
                  <a:lnTo>
                    <a:pt x="0" y="192"/>
                  </a:lnTo>
                  <a:lnTo>
                    <a:pt x="0" y="212"/>
                  </a:lnTo>
                  <a:lnTo>
                    <a:pt x="0" y="212"/>
                  </a:lnTo>
                  <a:lnTo>
                    <a:pt x="0" y="235"/>
                  </a:lnTo>
                  <a:lnTo>
                    <a:pt x="4" y="256"/>
                  </a:lnTo>
                  <a:lnTo>
                    <a:pt x="8" y="277"/>
                  </a:lnTo>
                  <a:lnTo>
                    <a:pt x="17" y="296"/>
                  </a:lnTo>
                  <a:lnTo>
                    <a:pt x="25" y="315"/>
                  </a:lnTo>
                  <a:lnTo>
                    <a:pt x="35" y="333"/>
                  </a:lnTo>
                  <a:lnTo>
                    <a:pt x="48" y="350"/>
                  </a:lnTo>
                  <a:lnTo>
                    <a:pt x="62" y="365"/>
                  </a:lnTo>
                  <a:lnTo>
                    <a:pt x="77" y="379"/>
                  </a:lnTo>
                  <a:lnTo>
                    <a:pt x="94" y="390"/>
                  </a:lnTo>
                  <a:lnTo>
                    <a:pt x="110" y="402"/>
                  </a:lnTo>
                  <a:lnTo>
                    <a:pt x="129" y="410"/>
                  </a:lnTo>
                  <a:lnTo>
                    <a:pt x="150" y="417"/>
                  </a:lnTo>
                  <a:lnTo>
                    <a:pt x="171" y="423"/>
                  </a:lnTo>
                  <a:lnTo>
                    <a:pt x="192" y="425"/>
                  </a:lnTo>
                  <a:lnTo>
                    <a:pt x="212" y="427"/>
                  </a:lnTo>
                  <a:lnTo>
                    <a:pt x="212" y="427"/>
                  </a:lnTo>
                  <a:lnTo>
                    <a:pt x="231" y="427"/>
                  </a:lnTo>
                  <a:lnTo>
                    <a:pt x="248" y="423"/>
                  </a:lnTo>
                  <a:lnTo>
                    <a:pt x="264" y="421"/>
                  </a:lnTo>
                  <a:lnTo>
                    <a:pt x="281" y="415"/>
                  </a:lnTo>
                  <a:lnTo>
                    <a:pt x="281" y="415"/>
                  </a:lnTo>
                  <a:lnTo>
                    <a:pt x="283" y="392"/>
                  </a:lnTo>
                  <a:lnTo>
                    <a:pt x="283" y="39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dirty="0">
                <a:latin typeface="Poppins Light" panose="00000400000000000000" pitchFamily="2" charset="0"/>
              </a:endParaRPr>
            </a:p>
          </p:txBody>
        </p:sp>
        <p:sp>
          <p:nvSpPr>
            <p:cNvPr id="41" name="Freeform 22">
              <a:extLst>
                <a:ext uri="{FF2B5EF4-FFF2-40B4-BE49-F238E27FC236}">
                  <a16:creationId xmlns:a16="http://schemas.microsoft.com/office/drawing/2014/main" id="{0B6CF92B-3930-4194-A0F5-9A27A6D08588}"/>
                </a:ext>
              </a:extLst>
            </p:cNvPr>
            <p:cNvSpPr>
              <a:spLocks noEditPoints="1"/>
            </p:cNvSpPr>
            <p:nvPr/>
          </p:nvSpPr>
          <p:spPr bwMode="auto">
            <a:xfrm>
              <a:off x="1195388" y="4578350"/>
              <a:ext cx="974725" cy="1052513"/>
            </a:xfrm>
            <a:custGeom>
              <a:avLst/>
              <a:gdLst>
                <a:gd name="T0" fmla="*/ 491 w 614"/>
                <a:gd name="T1" fmla="*/ 371 h 663"/>
                <a:gd name="T2" fmla="*/ 516 w 614"/>
                <a:gd name="T3" fmla="*/ 282 h 663"/>
                <a:gd name="T4" fmla="*/ 506 w 614"/>
                <a:gd name="T5" fmla="*/ 180 h 663"/>
                <a:gd name="T6" fmla="*/ 456 w 614"/>
                <a:gd name="T7" fmla="*/ 92 h 663"/>
                <a:gd name="T8" fmla="*/ 400 w 614"/>
                <a:gd name="T9" fmla="*/ 42 h 663"/>
                <a:gd name="T10" fmla="*/ 306 w 614"/>
                <a:gd name="T11" fmla="*/ 5 h 663"/>
                <a:gd name="T12" fmla="*/ 229 w 614"/>
                <a:gd name="T13" fmla="*/ 2 h 663"/>
                <a:gd name="T14" fmla="*/ 133 w 614"/>
                <a:gd name="T15" fmla="*/ 32 h 663"/>
                <a:gd name="T16" fmla="*/ 58 w 614"/>
                <a:gd name="T17" fmla="*/ 96 h 663"/>
                <a:gd name="T18" fmla="*/ 12 w 614"/>
                <a:gd name="T19" fmla="*/ 184 h 663"/>
                <a:gd name="T20" fmla="*/ 0 w 614"/>
                <a:gd name="T21" fmla="*/ 261 h 663"/>
                <a:gd name="T22" fmla="*/ 21 w 614"/>
                <a:gd name="T23" fmla="*/ 359 h 663"/>
                <a:gd name="T24" fmla="*/ 60 w 614"/>
                <a:gd name="T25" fmla="*/ 423 h 663"/>
                <a:gd name="T26" fmla="*/ 139 w 614"/>
                <a:gd name="T27" fmla="*/ 488 h 663"/>
                <a:gd name="T28" fmla="*/ 237 w 614"/>
                <a:gd name="T29" fmla="*/ 515 h 663"/>
                <a:gd name="T30" fmla="*/ 325 w 614"/>
                <a:gd name="T31" fmla="*/ 509 h 663"/>
                <a:gd name="T32" fmla="*/ 483 w 614"/>
                <a:gd name="T33" fmla="*/ 646 h 663"/>
                <a:gd name="T34" fmla="*/ 527 w 614"/>
                <a:gd name="T35" fmla="*/ 663 h 663"/>
                <a:gd name="T36" fmla="*/ 585 w 614"/>
                <a:gd name="T37" fmla="*/ 644 h 663"/>
                <a:gd name="T38" fmla="*/ 610 w 614"/>
                <a:gd name="T39" fmla="*/ 607 h 663"/>
                <a:gd name="T40" fmla="*/ 604 w 614"/>
                <a:gd name="T41" fmla="*/ 546 h 663"/>
                <a:gd name="T42" fmla="*/ 452 w 614"/>
                <a:gd name="T43" fmla="*/ 275 h 663"/>
                <a:gd name="T44" fmla="*/ 429 w 614"/>
                <a:gd name="T45" fmla="*/ 348 h 663"/>
                <a:gd name="T46" fmla="*/ 383 w 614"/>
                <a:gd name="T47" fmla="*/ 407 h 663"/>
                <a:gd name="T48" fmla="*/ 319 w 614"/>
                <a:gd name="T49" fmla="*/ 442 h 663"/>
                <a:gd name="T50" fmla="*/ 241 w 614"/>
                <a:gd name="T51" fmla="*/ 450 h 663"/>
                <a:gd name="T52" fmla="*/ 185 w 614"/>
                <a:gd name="T53" fmla="*/ 436 h 663"/>
                <a:gd name="T54" fmla="*/ 125 w 614"/>
                <a:gd name="T55" fmla="*/ 396 h 663"/>
                <a:gd name="T56" fmla="*/ 83 w 614"/>
                <a:gd name="T57" fmla="*/ 334 h 663"/>
                <a:gd name="T58" fmla="*/ 66 w 614"/>
                <a:gd name="T59" fmla="*/ 261 h 663"/>
                <a:gd name="T60" fmla="*/ 75 w 614"/>
                <a:gd name="T61" fmla="*/ 203 h 663"/>
                <a:gd name="T62" fmla="*/ 110 w 614"/>
                <a:gd name="T63" fmla="*/ 136 h 663"/>
                <a:gd name="T64" fmla="*/ 166 w 614"/>
                <a:gd name="T65" fmla="*/ 90 h 663"/>
                <a:gd name="T66" fmla="*/ 237 w 614"/>
                <a:gd name="T67" fmla="*/ 67 h 663"/>
                <a:gd name="T68" fmla="*/ 296 w 614"/>
                <a:gd name="T69" fmla="*/ 69 h 663"/>
                <a:gd name="T70" fmla="*/ 366 w 614"/>
                <a:gd name="T71" fmla="*/ 96 h 663"/>
                <a:gd name="T72" fmla="*/ 419 w 614"/>
                <a:gd name="T73" fmla="*/ 148 h 663"/>
                <a:gd name="T74" fmla="*/ 448 w 614"/>
                <a:gd name="T75" fmla="*/ 217 h 663"/>
                <a:gd name="T76" fmla="*/ 452 w 614"/>
                <a:gd name="T77" fmla="*/ 275 h 663"/>
                <a:gd name="T78" fmla="*/ 260 w 614"/>
                <a:gd name="T79" fmla="*/ 98 h 663"/>
                <a:gd name="T80" fmla="*/ 166 w 614"/>
                <a:gd name="T81" fmla="*/ 132 h 663"/>
                <a:gd name="T82" fmla="*/ 160 w 614"/>
                <a:gd name="T83" fmla="*/ 148 h 663"/>
                <a:gd name="T84" fmla="*/ 173 w 614"/>
                <a:gd name="T85" fmla="*/ 159 h 663"/>
                <a:gd name="T86" fmla="*/ 202 w 614"/>
                <a:gd name="T87" fmla="*/ 144 h 663"/>
                <a:gd name="T88" fmla="*/ 260 w 614"/>
                <a:gd name="T89" fmla="*/ 130 h 663"/>
                <a:gd name="T90" fmla="*/ 316 w 614"/>
                <a:gd name="T91" fmla="*/ 144 h 663"/>
                <a:gd name="T92" fmla="*/ 358 w 614"/>
                <a:gd name="T93" fmla="*/ 175 h 663"/>
                <a:gd name="T94" fmla="*/ 375 w 614"/>
                <a:gd name="T95" fmla="*/ 173 h 663"/>
                <a:gd name="T96" fmla="*/ 375 w 614"/>
                <a:gd name="T97" fmla="*/ 153 h 663"/>
                <a:gd name="T98" fmla="*/ 344 w 614"/>
                <a:gd name="T99" fmla="*/ 123 h 663"/>
                <a:gd name="T100" fmla="*/ 289 w 614"/>
                <a:gd name="T101" fmla="*/ 102 h 6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614" h="663">
                  <a:moveTo>
                    <a:pt x="596" y="532"/>
                  </a:moveTo>
                  <a:lnTo>
                    <a:pt x="477" y="398"/>
                  </a:lnTo>
                  <a:lnTo>
                    <a:pt x="477" y="398"/>
                  </a:lnTo>
                  <a:lnTo>
                    <a:pt x="491" y="371"/>
                  </a:lnTo>
                  <a:lnTo>
                    <a:pt x="504" y="342"/>
                  </a:lnTo>
                  <a:lnTo>
                    <a:pt x="512" y="313"/>
                  </a:lnTo>
                  <a:lnTo>
                    <a:pt x="516" y="282"/>
                  </a:lnTo>
                  <a:lnTo>
                    <a:pt x="516" y="282"/>
                  </a:lnTo>
                  <a:lnTo>
                    <a:pt x="516" y="255"/>
                  </a:lnTo>
                  <a:lnTo>
                    <a:pt x="516" y="230"/>
                  </a:lnTo>
                  <a:lnTo>
                    <a:pt x="512" y="205"/>
                  </a:lnTo>
                  <a:lnTo>
                    <a:pt x="506" y="180"/>
                  </a:lnTo>
                  <a:lnTo>
                    <a:pt x="496" y="157"/>
                  </a:lnTo>
                  <a:lnTo>
                    <a:pt x="485" y="134"/>
                  </a:lnTo>
                  <a:lnTo>
                    <a:pt x="473" y="113"/>
                  </a:lnTo>
                  <a:lnTo>
                    <a:pt x="456" y="92"/>
                  </a:lnTo>
                  <a:lnTo>
                    <a:pt x="456" y="92"/>
                  </a:lnTo>
                  <a:lnTo>
                    <a:pt x="439" y="73"/>
                  </a:lnTo>
                  <a:lnTo>
                    <a:pt x="421" y="57"/>
                  </a:lnTo>
                  <a:lnTo>
                    <a:pt x="400" y="42"/>
                  </a:lnTo>
                  <a:lnTo>
                    <a:pt x="379" y="30"/>
                  </a:lnTo>
                  <a:lnTo>
                    <a:pt x="356" y="19"/>
                  </a:lnTo>
                  <a:lnTo>
                    <a:pt x="331" y="11"/>
                  </a:lnTo>
                  <a:lnTo>
                    <a:pt x="306" y="5"/>
                  </a:lnTo>
                  <a:lnTo>
                    <a:pt x="281" y="0"/>
                  </a:lnTo>
                  <a:lnTo>
                    <a:pt x="281" y="0"/>
                  </a:lnTo>
                  <a:lnTo>
                    <a:pt x="256" y="0"/>
                  </a:lnTo>
                  <a:lnTo>
                    <a:pt x="229" y="2"/>
                  </a:lnTo>
                  <a:lnTo>
                    <a:pt x="204" y="7"/>
                  </a:lnTo>
                  <a:lnTo>
                    <a:pt x="179" y="13"/>
                  </a:lnTo>
                  <a:lnTo>
                    <a:pt x="156" y="21"/>
                  </a:lnTo>
                  <a:lnTo>
                    <a:pt x="133" y="32"/>
                  </a:lnTo>
                  <a:lnTo>
                    <a:pt x="112" y="46"/>
                  </a:lnTo>
                  <a:lnTo>
                    <a:pt x="94" y="61"/>
                  </a:lnTo>
                  <a:lnTo>
                    <a:pt x="75" y="77"/>
                  </a:lnTo>
                  <a:lnTo>
                    <a:pt x="58" y="96"/>
                  </a:lnTo>
                  <a:lnTo>
                    <a:pt x="44" y="115"/>
                  </a:lnTo>
                  <a:lnTo>
                    <a:pt x="31" y="138"/>
                  </a:lnTo>
                  <a:lnTo>
                    <a:pt x="21" y="161"/>
                  </a:lnTo>
                  <a:lnTo>
                    <a:pt x="12" y="184"/>
                  </a:lnTo>
                  <a:lnTo>
                    <a:pt x="6" y="209"/>
                  </a:lnTo>
                  <a:lnTo>
                    <a:pt x="2" y="236"/>
                  </a:lnTo>
                  <a:lnTo>
                    <a:pt x="2" y="236"/>
                  </a:lnTo>
                  <a:lnTo>
                    <a:pt x="0" y="261"/>
                  </a:lnTo>
                  <a:lnTo>
                    <a:pt x="2" y="286"/>
                  </a:lnTo>
                  <a:lnTo>
                    <a:pt x="6" y="311"/>
                  </a:lnTo>
                  <a:lnTo>
                    <a:pt x="12" y="336"/>
                  </a:lnTo>
                  <a:lnTo>
                    <a:pt x="21" y="359"/>
                  </a:lnTo>
                  <a:lnTo>
                    <a:pt x="33" y="382"/>
                  </a:lnTo>
                  <a:lnTo>
                    <a:pt x="46" y="405"/>
                  </a:lnTo>
                  <a:lnTo>
                    <a:pt x="60" y="423"/>
                  </a:lnTo>
                  <a:lnTo>
                    <a:pt x="60" y="423"/>
                  </a:lnTo>
                  <a:lnTo>
                    <a:pt x="79" y="442"/>
                  </a:lnTo>
                  <a:lnTo>
                    <a:pt x="98" y="461"/>
                  </a:lnTo>
                  <a:lnTo>
                    <a:pt x="119" y="475"/>
                  </a:lnTo>
                  <a:lnTo>
                    <a:pt x="139" y="488"/>
                  </a:lnTo>
                  <a:lnTo>
                    <a:pt x="162" y="498"/>
                  </a:lnTo>
                  <a:lnTo>
                    <a:pt x="187" y="507"/>
                  </a:lnTo>
                  <a:lnTo>
                    <a:pt x="210" y="513"/>
                  </a:lnTo>
                  <a:lnTo>
                    <a:pt x="237" y="515"/>
                  </a:lnTo>
                  <a:lnTo>
                    <a:pt x="237" y="515"/>
                  </a:lnTo>
                  <a:lnTo>
                    <a:pt x="266" y="517"/>
                  </a:lnTo>
                  <a:lnTo>
                    <a:pt x="296" y="513"/>
                  </a:lnTo>
                  <a:lnTo>
                    <a:pt x="325" y="509"/>
                  </a:lnTo>
                  <a:lnTo>
                    <a:pt x="352" y="498"/>
                  </a:lnTo>
                  <a:lnTo>
                    <a:pt x="473" y="636"/>
                  </a:lnTo>
                  <a:lnTo>
                    <a:pt x="473" y="636"/>
                  </a:lnTo>
                  <a:lnTo>
                    <a:pt x="483" y="646"/>
                  </a:lnTo>
                  <a:lnTo>
                    <a:pt x="498" y="655"/>
                  </a:lnTo>
                  <a:lnTo>
                    <a:pt x="512" y="661"/>
                  </a:lnTo>
                  <a:lnTo>
                    <a:pt x="527" y="663"/>
                  </a:lnTo>
                  <a:lnTo>
                    <a:pt x="527" y="663"/>
                  </a:lnTo>
                  <a:lnTo>
                    <a:pt x="544" y="663"/>
                  </a:lnTo>
                  <a:lnTo>
                    <a:pt x="558" y="661"/>
                  </a:lnTo>
                  <a:lnTo>
                    <a:pt x="573" y="655"/>
                  </a:lnTo>
                  <a:lnTo>
                    <a:pt x="585" y="644"/>
                  </a:lnTo>
                  <a:lnTo>
                    <a:pt x="585" y="644"/>
                  </a:lnTo>
                  <a:lnTo>
                    <a:pt x="598" y="634"/>
                  </a:lnTo>
                  <a:lnTo>
                    <a:pt x="606" y="619"/>
                  </a:lnTo>
                  <a:lnTo>
                    <a:pt x="610" y="607"/>
                  </a:lnTo>
                  <a:lnTo>
                    <a:pt x="614" y="590"/>
                  </a:lnTo>
                  <a:lnTo>
                    <a:pt x="614" y="575"/>
                  </a:lnTo>
                  <a:lnTo>
                    <a:pt x="610" y="561"/>
                  </a:lnTo>
                  <a:lnTo>
                    <a:pt x="604" y="546"/>
                  </a:lnTo>
                  <a:lnTo>
                    <a:pt x="596" y="532"/>
                  </a:lnTo>
                  <a:lnTo>
                    <a:pt x="596" y="532"/>
                  </a:lnTo>
                  <a:close/>
                  <a:moveTo>
                    <a:pt x="452" y="275"/>
                  </a:moveTo>
                  <a:lnTo>
                    <a:pt x="452" y="275"/>
                  </a:lnTo>
                  <a:lnTo>
                    <a:pt x="448" y="294"/>
                  </a:lnTo>
                  <a:lnTo>
                    <a:pt x="444" y="313"/>
                  </a:lnTo>
                  <a:lnTo>
                    <a:pt x="437" y="332"/>
                  </a:lnTo>
                  <a:lnTo>
                    <a:pt x="429" y="348"/>
                  </a:lnTo>
                  <a:lnTo>
                    <a:pt x="421" y="365"/>
                  </a:lnTo>
                  <a:lnTo>
                    <a:pt x="408" y="380"/>
                  </a:lnTo>
                  <a:lnTo>
                    <a:pt x="396" y="392"/>
                  </a:lnTo>
                  <a:lnTo>
                    <a:pt x="383" y="407"/>
                  </a:lnTo>
                  <a:lnTo>
                    <a:pt x="369" y="417"/>
                  </a:lnTo>
                  <a:lnTo>
                    <a:pt x="352" y="428"/>
                  </a:lnTo>
                  <a:lnTo>
                    <a:pt x="335" y="436"/>
                  </a:lnTo>
                  <a:lnTo>
                    <a:pt x="319" y="442"/>
                  </a:lnTo>
                  <a:lnTo>
                    <a:pt x="300" y="446"/>
                  </a:lnTo>
                  <a:lnTo>
                    <a:pt x="281" y="450"/>
                  </a:lnTo>
                  <a:lnTo>
                    <a:pt x="262" y="450"/>
                  </a:lnTo>
                  <a:lnTo>
                    <a:pt x="241" y="450"/>
                  </a:lnTo>
                  <a:lnTo>
                    <a:pt x="241" y="450"/>
                  </a:lnTo>
                  <a:lnTo>
                    <a:pt x="223" y="448"/>
                  </a:lnTo>
                  <a:lnTo>
                    <a:pt x="204" y="442"/>
                  </a:lnTo>
                  <a:lnTo>
                    <a:pt x="185" y="436"/>
                  </a:lnTo>
                  <a:lnTo>
                    <a:pt x="169" y="428"/>
                  </a:lnTo>
                  <a:lnTo>
                    <a:pt x="152" y="419"/>
                  </a:lnTo>
                  <a:lnTo>
                    <a:pt x="137" y="409"/>
                  </a:lnTo>
                  <a:lnTo>
                    <a:pt x="125" y="396"/>
                  </a:lnTo>
                  <a:lnTo>
                    <a:pt x="112" y="382"/>
                  </a:lnTo>
                  <a:lnTo>
                    <a:pt x="100" y="367"/>
                  </a:lnTo>
                  <a:lnTo>
                    <a:pt x="91" y="350"/>
                  </a:lnTo>
                  <a:lnTo>
                    <a:pt x="83" y="334"/>
                  </a:lnTo>
                  <a:lnTo>
                    <a:pt x="75" y="317"/>
                  </a:lnTo>
                  <a:lnTo>
                    <a:pt x="71" y="298"/>
                  </a:lnTo>
                  <a:lnTo>
                    <a:pt x="69" y="280"/>
                  </a:lnTo>
                  <a:lnTo>
                    <a:pt x="66" y="261"/>
                  </a:lnTo>
                  <a:lnTo>
                    <a:pt x="66" y="242"/>
                  </a:lnTo>
                  <a:lnTo>
                    <a:pt x="66" y="242"/>
                  </a:lnTo>
                  <a:lnTo>
                    <a:pt x="71" y="221"/>
                  </a:lnTo>
                  <a:lnTo>
                    <a:pt x="75" y="203"/>
                  </a:lnTo>
                  <a:lnTo>
                    <a:pt x="81" y="186"/>
                  </a:lnTo>
                  <a:lnTo>
                    <a:pt x="89" y="167"/>
                  </a:lnTo>
                  <a:lnTo>
                    <a:pt x="98" y="153"/>
                  </a:lnTo>
                  <a:lnTo>
                    <a:pt x="110" y="136"/>
                  </a:lnTo>
                  <a:lnTo>
                    <a:pt x="121" y="123"/>
                  </a:lnTo>
                  <a:lnTo>
                    <a:pt x="135" y="111"/>
                  </a:lnTo>
                  <a:lnTo>
                    <a:pt x="150" y="98"/>
                  </a:lnTo>
                  <a:lnTo>
                    <a:pt x="166" y="90"/>
                  </a:lnTo>
                  <a:lnTo>
                    <a:pt x="183" y="82"/>
                  </a:lnTo>
                  <a:lnTo>
                    <a:pt x="200" y="75"/>
                  </a:lnTo>
                  <a:lnTo>
                    <a:pt x="219" y="69"/>
                  </a:lnTo>
                  <a:lnTo>
                    <a:pt x="237" y="67"/>
                  </a:lnTo>
                  <a:lnTo>
                    <a:pt x="256" y="65"/>
                  </a:lnTo>
                  <a:lnTo>
                    <a:pt x="277" y="65"/>
                  </a:lnTo>
                  <a:lnTo>
                    <a:pt x="277" y="65"/>
                  </a:lnTo>
                  <a:lnTo>
                    <a:pt x="296" y="69"/>
                  </a:lnTo>
                  <a:lnTo>
                    <a:pt x="314" y="73"/>
                  </a:lnTo>
                  <a:lnTo>
                    <a:pt x="333" y="80"/>
                  </a:lnTo>
                  <a:lnTo>
                    <a:pt x="350" y="88"/>
                  </a:lnTo>
                  <a:lnTo>
                    <a:pt x="366" y="96"/>
                  </a:lnTo>
                  <a:lnTo>
                    <a:pt x="381" y="109"/>
                  </a:lnTo>
                  <a:lnTo>
                    <a:pt x="394" y="121"/>
                  </a:lnTo>
                  <a:lnTo>
                    <a:pt x="406" y="134"/>
                  </a:lnTo>
                  <a:lnTo>
                    <a:pt x="419" y="148"/>
                  </a:lnTo>
                  <a:lnTo>
                    <a:pt x="427" y="165"/>
                  </a:lnTo>
                  <a:lnTo>
                    <a:pt x="435" y="182"/>
                  </a:lnTo>
                  <a:lnTo>
                    <a:pt x="444" y="198"/>
                  </a:lnTo>
                  <a:lnTo>
                    <a:pt x="448" y="217"/>
                  </a:lnTo>
                  <a:lnTo>
                    <a:pt x="450" y="236"/>
                  </a:lnTo>
                  <a:lnTo>
                    <a:pt x="452" y="255"/>
                  </a:lnTo>
                  <a:lnTo>
                    <a:pt x="452" y="275"/>
                  </a:lnTo>
                  <a:lnTo>
                    <a:pt x="452" y="275"/>
                  </a:lnTo>
                  <a:close/>
                  <a:moveTo>
                    <a:pt x="273" y="100"/>
                  </a:moveTo>
                  <a:lnTo>
                    <a:pt x="273" y="100"/>
                  </a:lnTo>
                  <a:lnTo>
                    <a:pt x="260" y="98"/>
                  </a:lnTo>
                  <a:lnTo>
                    <a:pt x="260" y="98"/>
                  </a:lnTo>
                  <a:lnTo>
                    <a:pt x="233" y="100"/>
                  </a:lnTo>
                  <a:lnTo>
                    <a:pt x="210" y="107"/>
                  </a:lnTo>
                  <a:lnTo>
                    <a:pt x="187" y="117"/>
                  </a:lnTo>
                  <a:lnTo>
                    <a:pt x="166" y="132"/>
                  </a:lnTo>
                  <a:lnTo>
                    <a:pt x="166" y="132"/>
                  </a:lnTo>
                  <a:lnTo>
                    <a:pt x="162" y="136"/>
                  </a:lnTo>
                  <a:lnTo>
                    <a:pt x="160" y="142"/>
                  </a:lnTo>
                  <a:lnTo>
                    <a:pt x="160" y="148"/>
                  </a:lnTo>
                  <a:lnTo>
                    <a:pt x="162" y="153"/>
                  </a:lnTo>
                  <a:lnTo>
                    <a:pt x="162" y="153"/>
                  </a:lnTo>
                  <a:lnTo>
                    <a:pt x="169" y="157"/>
                  </a:lnTo>
                  <a:lnTo>
                    <a:pt x="173" y="159"/>
                  </a:lnTo>
                  <a:lnTo>
                    <a:pt x="179" y="159"/>
                  </a:lnTo>
                  <a:lnTo>
                    <a:pt x="185" y="155"/>
                  </a:lnTo>
                  <a:lnTo>
                    <a:pt x="185" y="155"/>
                  </a:lnTo>
                  <a:lnTo>
                    <a:pt x="202" y="144"/>
                  </a:lnTo>
                  <a:lnTo>
                    <a:pt x="219" y="136"/>
                  </a:lnTo>
                  <a:lnTo>
                    <a:pt x="239" y="132"/>
                  </a:lnTo>
                  <a:lnTo>
                    <a:pt x="260" y="130"/>
                  </a:lnTo>
                  <a:lnTo>
                    <a:pt x="260" y="130"/>
                  </a:lnTo>
                  <a:lnTo>
                    <a:pt x="271" y="130"/>
                  </a:lnTo>
                  <a:lnTo>
                    <a:pt x="271" y="130"/>
                  </a:lnTo>
                  <a:lnTo>
                    <a:pt x="294" y="136"/>
                  </a:lnTo>
                  <a:lnTo>
                    <a:pt x="316" y="144"/>
                  </a:lnTo>
                  <a:lnTo>
                    <a:pt x="335" y="157"/>
                  </a:lnTo>
                  <a:lnTo>
                    <a:pt x="352" y="171"/>
                  </a:lnTo>
                  <a:lnTo>
                    <a:pt x="352" y="171"/>
                  </a:lnTo>
                  <a:lnTo>
                    <a:pt x="358" y="175"/>
                  </a:lnTo>
                  <a:lnTo>
                    <a:pt x="364" y="178"/>
                  </a:lnTo>
                  <a:lnTo>
                    <a:pt x="371" y="175"/>
                  </a:lnTo>
                  <a:lnTo>
                    <a:pt x="375" y="173"/>
                  </a:lnTo>
                  <a:lnTo>
                    <a:pt x="375" y="173"/>
                  </a:lnTo>
                  <a:lnTo>
                    <a:pt x="377" y="169"/>
                  </a:lnTo>
                  <a:lnTo>
                    <a:pt x="379" y="163"/>
                  </a:lnTo>
                  <a:lnTo>
                    <a:pt x="379" y="157"/>
                  </a:lnTo>
                  <a:lnTo>
                    <a:pt x="375" y="153"/>
                  </a:lnTo>
                  <a:lnTo>
                    <a:pt x="375" y="153"/>
                  </a:lnTo>
                  <a:lnTo>
                    <a:pt x="366" y="142"/>
                  </a:lnTo>
                  <a:lnTo>
                    <a:pt x="354" y="132"/>
                  </a:lnTo>
                  <a:lnTo>
                    <a:pt x="344" y="123"/>
                  </a:lnTo>
                  <a:lnTo>
                    <a:pt x="331" y="117"/>
                  </a:lnTo>
                  <a:lnTo>
                    <a:pt x="316" y="111"/>
                  </a:lnTo>
                  <a:lnTo>
                    <a:pt x="304" y="105"/>
                  </a:lnTo>
                  <a:lnTo>
                    <a:pt x="289" y="102"/>
                  </a:lnTo>
                  <a:lnTo>
                    <a:pt x="273" y="100"/>
                  </a:lnTo>
                  <a:lnTo>
                    <a:pt x="273"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dirty="0">
                <a:latin typeface="Poppins Light" panose="00000400000000000000" pitchFamily="2" charset="0"/>
              </a:endParaRPr>
            </a:p>
          </p:txBody>
        </p:sp>
      </p:grpSp>
      <p:grpSp>
        <p:nvGrpSpPr>
          <p:cNvPr id="42" name="组合 29">
            <a:extLst>
              <a:ext uri="{FF2B5EF4-FFF2-40B4-BE49-F238E27FC236}">
                <a16:creationId xmlns:a16="http://schemas.microsoft.com/office/drawing/2014/main" id="{646EF6A5-3876-4C17-9985-09731BFC0678}"/>
              </a:ext>
            </a:extLst>
          </p:cNvPr>
          <p:cNvGrpSpPr/>
          <p:nvPr/>
        </p:nvGrpSpPr>
        <p:grpSpPr>
          <a:xfrm rot="900000">
            <a:off x="9697303" y="2844326"/>
            <a:ext cx="271075" cy="228274"/>
            <a:chOff x="3675063" y="1296988"/>
            <a:chExt cx="1749425" cy="1473200"/>
          </a:xfrm>
          <a:solidFill>
            <a:schemeClr val="bg1"/>
          </a:solidFill>
        </p:grpSpPr>
        <p:sp>
          <p:nvSpPr>
            <p:cNvPr id="43" name="Freeform 24">
              <a:extLst>
                <a:ext uri="{FF2B5EF4-FFF2-40B4-BE49-F238E27FC236}">
                  <a16:creationId xmlns:a16="http://schemas.microsoft.com/office/drawing/2014/main" id="{9EBBD9CB-6B2F-483D-8F66-26AA5CA98A8B}"/>
                </a:ext>
              </a:extLst>
            </p:cNvPr>
            <p:cNvSpPr>
              <a:spLocks/>
            </p:cNvSpPr>
            <p:nvPr/>
          </p:nvSpPr>
          <p:spPr bwMode="auto">
            <a:xfrm>
              <a:off x="4303713" y="1460500"/>
              <a:ext cx="503237" cy="501650"/>
            </a:xfrm>
            <a:custGeom>
              <a:avLst/>
              <a:gdLst>
                <a:gd name="T0" fmla="*/ 317 w 317"/>
                <a:gd name="T1" fmla="*/ 158 h 316"/>
                <a:gd name="T2" fmla="*/ 312 w 317"/>
                <a:gd name="T3" fmla="*/ 191 h 316"/>
                <a:gd name="T4" fmla="*/ 304 w 317"/>
                <a:gd name="T5" fmla="*/ 220 h 316"/>
                <a:gd name="T6" fmla="*/ 290 w 317"/>
                <a:gd name="T7" fmla="*/ 247 h 316"/>
                <a:gd name="T8" fmla="*/ 271 w 317"/>
                <a:gd name="T9" fmla="*/ 270 h 316"/>
                <a:gd name="T10" fmla="*/ 246 w 317"/>
                <a:gd name="T11" fmla="*/ 289 h 316"/>
                <a:gd name="T12" fmla="*/ 219 w 317"/>
                <a:gd name="T13" fmla="*/ 304 h 316"/>
                <a:gd name="T14" fmla="*/ 190 w 317"/>
                <a:gd name="T15" fmla="*/ 314 h 316"/>
                <a:gd name="T16" fmla="*/ 158 w 317"/>
                <a:gd name="T17" fmla="*/ 316 h 316"/>
                <a:gd name="T18" fmla="*/ 142 w 317"/>
                <a:gd name="T19" fmla="*/ 316 h 316"/>
                <a:gd name="T20" fmla="*/ 110 w 317"/>
                <a:gd name="T21" fmla="*/ 310 h 316"/>
                <a:gd name="T22" fmla="*/ 83 w 317"/>
                <a:gd name="T23" fmla="*/ 297 h 316"/>
                <a:gd name="T24" fmla="*/ 56 w 317"/>
                <a:gd name="T25" fmla="*/ 281 h 316"/>
                <a:gd name="T26" fmla="*/ 35 w 317"/>
                <a:gd name="T27" fmla="*/ 260 h 316"/>
                <a:gd name="T28" fmla="*/ 19 w 317"/>
                <a:gd name="T29" fmla="*/ 235 h 316"/>
                <a:gd name="T30" fmla="*/ 6 w 317"/>
                <a:gd name="T31" fmla="*/ 206 h 316"/>
                <a:gd name="T32" fmla="*/ 0 w 317"/>
                <a:gd name="T33" fmla="*/ 175 h 316"/>
                <a:gd name="T34" fmla="*/ 0 w 317"/>
                <a:gd name="T35" fmla="*/ 158 h 316"/>
                <a:gd name="T36" fmla="*/ 2 w 317"/>
                <a:gd name="T37" fmla="*/ 127 h 316"/>
                <a:gd name="T38" fmla="*/ 12 w 317"/>
                <a:gd name="T39" fmla="*/ 97 h 316"/>
                <a:gd name="T40" fmla="*/ 27 w 317"/>
                <a:gd name="T41" fmla="*/ 70 h 316"/>
                <a:gd name="T42" fmla="*/ 46 w 317"/>
                <a:gd name="T43" fmla="*/ 47 h 316"/>
                <a:gd name="T44" fmla="*/ 69 w 317"/>
                <a:gd name="T45" fmla="*/ 27 h 316"/>
                <a:gd name="T46" fmla="*/ 96 w 317"/>
                <a:gd name="T47" fmla="*/ 12 h 316"/>
                <a:gd name="T48" fmla="*/ 125 w 317"/>
                <a:gd name="T49" fmla="*/ 4 h 316"/>
                <a:gd name="T50" fmla="*/ 158 w 317"/>
                <a:gd name="T51" fmla="*/ 0 h 316"/>
                <a:gd name="T52" fmla="*/ 175 w 317"/>
                <a:gd name="T53" fmla="*/ 2 h 316"/>
                <a:gd name="T54" fmla="*/ 204 w 317"/>
                <a:gd name="T55" fmla="*/ 8 h 316"/>
                <a:gd name="T56" fmla="*/ 233 w 317"/>
                <a:gd name="T57" fmla="*/ 20 h 316"/>
                <a:gd name="T58" fmla="*/ 258 w 317"/>
                <a:gd name="T59" fmla="*/ 37 h 316"/>
                <a:gd name="T60" fmla="*/ 279 w 317"/>
                <a:gd name="T61" fmla="*/ 58 h 316"/>
                <a:gd name="T62" fmla="*/ 298 w 317"/>
                <a:gd name="T63" fmla="*/ 83 h 316"/>
                <a:gd name="T64" fmla="*/ 308 w 317"/>
                <a:gd name="T65" fmla="*/ 112 h 316"/>
                <a:gd name="T66" fmla="*/ 315 w 317"/>
                <a:gd name="T67" fmla="*/ 143 h 316"/>
                <a:gd name="T68" fmla="*/ 317 w 317"/>
                <a:gd name="T69" fmla="*/ 158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17" h="316">
                  <a:moveTo>
                    <a:pt x="317" y="158"/>
                  </a:moveTo>
                  <a:lnTo>
                    <a:pt x="317" y="158"/>
                  </a:lnTo>
                  <a:lnTo>
                    <a:pt x="315" y="175"/>
                  </a:lnTo>
                  <a:lnTo>
                    <a:pt x="312" y="191"/>
                  </a:lnTo>
                  <a:lnTo>
                    <a:pt x="308" y="206"/>
                  </a:lnTo>
                  <a:lnTo>
                    <a:pt x="304" y="220"/>
                  </a:lnTo>
                  <a:lnTo>
                    <a:pt x="298" y="235"/>
                  </a:lnTo>
                  <a:lnTo>
                    <a:pt x="290" y="247"/>
                  </a:lnTo>
                  <a:lnTo>
                    <a:pt x="279" y="260"/>
                  </a:lnTo>
                  <a:lnTo>
                    <a:pt x="271" y="270"/>
                  </a:lnTo>
                  <a:lnTo>
                    <a:pt x="258" y="281"/>
                  </a:lnTo>
                  <a:lnTo>
                    <a:pt x="246" y="289"/>
                  </a:lnTo>
                  <a:lnTo>
                    <a:pt x="233" y="297"/>
                  </a:lnTo>
                  <a:lnTo>
                    <a:pt x="219" y="304"/>
                  </a:lnTo>
                  <a:lnTo>
                    <a:pt x="204" y="310"/>
                  </a:lnTo>
                  <a:lnTo>
                    <a:pt x="190" y="314"/>
                  </a:lnTo>
                  <a:lnTo>
                    <a:pt x="175" y="316"/>
                  </a:lnTo>
                  <a:lnTo>
                    <a:pt x="158" y="316"/>
                  </a:lnTo>
                  <a:lnTo>
                    <a:pt x="158" y="316"/>
                  </a:lnTo>
                  <a:lnTo>
                    <a:pt x="142" y="316"/>
                  </a:lnTo>
                  <a:lnTo>
                    <a:pt x="125" y="314"/>
                  </a:lnTo>
                  <a:lnTo>
                    <a:pt x="110" y="310"/>
                  </a:lnTo>
                  <a:lnTo>
                    <a:pt x="96" y="304"/>
                  </a:lnTo>
                  <a:lnTo>
                    <a:pt x="83" y="297"/>
                  </a:lnTo>
                  <a:lnTo>
                    <a:pt x="69" y="289"/>
                  </a:lnTo>
                  <a:lnTo>
                    <a:pt x="56" y="281"/>
                  </a:lnTo>
                  <a:lnTo>
                    <a:pt x="46" y="270"/>
                  </a:lnTo>
                  <a:lnTo>
                    <a:pt x="35" y="260"/>
                  </a:lnTo>
                  <a:lnTo>
                    <a:pt x="27" y="247"/>
                  </a:lnTo>
                  <a:lnTo>
                    <a:pt x="19" y="235"/>
                  </a:lnTo>
                  <a:lnTo>
                    <a:pt x="12" y="220"/>
                  </a:lnTo>
                  <a:lnTo>
                    <a:pt x="6" y="206"/>
                  </a:lnTo>
                  <a:lnTo>
                    <a:pt x="2" y="191"/>
                  </a:lnTo>
                  <a:lnTo>
                    <a:pt x="0" y="175"/>
                  </a:lnTo>
                  <a:lnTo>
                    <a:pt x="0" y="158"/>
                  </a:lnTo>
                  <a:lnTo>
                    <a:pt x="0" y="158"/>
                  </a:lnTo>
                  <a:lnTo>
                    <a:pt x="0" y="143"/>
                  </a:lnTo>
                  <a:lnTo>
                    <a:pt x="2" y="127"/>
                  </a:lnTo>
                  <a:lnTo>
                    <a:pt x="6" y="112"/>
                  </a:lnTo>
                  <a:lnTo>
                    <a:pt x="12" y="97"/>
                  </a:lnTo>
                  <a:lnTo>
                    <a:pt x="19" y="83"/>
                  </a:lnTo>
                  <a:lnTo>
                    <a:pt x="27" y="70"/>
                  </a:lnTo>
                  <a:lnTo>
                    <a:pt x="35" y="58"/>
                  </a:lnTo>
                  <a:lnTo>
                    <a:pt x="46" y="47"/>
                  </a:lnTo>
                  <a:lnTo>
                    <a:pt x="56" y="37"/>
                  </a:lnTo>
                  <a:lnTo>
                    <a:pt x="69" y="27"/>
                  </a:lnTo>
                  <a:lnTo>
                    <a:pt x="83" y="20"/>
                  </a:lnTo>
                  <a:lnTo>
                    <a:pt x="96" y="12"/>
                  </a:lnTo>
                  <a:lnTo>
                    <a:pt x="110" y="8"/>
                  </a:lnTo>
                  <a:lnTo>
                    <a:pt x="125" y="4"/>
                  </a:lnTo>
                  <a:lnTo>
                    <a:pt x="142" y="2"/>
                  </a:lnTo>
                  <a:lnTo>
                    <a:pt x="158" y="0"/>
                  </a:lnTo>
                  <a:lnTo>
                    <a:pt x="158" y="0"/>
                  </a:lnTo>
                  <a:lnTo>
                    <a:pt x="175" y="2"/>
                  </a:lnTo>
                  <a:lnTo>
                    <a:pt x="190" y="4"/>
                  </a:lnTo>
                  <a:lnTo>
                    <a:pt x="204" y="8"/>
                  </a:lnTo>
                  <a:lnTo>
                    <a:pt x="219" y="12"/>
                  </a:lnTo>
                  <a:lnTo>
                    <a:pt x="233" y="20"/>
                  </a:lnTo>
                  <a:lnTo>
                    <a:pt x="246" y="27"/>
                  </a:lnTo>
                  <a:lnTo>
                    <a:pt x="258" y="37"/>
                  </a:lnTo>
                  <a:lnTo>
                    <a:pt x="271" y="47"/>
                  </a:lnTo>
                  <a:lnTo>
                    <a:pt x="279" y="58"/>
                  </a:lnTo>
                  <a:lnTo>
                    <a:pt x="290" y="70"/>
                  </a:lnTo>
                  <a:lnTo>
                    <a:pt x="298" y="83"/>
                  </a:lnTo>
                  <a:lnTo>
                    <a:pt x="304" y="97"/>
                  </a:lnTo>
                  <a:lnTo>
                    <a:pt x="308" y="112"/>
                  </a:lnTo>
                  <a:lnTo>
                    <a:pt x="312" y="127"/>
                  </a:lnTo>
                  <a:lnTo>
                    <a:pt x="315" y="143"/>
                  </a:lnTo>
                  <a:lnTo>
                    <a:pt x="317" y="158"/>
                  </a:lnTo>
                  <a:lnTo>
                    <a:pt x="317"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dirty="0">
                <a:latin typeface="Poppins Light" panose="00000400000000000000" pitchFamily="2" charset="0"/>
              </a:endParaRPr>
            </a:p>
          </p:txBody>
        </p:sp>
        <p:sp>
          <p:nvSpPr>
            <p:cNvPr id="44" name="Freeform 25">
              <a:extLst>
                <a:ext uri="{FF2B5EF4-FFF2-40B4-BE49-F238E27FC236}">
                  <a16:creationId xmlns:a16="http://schemas.microsoft.com/office/drawing/2014/main" id="{9D295C1C-4E46-4686-B854-8DF08632364E}"/>
                </a:ext>
              </a:extLst>
            </p:cNvPr>
            <p:cNvSpPr>
              <a:spLocks/>
            </p:cNvSpPr>
            <p:nvPr/>
          </p:nvSpPr>
          <p:spPr bwMode="auto">
            <a:xfrm>
              <a:off x="4114800" y="2008188"/>
              <a:ext cx="882650" cy="762000"/>
            </a:xfrm>
            <a:custGeom>
              <a:avLst/>
              <a:gdLst>
                <a:gd name="T0" fmla="*/ 377 w 556"/>
                <a:gd name="T1" fmla="*/ 0 h 480"/>
                <a:gd name="T2" fmla="*/ 277 w 556"/>
                <a:gd name="T3" fmla="*/ 117 h 480"/>
                <a:gd name="T4" fmla="*/ 179 w 556"/>
                <a:gd name="T5" fmla="*/ 0 h 480"/>
                <a:gd name="T6" fmla="*/ 179 w 556"/>
                <a:gd name="T7" fmla="*/ 0 h 480"/>
                <a:gd name="T8" fmla="*/ 161 w 556"/>
                <a:gd name="T9" fmla="*/ 11 h 480"/>
                <a:gd name="T10" fmla="*/ 142 w 556"/>
                <a:gd name="T11" fmla="*/ 21 h 480"/>
                <a:gd name="T12" fmla="*/ 123 w 556"/>
                <a:gd name="T13" fmla="*/ 34 h 480"/>
                <a:gd name="T14" fmla="*/ 106 w 556"/>
                <a:gd name="T15" fmla="*/ 48 h 480"/>
                <a:gd name="T16" fmla="*/ 92 w 556"/>
                <a:gd name="T17" fmla="*/ 63 h 480"/>
                <a:gd name="T18" fmla="*/ 77 w 556"/>
                <a:gd name="T19" fmla="*/ 82 h 480"/>
                <a:gd name="T20" fmla="*/ 63 w 556"/>
                <a:gd name="T21" fmla="*/ 98 h 480"/>
                <a:gd name="T22" fmla="*/ 50 w 556"/>
                <a:gd name="T23" fmla="*/ 117 h 480"/>
                <a:gd name="T24" fmla="*/ 40 w 556"/>
                <a:gd name="T25" fmla="*/ 138 h 480"/>
                <a:gd name="T26" fmla="*/ 29 w 556"/>
                <a:gd name="T27" fmla="*/ 159 h 480"/>
                <a:gd name="T28" fmla="*/ 21 w 556"/>
                <a:gd name="T29" fmla="*/ 182 h 480"/>
                <a:gd name="T30" fmla="*/ 15 w 556"/>
                <a:gd name="T31" fmla="*/ 205 h 480"/>
                <a:gd name="T32" fmla="*/ 9 w 556"/>
                <a:gd name="T33" fmla="*/ 228 h 480"/>
                <a:gd name="T34" fmla="*/ 4 w 556"/>
                <a:gd name="T35" fmla="*/ 253 h 480"/>
                <a:gd name="T36" fmla="*/ 2 w 556"/>
                <a:gd name="T37" fmla="*/ 278 h 480"/>
                <a:gd name="T38" fmla="*/ 0 w 556"/>
                <a:gd name="T39" fmla="*/ 303 h 480"/>
                <a:gd name="T40" fmla="*/ 0 w 556"/>
                <a:gd name="T41" fmla="*/ 303 h 480"/>
                <a:gd name="T42" fmla="*/ 2 w 556"/>
                <a:gd name="T43" fmla="*/ 330 h 480"/>
                <a:gd name="T44" fmla="*/ 4 w 556"/>
                <a:gd name="T45" fmla="*/ 357 h 480"/>
                <a:gd name="T46" fmla="*/ 4 w 556"/>
                <a:gd name="T47" fmla="*/ 357 h 480"/>
                <a:gd name="T48" fmla="*/ 29 w 556"/>
                <a:gd name="T49" fmla="*/ 384 h 480"/>
                <a:gd name="T50" fmla="*/ 57 w 556"/>
                <a:gd name="T51" fmla="*/ 409 h 480"/>
                <a:gd name="T52" fmla="*/ 88 w 556"/>
                <a:gd name="T53" fmla="*/ 430 h 480"/>
                <a:gd name="T54" fmla="*/ 121 w 556"/>
                <a:gd name="T55" fmla="*/ 446 h 480"/>
                <a:gd name="T56" fmla="*/ 156 w 556"/>
                <a:gd name="T57" fmla="*/ 461 h 480"/>
                <a:gd name="T58" fmla="*/ 196 w 556"/>
                <a:gd name="T59" fmla="*/ 471 h 480"/>
                <a:gd name="T60" fmla="*/ 236 w 556"/>
                <a:gd name="T61" fmla="*/ 478 h 480"/>
                <a:gd name="T62" fmla="*/ 279 w 556"/>
                <a:gd name="T63" fmla="*/ 480 h 480"/>
                <a:gd name="T64" fmla="*/ 279 w 556"/>
                <a:gd name="T65" fmla="*/ 480 h 480"/>
                <a:gd name="T66" fmla="*/ 321 w 556"/>
                <a:gd name="T67" fmla="*/ 478 h 480"/>
                <a:gd name="T68" fmla="*/ 361 w 556"/>
                <a:gd name="T69" fmla="*/ 471 h 480"/>
                <a:gd name="T70" fmla="*/ 400 w 556"/>
                <a:gd name="T71" fmla="*/ 461 h 480"/>
                <a:gd name="T72" fmla="*/ 436 w 556"/>
                <a:gd name="T73" fmla="*/ 446 h 480"/>
                <a:gd name="T74" fmla="*/ 471 w 556"/>
                <a:gd name="T75" fmla="*/ 430 h 480"/>
                <a:gd name="T76" fmla="*/ 500 w 556"/>
                <a:gd name="T77" fmla="*/ 409 h 480"/>
                <a:gd name="T78" fmla="*/ 529 w 556"/>
                <a:gd name="T79" fmla="*/ 384 h 480"/>
                <a:gd name="T80" fmla="*/ 552 w 556"/>
                <a:gd name="T81" fmla="*/ 357 h 480"/>
                <a:gd name="T82" fmla="*/ 552 w 556"/>
                <a:gd name="T83" fmla="*/ 357 h 480"/>
                <a:gd name="T84" fmla="*/ 556 w 556"/>
                <a:gd name="T85" fmla="*/ 330 h 480"/>
                <a:gd name="T86" fmla="*/ 556 w 556"/>
                <a:gd name="T87" fmla="*/ 303 h 480"/>
                <a:gd name="T88" fmla="*/ 556 w 556"/>
                <a:gd name="T89" fmla="*/ 303 h 480"/>
                <a:gd name="T90" fmla="*/ 556 w 556"/>
                <a:gd name="T91" fmla="*/ 278 h 480"/>
                <a:gd name="T92" fmla="*/ 552 w 556"/>
                <a:gd name="T93" fmla="*/ 253 h 480"/>
                <a:gd name="T94" fmla="*/ 548 w 556"/>
                <a:gd name="T95" fmla="*/ 228 h 480"/>
                <a:gd name="T96" fmla="*/ 544 w 556"/>
                <a:gd name="T97" fmla="*/ 203 h 480"/>
                <a:gd name="T98" fmla="*/ 536 w 556"/>
                <a:gd name="T99" fmla="*/ 180 h 480"/>
                <a:gd name="T100" fmla="*/ 527 w 556"/>
                <a:gd name="T101" fmla="*/ 159 h 480"/>
                <a:gd name="T102" fmla="*/ 517 w 556"/>
                <a:gd name="T103" fmla="*/ 138 h 480"/>
                <a:gd name="T104" fmla="*/ 506 w 556"/>
                <a:gd name="T105" fmla="*/ 117 h 480"/>
                <a:gd name="T106" fmla="*/ 494 w 556"/>
                <a:gd name="T107" fmla="*/ 98 h 480"/>
                <a:gd name="T108" fmla="*/ 479 w 556"/>
                <a:gd name="T109" fmla="*/ 80 h 480"/>
                <a:gd name="T110" fmla="*/ 465 w 556"/>
                <a:gd name="T111" fmla="*/ 63 h 480"/>
                <a:gd name="T112" fmla="*/ 450 w 556"/>
                <a:gd name="T113" fmla="*/ 48 h 480"/>
                <a:gd name="T114" fmla="*/ 434 w 556"/>
                <a:gd name="T115" fmla="*/ 34 h 480"/>
                <a:gd name="T116" fmla="*/ 415 w 556"/>
                <a:gd name="T117" fmla="*/ 21 h 480"/>
                <a:gd name="T118" fmla="*/ 396 w 556"/>
                <a:gd name="T119" fmla="*/ 11 h 480"/>
                <a:gd name="T120" fmla="*/ 377 w 556"/>
                <a:gd name="T121" fmla="*/ 0 h 480"/>
                <a:gd name="T122" fmla="*/ 377 w 556"/>
                <a:gd name="T123" fmla="*/ 0 h 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56" h="480">
                  <a:moveTo>
                    <a:pt x="377" y="0"/>
                  </a:moveTo>
                  <a:lnTo>
                    <a:pt x="277" y="117"/>
                  </a:lnTo>
                  <a:lnTo>
                    <a:pt x="179" y="0"/>
                  </a:lnTo>
                  <a:lnTo>
                    <a:pt x="179" y="0"/>
                  </a:lnTo>
                  <a:lnTo>
                    <a:pt x="161" y="11"/>
                  </a:lnTo>
                  <a:lnTo>
                    <a:pt x="142" y="21"/>
                  </a:lnTo>
                  <a:lnTo>
                    <a:pt x="123" y="34"/>
                  </a:lnTo>
                  <a:lnTo>
                    <a:pt x="106" y="48"/>
                  </a:lnTo>
                  <a:lnTo>
                    <a:pt x="92" y="63"/>
                  </a:lnTo>
                  <a:lnTo>
                    <a:pt x="77" y="82"/>
                  </a:lnTo>
                  <a:lnTo>
                    <a:pt x="63" y="98"/>
                  </a:lnTo>
                  <a:lnTo>
                    <a:pt x="50" y="117"/>
                  </a:lnTo>
                  <a:lnTo>
                    <a:pt x="40" y="138"/>
                  </a:lnTo>
                  <a:lnTo>
                    <a:pt x="29" y="159"/>
                  </a:lnTo>
                  <a:lnTo>
                    <a:pt x="21" y="182"/>
                  </a:lnTo>
                  <a:lnTo>
                    <a:pt x="15" y="205"/>
                  </a:lnTo>
                  <a:lnTo>
                    <a:pt x="9" y="228"/>
                  </a:lnTo>
                  <a:lnTo>
                    <a:pt x="4" y="253"/>
                  </a:lnTo>
                  <a:lnTo>
                    <a:pt x="2" y="278"/>
                  </a:lnTo>
                  <a:lnTo>
                    <a:pt x="0" y="303"/>
                  </a:lnTo>
                  <a:lnTo>
                    <a:pt x="0" y="303"/>
                  </a:lnTo>
                  <a:lnTo>
                    <a:pt x="2" y="330"/>
                  </a:lnTo>
                  <a:lnTo>
                    <a:pt x="4" y="357"/>
                  </a:lnTo>
                  <a:lnTo>
                    <a:pt x="4" y="357"/>
                  </a:lnTo>
                  <a:lnTo>
                    <a:pt x="29" y="384"/>
                  </a:lnTo>
                  <a:lnTo>
                    <a:pt x="57" y="409"/>
                  </a:lnTo>
                  <a:lnTo>
                    <a:pt x="88" y="430"/>
                  </a:lnTo>
                  <a:lnTo>
                    <a:pt x="121" y="446"/>
                  </a:lnTo>
                  <a:lnTo>
                    <a:pt x="156" y="461"/>
                  </a:lnTo>
                  <a:lnTo>
                    <a:pt x="196" y="471"/>
                  </a:lnTo>
                  <a:lnTo>
                    <a:pt x="236" y="478"/>
                  </a:lnTo>
                  <a:lnTo>
                    <a:pt x="279" y="480"/>
                  </a:lnTo>
                  <a:lnTo>
                    <a:pt x="279" y="480"/>
                  </a:lnTo>
                  <a:lnTo>
                    <a:pt x="321" y="478"/>
                  </a:lnTo>
                  <a:lnTo>
                    <a:pt x="361" y="471"/>
                  </a:lnTo>
                  <a:lnTo>
                    <a:pt x="400" y="461"/>
                  </a:lnTo>
                  <a:lnTo>
                    <a:pt x="436" y="446"/>
                  </a:lnTo>
                  <a:lnTo>
                    <a:pt x="471" y="430"/>
                  </a:lnTo>
                  <a:lnTo>
                    <a:pt x="500" y="409"/>
                  </a:lnTo>
                  <a:lnTo>
                    <a:pt x="529" y="384"/>
                  </a:lnTo>
                  <a:lnTo>
                    <a:pt x="552" y="357"/>
                  </a:lnTo>
                  <a:lnTo>
                    <a:pt x="552" y="357"/>
                  </a:lnTo>
                  <a:lnTo>
                    <a:pt x="556" y="330"/>
                  </a:lnTo>
                  <a:lnTo>
                    <a:pt x="556" y="303"/>
                  </a:lnTo>
                  <a:lnTo>
                    <a:pt x="556" y="303"/>
                  </a:lnTo>
                  <a:lnTo>
                    <a:pt x="556" y="278"/>
                  </a:lnTo>
                  <a:lnTo>
                    <a:pt x="552" y="253"/>
                  </a:lnTo>
                  <a:lnTo>
                    <a:pt x="548" y="228"/>
                  </a:lnTo>
                  <a:lnTo>
                    <a:pt x="544" y="203"/>
                  </a:lnTo>
                  <a:lnTo>
                    <a:pt x="536" y="180"/>
                  </a:lnTo>
                  <a:lnTo>
                    <a:pt x="527" y="159"/>
                  </a:lnTo>
                  <a:lnTo>
                    <a:pt x="517" y="138"/>
                  </a:lnTo>
                  <a:lnTo>
                    <a:pt x="506" y="117"/>
                  </a:lnTo>
                  <a:lnTo>
                    <a:pt x="494" y="98"/>
                  </a:lnTo>
                  <a:lnTo>
                    <a:pt x="479" y="80"/>
                  </a:lnTo>
                  <a:lnTo>
                    <a:pt x="465" y="63"/>
                  </a:lnTo>
                  <a:lnTo>
                    <a:pt x="450" y="48"/>
                  </a:lnTo>
                  <a:lnTo>
                    <a:pt x="434" y="34"/>
                  </a:lnTo>
                  <a:lnTo>
                    <a:pt x="415" y="21"/>
                  </a:lnTo>
                  <a:lnTo>
                    <a:pt x="396" y="11"/>
                  </a:lnTo>
                  <a:lnTo>
                    <a:pt x="377" y="0"/>
                  </a:lnTo>
                  <a:lnTo>
                    <a:pt x="37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dirty="0">
                <a:latin typeface="Poppins Light" panose="00000400000000000000" pitchFamily="2" charset="0"/>
              </a:endParaRPr>
            </a:p>
          </p:txBody>
        </p:sp>
        <p:sp>
          <p:nvSpPr>
            <p:cNvPr id="45" name="Freeform 26">
              <a:extLst>
                <a:ext uri="{FF2B5EF4-FFF2-40B4-BE49-F238E27FC236}">
                  <a16:creationId xmlns:a16="http://schemas.microsoft.com/office/drawing/2014/main" id="{8ECB7D5B-CACC-4BBB-91DB-07DE017B07D4}"/>
                </a:ext>
              </a:extLst>
            </p:cNvPr>
            <p:cNvSpPr>
              <a:spLocks/>
            </p:cNvSpPr>
            <p:nvPr/>
          </p:nvSpPr>
          <p:spPr bwMode="auto">
            <a:xfrm>
              <a:off x="4789488" y="1296988"/>
              <a:ext cx="457200" cy="463550"/>
            </a:xfrm>
            <a:custGeom>
              <a:avLst/>
              <a:gdLst>
                <a:gd name="T0" fmla="*/ 140 w 288"/>
                <a:gd name="T1" fmla="*/ 0 h 292"/>
                <a:gd name="T2" fmla="*/ 140 w 288"/>
                <a:gd name="T3" fmla="*/ 0 h 292"/>
                <a:gd name="T4" fmla="*/ 115 w 288"/>
                <a:gd name="T5" fmla="*/ 3 h 292"/>
                <a:gd name="T6" fmla="*/ 92 w 288"/>
                <a:gd name="T7" fmla="*/ 7 h 292"/>
                <a:gd name="T8" fmla="*/ 71 w 288"/>
                <a:gd name="T9" fmla="*/ 17 h 292"/>
                <a:gd name="T10" fmla="*/ 50 w 288"/>
                <a:gd name="T11" fmla="*/ 30 h 292"/>
                <a:gd name="T12" fmla="*/ 34 w 288"/>
                <a:gd name="T13" fmla="*/ 46 h 292"/>
                <a:gd name="T14" fmla="*/ 19 w 288"/>
                <a:gd name="T15" fmla="*/ 65 h 292"/>
                <a:gd name="T16" fmla="*/ 9 w 288"/>
                <a:gd name="T17" fmla="*/ 86 h 292"/>
                <a:gd name="T18" fmla="*/ 0 w 288"/>
                <a:gd name="T19" fmla="*/ 109 h 292"/>
                <a:gd name="T20" fmla="*/ 0 w 288"/>
                <a:gd name="T21" fmla="*/ 109 h 292"/>
                <a:gd name="T22" fmla="*/ 15 w 288"/>
                <a:gd name="T23" fmla="*/ 123 h 292"/>
                <a:gd name="T24" fmla="*/ 27 w 288"/>
                <a:gd name="T25" fmla="*/ 140 h 292"/>
                <a:gd name="T26" fmla="*/ 38 w 288"/>
                <a:gd name="T27" fmla="*/ 159 h 292"/>
                <a:gd name="T28" fmla="*/ 48 w 288"/>
                <a:gd name="T29" fmla="*/ 178 h 292"/>
                <a:gd name="T30" fmla="*/ 54 w 288"/>
                <a:gd name="T31" fmla="*/ 196 h 292"/>
                <a:gd name="T32" fmla="*/ 61 w 288"/>
                <a:gd name="T33" fmla="*/ 217 h 292"/>
                <a:gd name="T34" fmla="*/ 65 w 288"/>
                <a:gd name="T35" fmla="*/ 240 h 292"/>
                <a:gd name="T36" fmla="*/ 65 w 288"/>
                <a:gd name="T37" fmla="*/ 261 h 292"/>
                <a:gd name="T38" fmla="*/ 65 w 288"/>
                <a:gd name="T39" fmla="*/ 261 h 292"/>
                <a:gd name="T40" fmla="*/ 65 w 288"/>
                <a:gd name="T41" fmla="*/ 271 h 292"/>
                <a:gd name="T42" fmla="*/ 65 w 288"/>
                <a:gd name="T43" fmla="*/ 271 h 292"/>
                <a:gd name="T44" fmla="*/ 81 w 288"/>
                <a:gd name="T45" fmla="*/ 280 h 292"/>
                <a:gd name="T46" fmla="*/ 100 w 288"/>
                <a:gd name="T47" fmla="*/ 286 h 292"/>
                <a:gd name="T48" fmla="*/ 119 w 288"/>
                <a:gd name="T49" fmla="*/ 290 h 292"/>
                <a:gd name="T50" fmla="*/ 140 w 288"/>
                <a:gd name="T51" fmla="*/ 292 h 292"/>
                <a:gd name="T52" fmla="*/ 140 w 288"/>
                <a:gd name="T53" fmla="*/ 292 h 292"/>
                <a:gd name="T54" fmla="*/ 154 w 288"/>
                <a:gd name="T55" fmla="*/ 292 h 292"/>
                <a:gd name="T56" fmla="*/ 169 w 288"/>
                <a:gd name="T57" fmla="*/ 290 h 292"/>
                <a:gd name="T58" fmla="*/ 184 w 288"/>
                <a:gd name="T59" fmla="*/ 286 h 292"/>
                <a:gd name="T60" fmla="*/ 198 w 288"/>
                <a:gd name="T61" fmla="*/ 282 h 292"/>
                <a:gd name="T62" fmla="*/ 211 w 288"/>
                <a:gd name="T63" fmla="*/ 275 h 292"/>
                <a:gd name="T64" fmla="*/ 223 w 288"/>
                <a:gd name="T65" fmla="*/ 267 h 292"/>
                <a:gd name="T66" fmla="*/ 234 w 288"/>
                <a:gd name="T67" fmla="*/ 259 h 292"/>
                <a:gd name="T68" fmla="*/ 244 w 288"/>
                <a:gd name="T69" fmla="*/ 250 h 292"/>
                <a:gd name="T70" fmla="*/ 254 w 288"/>
                <a:gd name="T71" fmla="*/ 240 h 292"/>
                <a:gd name="T72" fmla="*/ 263 w 288"/>
                <a:gd name="T73" fmla="*/ 228 h 292"/>
                <a:gd name="T74" fmla="*/ 269 w 288"/>
                <a:gd name="T75" fmla="*/ 215 h 292"/>
                <a:gd name="T76" fmla="*/ 275 w 288"/>
                <a:gd name="T77" fmla="*/ 203 h 292"/>
                <a:gd name="T78" fmla="*/ 279 w 288"/>
                <a:gd name="T79" fmla="*/ 190 h 292"/>
                <a:gd name="T80" fmla="*/ 284 w 288"/>
                <a:gd name="T81" fmla="*/ 175 h 292"/>
                <a:gd name="T82" fmla="*/ 286 w 288"/>
                <a:gd name="T83" fmla="*/ 161 h 292"/>
                <a:gd name="T84" fmla="*/ 288 w 288"/>
                <a:gd name="T85" fmla="*/ 146 h 292"/>
                <a:gd name="T86" fmla="*/ 288 w 288"/>
                <a:gd name="T87" fmla="*/ 146 h 292"/>
                <a:gd name="T88" fmla="*/ 286 w 288"/>
                <a:gd name="T89" fmla="*/ 132 h 292"/>
                <a:gd name="T90" fmla="*/ 284 w 288"/>
                <a:gd name="T91" fmla="*/ 117 h 292"/>
                <a:gd name="T92" fmla="*/ 279 w 288"/>
                <a:gd name="T93" fmla="*/ 103 h 292"/>
                <a:gd name="T94" fmla="*/ 275 w 288"/>
                <a:gd name="T95" fmla="*/ 90 h 292"/>
                <a:gd name="T96" fmla="*/ 269 w 288"/>
                <a:gd name="T97" fmla="*/ 75 h 292"/>
                <a:gd name="T98" fmla="*/ 263 w 288"/>
                <a:gd name="T99" fmla="*/ 65 h 292"/>
                <a:gd name="T100" fmla="*/ 254 w 288"/>
                <a:gd name="T101" fmla="*/ 53 h 292"/>
                <a:gd name="T102" fmla="*/ 244 w 288"/>
                <a:gd name="T103" fmla="*/ 42 h 292"/>
                <a:gd name="T104" fmla="*/ 234 w 288"/>
                <a:gd name="T105" fmla="*/ 34 h 292"/>
                <a:gd name="T106" fmla="*/ 223 w 288"/>
                <a:gd name="T107" fmla="*/ 25 h 292"/>
                <a:gd name="T108" fmla="*/ 211 w 288"/>
                <a:gd name="T109" fmla="*/ 17 h 292"/>
                <a:gd name="T110" fmla="*/ 198 w 288"/>
                <a:gd name="T111" fmla="*/ 11 h 292"/>
                <a:gd name="T112" fmla="*/ 184 w 288"/>
                <a:gd name="T113" fmla="*/ 7 h 292"/>
                <a:gd name="T114" fmla="*/ 169 w 288"/>
                <a:gd name="T115" fmla="*/ 3 h 292"/>
                <a:gd name="T116" fmla="*/ 154 w 288"/>
                <a:gd name="T117" fmla="*/ 0 h 292"/>
                <a:gd name="T118" fmla="*/ 140 w 288"/>
                <a:gd name="T119" fmla="*/ 0 h 292"/>
                <a:gd name="T120" fmla="*/ 140 w 288"/>
                <a:gd name="T121" fmla="*/ 0 h 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88" h="292">
                  <a:moveTo>
                    <a:pt x="140" y="0"/>
                  </a:moveTo>
                  <a:lnTo>
                    <a:pt x="140" y="0"/>
                  </a:lnTo>
                  <a:lnTo>
                    <a:pt x="115" y="3"/>
                  </a:lnTo>
                  <a:lnTo>
                    <a:pt x="92" y="7"/>
                  </a:lnTo>
                  <a:lnTo>
                    <a:pt x="71" y="17"/>
                  </a:lnTo>
                  <a:lnTo>
                    <a:pt x="50" y="30"/>
                  </a:lnTo>
                  <a:lnTo>
                    <a:pt x="34" y="46"/>
                  </a:lnTo>
                  <a:lnTo>
                    <a:pt x="19" y="65"/>
                  </a:lnTo>
                  <a:lnTo>
                    <a:pt x="9" y="86"/>
                  </a:lnTo>
                  <a:lnTo>
                    <a:pt x="0" y="109"/>
                  </a:lnTo>
                  <a:lnTo>
                    <a:pt x="0" y="109"/>
                  </a:lnTo>
                  <a:lnTo>
                    <a:pt x="15" y="123"/>
                  </a:lnTo>
                  <a:lnTo>
                    <a:pt x="27" y="140"/>
                  </a:lnTo>
                  <a:lnTo>
                    <a:pt x="38" y="159"/>
                  </a:lnTo>
                  <a:lnTo>
                    <a:pt x="48" y="178"/>
                  </a:lnTo>
                  <a:lnTo>
                    <a:pt x="54" y="196"/>
                  </a:lnTo>
                  <a:lnTo>
                    <a:pt x="61" y="217"/>
                  </a:lnTo>
                  <a:lnTo>
                    <a:pt x="65" y="240"/>
                  </a:lnTo>
                  <a:lnTo>
                    <a:pt x="65" y="261"/>
                  </a:lnTo>
                  <a:lnTo>
                    <a:pt x="65" y="261"/>
                  </a:lnTo>
                  <a:lnTo>
                    <a:pt x="65" y="271"/>
                  </a:lnTo>
                  <a:lnTo>
                    <a:pt x="65" y="271"/>
                  </a:lnTo>
                  <a:lnTo>
                    <a:pt x="81" y="280"/>
                  </a:lnTo>
                  <a:lnTo>
                    <a:pt x="100" y="286"/>
                  </a:lnTo>
                  <a:lnTo>
                    <a:pt x="119" y="290"/>
                  </a:lnTo>
                  <a:lnTo>
                    <a:pt x="140" y="292"/>
                  </a:lnTo>
                  <a:lnTo>
                    <a:pt x="140" y="292"/>
                  </a:lnTo>
                  <a:lnTo>
                    <a:pt x="154" y="292"/>
                  </a:lnTo>
                  <a:lnTo>
                    <a:pt x="169" y="290"/>
                  </a:lnTo>
                  <a:lnTo>
                    <a:pt x="184" y="286"/>
                  </a:lnTo>
                  <a:lnTo>
                    <a:pt x="198" y="282"/>
                  </a:lnTo>
                  <a:lnTo>
                    <a:pt x="211" y="275"/>
                  </a:lnTo>
                  <a:lnTo>
                    <a:pt x="223" y="267"/>
                  </a:lnTo>
                  <a:lnTo>
                    <a:pt x="234" y="259"/>
                  </a:lnTo>
                  <a:lnTo>
                    <a:pt x="244" y="250"/>
                  </a:lnTo>
                  <a:lnTo>
                    <a:pt x="254" y="240"/>
                  </a:lnTo>
                  <a:lnTo>
                    <a:pt x="263" y="228"/>
                  </a:lnTo>
                  <a:lnTo>
                    <a:pt x="269" y="215"/>
                  </a:lnTo>
                  <a:lnTo>
                    <a:pt x="275" y="203"/>
                  </a:lnTo>
                  <a:lnTo>
                    <a:pt x="279" y="190"/>
                  </a:lnTo>
                  <a:lnTo>
                    <a:pt x="284" y="175"/>
                  </a:lnTo>
                  <a:lnTo>
                    <a:pt x="286" y="161"/>
                  </a:lnTo>
                  <a:lnTo>
                    <a:pt x="288" y="146"/>
                  </a:lnTo>
                  <a:lnTo>
                    <a:pt x="288" y="146"/>
                  </a:lnTo>
                  <a:lnTo>
                    <a:pt x="286" y="132"/>
                  </a:lnTo>
                  <a:lnTo>
                    <a:pt x="284" y="117"/>
                  </a:lnTo>
                  <a:lnTo>
                    <a:pt x="279" y="103"/>
                  </a:lnTo>
                  <a:lnTo>
                    <a:pt x="275" y="90"/>
                  </a:lnTo>
                  <a:lnTo>
                    <a:pt x="269" y="75"/>
                  </a:lnTo>
                  <a:lnTo>
                    <a:pt x="263" y="65"/>
                  </a:lnTo>
                  <a:lnTo>
                    <a:pt x="254" y="53"/>
                  </a:lnTo>
                  <a:lnTo>
                    <a:pt x="244" y="42"/>
                  </a:lnTo>
                  <a:lnTo>
                    <a:pt x="234" y="34"/>
                  </a:lnTo>
                  <a:lnTo>
                    <a:pt x="223" y="25"/>
                  </a:lnTo>
                  <a:lnTo>
                    <a:pt x="211" y="17"/>
                  </a:lnTo>
                  <a:lnTo>
                    <a:pt x="198" y="11"/>
                  </a:lnTo>
                  <a:lnTo>
                    <a:pt x="184" y="7"/>
                  </a:lnTo>
                  <a:lnTo>
                    <a:pt x="169" y="3"/>
                  </a:lnTo>
                  <a:lnTo>
                    <a:pt x="154" y="0"/>
                  </a:lnTo>
                  <a:lnTo>
                    <a:pt x="140" y="0"/>
                  </a:lnTo>
                  <a:lnTo>
                    <a:pt x="14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dirty="0">
                <a:latin typeface="Poppins Light" panose="00000400000000000000" pitchFamily="2" charset="0"/>
              </a:endParaRPr>
            </a:p>
          </p:txBody>
        </p:sp>
        <p:sp>
          <p:nvSpPr>
            <p:cNvPr id="46" name="Freeform 27">
              <a:extLst>
                <a:ext uri="{FF2B5EF4-FFF2-40B4-BE49-F238E27FC236}">
                  <a16:creationId xmlns:a16="http://schemas.microsoft.com/office/drawing/2014/main" id="{3BC65CAB-35E8-4DF5-A88B-AC82DEA4D958}"/>
                </a:ext>
              </a:extLst>
            </p:cNvPr>
            <p:cNvSpPr>
              <a:spLocks/>
            </p:cNvSpPr>
            <p:nvPr/>
          </p:nvSpPr>
          <p:spPr bwMode="auto">
            <a:xfrm>
              <a:off x="3848100" y="1296988"/>
              <a:ext cx="458787" cy="463550"/>
            </a:xfrm>
            <a:custGeom>
              <a:avLst/>
              <a:gdLst>
                <a:gd name="T0" fmla="*/ 231 w 289"/>
                <a:gd name="T1" fmla="*/ 261 h 292"/>
                <a:gd name="T2" fmla="*/ 231 w 289"/>
                <a:gd name="T3" fmla="*/ 261 h 292"/>
                <a:gd name="T4" fmla="*/ 233 w 289"/>
                <a:gd name="T5" fmla="*/ 240 h 292"/>
                <a:gd name="T6" fmla="*/ 235 w 289"/>
                <a:gd name="T7" fmla="*/ 221 h 292"/>
                <a:gd name="T8" fmla="*/ 241 w 289"/>
                <a:gd name="T9" fmla="*/ 200 h 292"/>
                <a:gd name="T10" fmla="*/ 247 w 289"/>
                <a:gd name="T11" fmla="*/ 182 h 292"/>
                <a:gd name="T12" fmla="*/ 256 w 289"/>
                <a:gd name="T13" fmla="*/ 163 h 292"/>
                <a:gd name="T14" fmla="*/ 266 w 289"/>
                <a:gd name="T15" fmla="*/ 146 h 292"/>
                <a:gd name="T16" fmla="*/ 277 w 289"/>
                <a:gd name="T17" fmla="*/ 132 h 292"/>
                <a:gd name="T18" fmla="*/ 289 w 289"/>
                <a:gd name="T19" fmla="*/ 115 h 292"/>
                <a:gd name="T20" fmla="*/ 289 w 289"/>
                <a:gd name="T21" fmla="*/ 115 h 292"/>
                <a:gd name="T22" fmla="*/ 283 w 289"/>
                <a:gd name="T23" fmla="*/ 92 h 292"/>
                <a:gd name="T24" fmla="*/ 272 w 289"/>
                <a:gd name="T25" fmla="*/ 69 h 292"/>
                <a:gd name="T26" fmla="*/ 258 w 289"/>
                <a:gd name="T27" fmla="*/ 50 h 292"/>
                <a:gd name="T28" fmla="*/ 239 w 289"/>
                <a:gd name="T29" fmla="*/ 34 h 292"/>
                <a:gd name="T30" fmla="*/ 218 w 289"/>
                <a:gd name="T31" fmla="*/ 19 h 292"/>
                <a:gd name="T32" fmla="*/ 197 w 289"/>
                <a:gd name="T33" fmla="*/ 9 h 292"/>
                <a:gd name="T34" fmla="*/ 172 w 289"/>
                <a:gd name="T35" fmla="*/ 3 h 292"/>
                <a:gd name="T36" fmla="*/ 147 w 289"/>
                <a:gd name="T37" fmla="*/ 0 h 292"/>
                <a:gd name="T38" fmla="*/ 147 w 289"/>
                <a:gd name="T39" fmla="*/ 0 h 292"/>
                <a:gd name="T40" fmla="*/ 131 w 289"/>
                <a:gd name="T41" fmla="*/ 0 h 292"/>
                <a:gd name="T42" fmla="*/ 116 w 289"/>
                <a:gd name="T43" fmla="*/ 3 h 292"/>
                <a:gd name="T44" fmla="*/ 104 w 289"/>
                <a:gd name="T45" fmla="*/ 7 h 292"/>
                <a:gd name="T46" fmla="*/ 89 w 289"/>
                <a:gd name="T47" fmla="*/ 11 h 292"/>
                <a:gd name="T48" fmla="*/ 77 w 289"/>
                <a:gd name="T49" fmla="*/ 17 h 292"/>
                <a:gd name="T50" fmla="*/ 64 w 289"/>
                <a:gd name="T51" fmla="*/ 25 h 292"/>
                <a:gd name="T52" fmla="*/ 54 w 289"/>
                <a:gd name="T53" fmla="*/ 34 h 292"/>
                <a:gd name="T54" fmla="*/ 43 w 289"/>
                <a:gd name="T55" fmla="*/ 42 h 292"/>
                <a:gd name="T56" fmla="*/ 33 w 289"/>
                <a:gd name="T57" fmla="*/ 53 h 292"/>
                <a:gd name="T58" fmla="*/ 25 w 289"/>
                <a:gd name="T59" fmla="*/ 65 h 292"/>
                <a:gd name="T60" fmla="*/ 18 w 289"/>
                <a:gd name="T61" fmla="*/ 75 h 292"/>
                <a:gd name="T62" fmla="*/ 12 w 289"/>
                <a:gd name="T63" fmla="*/ 90 h 292"/>
                <a:gd name="T64" fmla="*/ 6 w 289"/>
                <a:gd name="T65" fmla="*/ 103 h 292"/>
                <a:gd name="T66" fmla="*/ 4 w 289"/>
                <a:gd name="T67" fmla="*/ 117 h 292"/>
                <a:gd name="T68" fmla="*/ 2 w 289"/>
                <a:gd name="T69" fmla="*/ 132 h 292"/>
                <a:gd name="T70" fmla="*/ 0 w 289"/>
                <a:gd name="T71" fmla="*/ 146 h 292"/>
                <a:gd name="T72" fmla="*/ 0 w 289"/>
                <a:gd name="T73" fmla="*/ 146 h 292"/>
                <a:gd name="T74" fmla="*/ 2 w 289"/>
                <a:gd name="T75" fmla="*/ 161 h 292"/>
                <a:gd name="T76" fmla="*/ 4 w 289"/>
                <a:gd name="T77" fmla="*/ 175 h 292"/>
                <a:gd name="T78" fmla="*/ 6 w 289"/>
                <a:gd name="T79" fmla="*/ 190 h 292"/>
                <a:gd name="T80" fmla="*/ 12 w 289"/>
                <a:gd name="T81" fmla="*/ 203 h 292"/>
                <a:gd name="T82" fmla="*/ 18 w 289"/>
                <a:gd name="T83" fmla="*/ 215 h 292"/>
                <a:gd name="T84" fmla="*/ 25 w 289"/>
                <a:gd name="T85" fmla="*/ 228 h 292"/>
                <a:gd name="T86" fmla="*/ 33 w 289"/>
                <a:gd name="T87" fmla="*/ 240 h 292"/>
                <a:gd name="T88" fmla="*/ 43 w 289"/>
                <a:gd name="T89" fmla="*/ 250 h 292"/>
                <a:gd name="T90" fmla="*/ 54 w 289"/>
                <a:gd name="T91" fmla="*/ 259 h 292"/>
                <a:gd name="T92" fmla="*/ 64 w 289"/>
                <a:gd name="T93" fmla="*/ 267 h 292"/>
                <a:gd name="T94" fmla="*/ 77 w 289"/>
                <a:gd name="T95" fmla="*/ 275 h 292"/>
                <a:gd name="T96" fmla="*/ 89 w 289"/>
                <a:gd name="T97" fmla="*/ 282 h 292"/>
                <a:gd name="T98" fmla="*/ 104 w 289"/>
                <a:gd name="T99" fmla="*/ 286 h 292"/>
                <a:gd name="T100" fmla="*/ 116 w 289"/>
                <a:gd name="T101" fmla="*/ 290 h 292"/>
                <a:gd name="T102" fmla="*/ 131 w 289"/>
                <a:gd name="T103" fmla="*/ 292 h 292"/>
                <a:gd name="T104" fmla="*/ 147 w 289"/>
                <a:gd name="T105" fmla="*/ 292 h 292"/>
                <a:gd name="T106" fmla="*/ 147 w 289"/>
                <a:gd name="T107" fmla="*/ 292 h 292"/>
                <a:gd name="T108" fmla="*/ 170 w 289"/>
                <a:gd name="T109" fmla="*/ 290 h 292"/>
                <a:gd name="T110" fmla="*/ 191 w 289"/>
                <a:gd name="T111" fmla="*/ 286 h 292"/>
                <a:gd name="T112" fmla="*/ 212 w 289"/>
                <a:gd name="T113" fmla="*/ 275 h 292"/>
                <a:gd name="T114" fmla="*/ 233 w 289"/>
                <a:gd name="T115" fmla="*/ 265 h 292"/>
                <a:gd name="T116" fmla="*/ 233 w 289"/>
                <a:gd name="T117" fmla="*/ 265 h 292"/>
                <a:gd name="T118" fmla="*/ 231 w 289"/>
                <a:gd name="T119" fmla="*/ 261 h 292"/>
                <a:gd name="T120" fmla="*/ 231 w 289"/>
                <a:gd name="T121" fmla="*/ 261 h 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89" h="292">
                  <a:moveTo>
                    <a:pt x="231" y="261"/>
                  </a:moveTo>
                  <a:lnTo>
                    <a:pt x="231" y="261"/>
                  </a:lnTo>
                  <a:lnTo>
                    <a:pt x="233" y="240"/>
                  </a:lnTo>
                  <a:lnTo>
                    <a:pt x="235" y="221"/>
                  </a:lnTo>
                  <a:lnTo>
                    <a:pt x="241" y="200"/>
                  </a:lnTo>
                  <a:lnTo>
                    <a:pt x="247" y="182"/>
                  </a:lnTo>
                  <a:lnTo>
                    <a:pt x="256" y="163"/>
                  </a:lnTo>
                  <a:lnTo>
                    <a:pt x="266" y="146"/>
                  </a:lnTo>
                  <a:lnTo>
                    <a:pt x="277" y="132"/>
                  </a:lnTo>
                  <a:lnTo>
                    <a:pt x="289" y="115"/>
                  </a:lnTo>
                  <a:lnTo>
                    <a:pt x="289" y="115"/>
                  </a:lnTo>
                  <a:lnTo>
                    <a:pt x="283" y="92"/>
                  </a:lnTo>
                  <a:lnTo>
                    <a:pt x="272" y="69"/>
                  </a:lnTo>
                  <a:lnTo>
                    <a:pt x="258" y="50"/>
                  </a:lnTo>
                  <a:lnTo>
                    <a:pt x="239" y="34"/>
                  </a:lnTo>
                  <a:lnTo>
                    <a:pt x="218" y="19"/>
                  </a:lnTo>
                  <a:lnTo>
                    <a:pt x="197" y="9"/>
                  </a:lnTo>
                  <a:lnTo>
                    <a:pt x="172" y="3"/>
                  </a:lnTo>
                  <a:lnTo>
                    <a:pt x="147" y="0"/>
                  </a:lnTo>
                  <a:lnTo>
                    <a:pt x="147" y="0"/>
                  </a:lnTo>
                  <a:lnTo>
                    <a:pt x="131" y="0"/>
                  </a:lnTo>
                  <a:lnTo>
                    <a:pt x="116" y="3"/>
                  </a:lnTo>
                  <a:lnTo>
                    <a:pt x="104" y="7"/>
                  </a:lnTo>
                  <a:lnTo>
                    <a:pt x="89" y="11"/>
                  </a:lnTo>
                  <a:lnTo>
                    <a:pt x="77" y="17"/>
                  </a:lnTo>
                  <a:lnTo>
                    <a:pt x="64" y="25"/>
                  </a:lnTo>
                  <a:lnTo>
                    <a:pt x="54" y="34"/>
                  </a:lnTo>
                  <a:lnTo>
                    <a:pt x="43" y="42"/>
                  </a:lnTo>
                  <a:lnTo>
                    <a:pt x="33" y="53"/>
                  </a:lnTo>
                  <a:lnTo>
                    <a:pt x="25" y="65"/>
                  </a:lnTo>
                  <a:lnTo>
                    <a:pt x="18" y="75"/>
                  </a:lnTo>
                  <a:lnTo>
                    <a:pt x="12" y="90"/>
                  </a:lnTo>
                  <a:lnTo>
                    <a:pt x="6" y="103"/>
                  </a:lnTo>
                  <a:lnTo>
                    <a:pt x="4" y="117"/>
                  </a:lnTo>
                  <a:lnTo>
                    <a:pt x="2" y="132"/>
                  </a:lnTo>
                  <a:lnTo>
                    <a:pt x="0" y="146"/>
                  </a:lnTo>
                  <a:lnTo>
                    <a:pt x="0" y="146"/>
                  </a:lnTo>
                  <a:lnTo>
                    <a:pt x="2" y="161"/>
                  </a:lnTo>
                  <a:lnTo>
                    <a:pt x="4" y="175"/>
                  </a:lnTo>
                  <a:lnTo>
                    <a:pt x="6" y="190"/>
                  </a:lnTo>
                  <a:lnTo>
                    <a:pt x="12" y="203"/>
                  </a:lnTo>
                  <a:lnTo>
                    <a:pt x="18" y="215"/>
                  </a:lnTo>
                  <a:lnTo>
                    <a:pt x="25" y="228"/>
                  </a:lnTo>
                  <a:lnTo>
                    <a:pt x="33" y="240"/>
                  </a:lnTo>
                  <a:lnTo>
                    <a:pt x="43" y="250"/>
                  </a:lnTo>
                  <a:lnTo>
                    <a:pt x="54" y="259"/>
                  </a:lnTo>
                  <a:lnTo>
                    <a:pt x="64" y="267"/>
                  </a:lnTo>
                  <a:lnTo>
                    <a:pt x="77" y="275"/>
                  </a:lnTo>
                  <a:lnTo>
                    <a:pt x="89" y="282"/>
                  </a:lnTo>
                  <a:lnTo>
                    <a:pt x="104" y="286"/>
                  </a:lnTo>
                  <a:lnTo>
                    <a:pt x="116" y="290"/>
                  </a:lnTo>
                  <a:lnTo>
                    <a:pt x="131" y="292"/>
                  </a:lnTo>
                  <a:lnTo>
                    <a:pt x="147" y="292"/>
                  </a:lnTo>
                  <a:lnTo>
                    <a:pt x="147" y="292"/>
                  </a:lnTo>
                  <a:lnTo>
                    <a:pt x="170" y="290"/>
                  </a:lnTo>
                  <a:lnTo>
                    <a:pt x="191" y="286"/>
                  </a:lnTo>
                  <a:lnTo>
                    <a:pt x="212" y="275"/>
                  </a:lnTo>
                  <a:lnTo>
                    <a:pt x="233" y="265"/>
                  </a:lnTo>
                  <a:lnTo>
                    <a:pt x="233" y="265"/>
                  </a:lnTo>
                  <a:lnTo>
                    <a:pt x="231" y="261"/>
                  </a:lnTo>
                  <a:lnTo>
                    <a:pt x="231" y="26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dirty="0">
                <a:latin typeface="Poppins Light" panose="00000400000000000000" pitchFamily="2" charset="0"/>
              </a:endParaRPr>
            </a:p>
          </p:txBody>
        </p:sp>
        <p:sp>
          <p:nvSpPr>
            <p:cNvPr id="47" name="Freeform 28">
              <a:extLst>
                <a:ext uri="{FF2B5EF4-FFF2-40B4-BE49-F238E27FC236}">
                  <a16:creationId xmlns:a16="http://schemas.microsoft.com/office/drawing/2014/main" id="{10FD589E-624C-4194-A4A3-C62D3C962BAF}"/>
                </a:ext>
              </a:extLst>
            </p:cNvPr>
            <p:cNvSpPr>
              <a:spLocks/>
            </p:cNvSpPr>
            <p:nvPr/>
          </p:nvSpPr>
          <p:spPr bwMode="auto">
            <a:xfrm>
              <a:off x="4792663" y="1803400"/>
              <a:ext cx="631825" cy="701675"/>
            </a:xfrm>
            <a:custGeom>
              <a:avLst/>
              <a:gdLst>
                <a:gd name="T0" fmla="*/ 232 w 398"/>
                <a:gd name="T1" fmla="*/ 0 h 442"/>
                <a:gd name="T2" fmla="*/ 140 w 398"/>
                <a:gd name="T3" fmla="*/ 109 h 442"/>
                <a:gd name="T4" fmla="*/ 52 w 398"/>
                <a:gd name="T5" fmla="*/ 6 h 442"/>
                <a:gd name="T6" fmla="*/ 52 w 398"/>
                <a:gd name="T7" fmla="*/ 6 h 442"/>
                <a:gd name="T8" fmla="*/ 44 w 398"/>
                <a:gd name="T9" fmla="*/ 31 h 442"/>
                <a:gd name="T10" fmla="*/ 32 w 398"/>
                <a:gd name="T11" fmla="*/ 54 h 442"/>
                <a:gd name="T12" fmla="*/ 17 w 398"/>
                <a:gd name="T13" fmla="*/ 75 h 442"/>
                <a:gd name="T14" fmla="*/ 0 w 398"/>
                <a:gd name="T15" fmla="*/ 94 h 442"/>
                <a:gd name="T16" fmla="*/ 0 w 398"/>
                <a:gd name="T17" fmla="*/ 94 h 442"/>
                <a:gd name="T18" fmla="*/ 21 w 398"/>
                <a:gd name="T19" fmla="*/ 106 h 442"/>
                <a:gd name="T20" fmla="*/ 40 w 398"/>
                <a:gd name="T21" fmla="*/ 121 h 442"/>
                <a:gd name="T22" fmla="*/ 59 w 398"/>
                <a:gd name="T23" fmla="*/ 136 h 442"/>
                <a:gd name="T24" fmla="*/ 77 w 398"/>
                <a:gd name="T25" fmla="*/ 152 h 442"/>
                <a:gd name="T26" fmla="*/ 92 w 398"/>
                <a:gd name="T27" fmla="*/ 171 h 442"/>
                <a:gd name="T28" fmla="*/ 109 w 398"/>
                <a:gd name="T29" fmla="*/ 190 h 442"/>
                <a:gd name="T30" fmla="*/ 121 w 398"/>
                <a:gd name="T31" fmla="*/ 211 h 442"/>
                <a:gd name="T32" fmla="*/ 134 w 398"/>
                <a:gd name="T33" fmla="*/ 232 h 442"/>
                <a:gd name="T34" fmla="*/ 146 w 398"/>
                <a:gd name="T35" fmla="*/ 254 h 442"/>
                <a:gd name="T36" fmla="*/ 157 w 398"/>
                <a:gd name="T37" fmla="*/ 277 h 442"/>
                <a:gd name="T38" fmla="*/ 165 w 398"/>
                <a:gd name="T39" fmla="*/ 300 h 442"/>
                <a:gd name="T40" fmla="*/ 171 w 398"/>
                <a:gd name="T41" fmla="*/ 325 h 442"/>
                <a:gd name="T42" fmla="*/ 177 w 398"/>
                <a:gd name="T43" fmla="*/ 352 h 442"/>
                <a:gd name="T44" fmla="*/ 182 w 398"/>
                <a:gd name="T45" fmla="*/ 377 h 442"/>
                <a:gd name="T46" fmla="*/ 184 w 398"/>
                <a:gd name="T47" fmla="*/ 404 h 442"/>
                <a:gd name="T48" fmla="*/ 184 w 398"/>
                <a:gd name="T49" fmla="*/ 432 h 442"/>
                <a:gd name="T50" fmla="*/ 184 w 398"/>
                <a:gd name="T51" fmla="*/ 432 h 442"/>
                <a:gd name="T52" fmla="*/ 184 w 398"/>
                <a:gd name="T53" fmla="*/ 442 h 442"/>
                <a:gd name="T54" fmla="*/ 184 w 398"/>
                <a:gd name="T55" fmla="*/ 442 h 442"/>
                <a:gd name="T56" fmla="*/ 217 w 398"/>
                <a:gd name="T57" fmla="*/ 436 h 442"/>
                <a:gd name="T58" fmla="*/ 246 w 398"/>
                <a:gd name="T59" fmla="*/ 427 h 442"/>
                <a:gd name="T60" fmla="*/ 277 w 398"/>
                <a:gd name="T61" fmla="*/ 417 h 442"/>
                <a:gd name="T62" fmla="*/ 304 w 398"/>
                <a:gd name="T63" fmla="*/ 404 h 442"/>
                <a:gd name="T64" fmla="*/ 329 w 398"/>
                <a:gd name="T65" fmla="*/ 388 h 442"/>
                <a:gd name="T66" fmla="*/ 352 w 398"/>
                <a:gd name="T67" fmla="*/ 371 h 442"/>
                <a:gd name="T68" fmla="*/ 375 w 398"/>
                <a:gd name="T69" fmla="*/ 352 h 442"/>
                <a:gd name="T70" fmla="*/ 394 w 398"/>
                <a:gd name="T71" fmla="*/ 329 h 442"/>
                <a:gd name="T72" fmla="*/ 394 w 398"/>
                <a:gd name="T73" fmla="*/ 329 h 442"/>
                <a:gd name="T74" fmla="*/ 396 w 398"/>
                <a:gd name="T75" fmla="*/ 304 h 442"/>
                <a:gd name="T76" fmla="*/ 398 w 398"/>
                <a:gd name="T77" fmla="*/ 279 h 442"/>
                <a:gd name="T78" fmla="*/ 398 w 398"/>
                <a:gd name="T79" fmla="*/ 279 h 442"/>
                <a:gd name="T80" fmla="*/ 396 w 398"/>
                <a:gd name="T81" fmla="*/ 254 h 442"/>
                <a:gd name="T82" fmla="*/ 394 w 398"/>
                <a:gd name="T83" fmla="*/ 232 h 442"/>
                <a:gd name="T84" fmla="*/ 390 w 398"/>
                <a:gd name="T85" fmla="*/ 209 h 442"/>
                <a:gd name="T86" fmla="*/ 386 w 398"/>
                <a:gd name="T87" fmla="*/ 188 h 442"/>
                <a:gd name="T88" fmla="*/ 377 w 398"/>
                <a:gd name="T89" fmla="*/ 167 h 442"/>
                <a:gd name="T90" fmla="*/ 371 w 398"/>
                <a:gd name="T91" fmla="*/ 146 h 442"/>
                <a:gd name="T92" fmla="*/ 361 w 398"/>
                <a:gd name="T93" fmla="*/ 127 h 442"/>
                <a:gd name="T94" fmla="*/ 350 w 398"/>
                <a:gd name="T95" fmla="*/ 109 h 442"/>
                <a:gd name="T96" fmla="*/ 340 w 398"/>
                <a:gd name="T97" fmla="*/ 90 h 442"/>
                <a:gd name="T98" fmla="*/ 327 w 398"/>
                <a:gd name="T99" fmla="*/ 73 h 442"/>
                <a:gd name="T100" fmla="*/ 313 w 398"/>
                <a:gd name="T101" fmla="*/ 59 h 442"/>
                <a:gd name="T102" fmla="*/ 298 w 398"/>
                <a:gd name="T103" fmla="*/ 44 h 442"/>
                <a:gd name="T104" fmla="*/ 284 w 398"/>
                <a:gd name="T105" fmla="*/ 31 h 442"/>
                <a:gd name="T106" fmla="*/ 267 w 398"/>
                <a:gd name="T107" fmla="*/ 19 h 442"/>
                <a:gd name="T108" fmla="*/ 250 w 398"/>
                <a:gd name="T109" fmla="*/ 9 h 442"/>
                <a:gd name="T110" fmla="*/ 232 w 398"/>
                <a:gd name="T111" fmla="*/ 0 h 442"/>
                <a:gd name="T112" fmla="*/ 232 w 398"/>
                <a:gd name="T113" fmla="*/ 0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98" h="442">
                  <a:moveTo>
                    <a:pt x="232" y="0"/>
                  </a:moveTo>
                  <a:lnTo>
                    <a:pt x="140" y="109"/>
                  </a:lnTo>
                  <a:lnTo>
                    <a:pt x="52" y="6"/>
                  </a:lnTo>
                  <a:lnTo>
                    <a:pt x="52" y="6"/>
                  </a:lnTo>
                  <a:lnTo>
                    <a:pt x="44" y="31"/>
                  </a:lnTo>
                  <a:lnTo>
                    <a:pt x="32" y="54"/>
                  </a:lnTo>
                  <a:lnTo>
                    <a:pt x="17" y="75"/>
                  </a:lnTo>
                  <a:lnTo>
                    <a:pt x="0" y="94"/>
                  </a:lnTo>
                  <a:lnTo>
                    <a:pt x="0" y="94"/>
                  </a:lnTo>
                  <a:lnTo>
                    <a:pt x="21" y="106"/>
                  </a:lnTo>
                  <a:lnTo>
                    <a:pt x="40" y="121"/>
                  </a:lnTo>
                  <a:lnTo>
                    <a:pt x="59" y="136"/>
                  </a:lnTo>
                  <a:lnTo>
                    <a:pt x="77" y="152"/>
                  </a:lnTo>
                  <a:lnTo>
                    <a:pt x="92" y="171"/>
                  </a:lnTo>
                  <a:lnTo>
                    <a:pt x="109" y="190"/>
                  </a:lnTo>
                  <a:lnTo>
                    <a:pt x="121" y="211"/>
                  </a:lnTo>
                  <a:lnTo>
                    <a:pt x="134" y="232"/>
                  </a:lnTo>
                  <a:lnTo>
                    <a:pt x="146" y="254"/>
                  </a:lnTo>
                  <a:lnTo>
                    <a:pt x="157" y="277"/>
                  </a:lnTo>
                  <a:lnTo>
                    <a:pt x="165" y="300"/>
                  </a:lnTo>
                  <a:lnTo>
                    <a:pt x="171" y="325"/>
                  </a:lnTo>
                  <a:lnTo>
                    <a:pt x="177" y="352"/>
                  </a:lnTo>
                  <a:lnTo>
                    <a:pt x="182" y="377"/>
                  </a:lnTo>
                  <a:lnTo>
                    <a:pt x="184" y="404"/>
                  </a:lnTo>
                  <a:lnTo>
                    <a:pt x="184" y="432"/>
                  </a:lnTo>
                  <a:lnTo>
                    <a:pt x="184" y="432"/>
                  </a:lnTo>
                  <a:lnTo>
                    <a:pt x="184" y="442"/>
                  </a:lnTo>
                  <a:lnTo>
                    <a:pt x="184" y="442"/>
                  </a:lnTo>
                  <a:lnTo>
                    <a:pt x="217" y="436"/>
                  </a:lnTo>
                  <a:lnTo>
                    <a:pt x="246" y="427"/>
                  </a:lnTo>
                  <a:lnTo>
                    <a:pt x="277" y="417"/>
                  </a:lnTo>
                  <a:lnTo>
                    <a:pt x="304" y="404"/>
                  </a:lnTo>
                  <a:lnTo>
                    <a:pt x="329" y="388"/>
                  </a:lnTo>
                  <a:lnTo>
                    <a:pt x="352" y="371"/>
                  </a:lnTo>
                  <a:lnTo>
                    <a:pt x="375" y="352"/>
                  </a:lnTo>
                  <a:lnTo>
                    <a:pt x="394" y="329"/>
                  </a:lnTo>
                  <a:lnTo>
                    <a:pt x="394" y="329"/>
                  </a:lnTo>
                  <a:lnTo>
                    <a:pt x="396" y="304"/>
                  </a:lnTo>
                  <a:lnTo>
                    <a:pt x="398" y="279"/>
                  </a:lnTo>
                  <a:lnTo>
                    <a:pt x="398" y="279"/>
                  </a:lnTo>
                  <a:lnTo>
                    <a:pt x="396" y="254"/>
                  </a:lnTo>
                  <a:lnTo>
                    <a:pt x="394" y="232"/>
                  </a:lnTo>
                  <a:lnTo>
                    <a:pt x="390" y="209"/>
                  </a:lnTo>
                  <a:lnTo>
                    <a:pt x="386" y="188"/>
                  </a:lnTo>
                  <a:lnTo>
                    <a:pt x="377" y="167"/>
                  </a:lnTo>
                  <a:lnTo>
                    <a:pt x="371" y="146"/>
                  </a:lnTo>
                  <a:lnTo>
                    <a:pt x="361" y="127"/>
                  </a:lnTo>
                  <a:lnTo>
                    <a:pt x="350" y="109"/>
                  </a:lnTo>
                  <a:lnTo>
                    <a:pt x="340" y="90"/>
                  </a:lnTo>
                  <a:lnTo>
                    <a:pt x="327" y="73"/>
                  </a:lnTo>
                  <a:lnTo>
                    <a:pt x="313" y="59"/>
                  </a:lnTo>
                  <a:lnTo>
                    <a:pt x="298" y="44"/>
                  </a:lnTo>
                  <a:lnTo>
                    <a:pt x="284" y="31"/>
                  </a:lnTo>
                  <a:lnTo>
                    <a:pt x="267" y="19"/>
                  </a:lnTo>
                  <a:lnTo>
                    <a:pt x="250" y="9"/>
                  </a:lnTo>
                  <a:lnTo>
                    <a:pt x="232" y="0"/>
                  </a:lnTo>
                  <a:lnTo>
                    <a:pt x="23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dirty="0">
                <a:latin typeface="Poppins Light" panose="00000400000000000000" pitchFamily="2" charset="0"/>
              </a:endParaRPr>
            </a:p>
          </p:txBody>
        </p:sp>
        <p:sp>
          <p:nvSpPr>
            <p:cNvPr id="48" name="Freeform 29">
              <a:extLst>
                <a:ext uri="{FF2B5EF4-FFF2-40B4-BE49-F238E27FC236}">
                  <a16:creationId xmlns:a16="http://schemas.microsoft.com/office/drawing/2014/main" id="{14C04A0A-E637-4D39-99E6-FFFE0E4D2C4E}"/>
                </a:ext>
              </a:extLst>
            </p:cNvPr>
            <p:cNvSpPr>
              <a:spLocks/>
            </p:cNvSpPr>
            <p:nvPr/>
          </p:nvSpPr>
          <p:spPr bwMode="auto">
            <a:xfrm>
              <a:off x="3675063" y="1803400"/>
              <a:ext cx="641350" cy="701675"/>
            </a:xfrm>
            <a:custGeom>
              <a:avLst/>
              <a:gdLst>
                <a:gd name="T0" fmla="*/ 223 w 404"/>
                <a:gd name="T1" fmla="*/ 432 h 442"/>
                <a:gd name="T2" fmla="*/ 223 w 404"/>
                <a:gd name="T3" fmla="*/ 432 h 442"/>
                <a:gd name="T4" fmla="*/ 223 w 404"/>
                <a:gd name="T5" fmla="*/ 404 h 442"/>
                <a:gd name="T6" fmla="*/ 227 w 404"/>
                <a:gd name="T7" fmla="*/ 377 h 442"/>
                <a:gd name="T8" fmla="*/ 231 w 404"/>
                <a:gd name="T9" fmla="*/ 352 h 442"/>
                <a:gd name="T10" fmla="*/ 236 w 404"/>
                <a:gd name="T11" fmla="*/ 327 h 442"/>
                <a:gd name="T12" fmla="*/ 244 w 404"/>
                <a:gd name="T13" fmla="*/ 302 h 442"/>
                <a:gd name="T14" fmla="*/ 252 w 404"/>
                <a:gd name="T15" fmla="*/ 277 h 442"/>
                <a:gd name="T16" fmla="*/ 261 w 404"/>
                <a:gd name="T17" fmla="*/ 254 h 442"/>
                <a:gd name="T18" fmla="*/ 273 w 404"/>
                <a:gd name="T19" fmla="*/ 234 h 442"/>
                <a:gd name="T20" fmla="*/ 286 w 404"/>
                <a:gd name="T21" fmla="*/ 211 h 442"/>
                <a:gd name="T22" fmla="*/ 298 w 404"/>
                <a:gd name="T23" fmla="*/ 192 h 442"/>
                <a:gd name="T24" fmla="*/ 313 w 404"/>
                <a:gd name="T25" fmla="*/ 171 h 442"/>
                <a:gd name="T26" fmla="*/ 329 w 404"/>
                <a:gd name="T27" fmla="*/ 154 h 442"/>
                <a:gd name="T28" fmla="*/ 348 w 404"/>
                <a:gd name="T29" fmla="*/ 138 h 442"/>
                <a:gd name="T30" fmla="*/ 365 w 404"/>
                <a:gd name="T31" fmla="*/ 121 h 442"/>
                <a:gd name="T32" fmla="*/ 386 w 404"/>
                <a:gd name="T33" fmla="*/ 106 h 442"/>
                <a:gd name="T34" fmla="*/ 404 w 404"/>
                <a:gd name="T35" fmla="*/ 94 h 442"/>
                <a:gd name="T36" fmla="*/ 404 w 404"/>
                <a:gd name="T37" fmla="*/ 94 h 442"/>
                <a:gd name="T38" fmla="*/ 388 w 404"/>
                <a:gd name="T39" fmla="*/ 73 h 442"/>
                <a:gd name="T40" fmla="*/ 371 w 404"/>
                <a:gd name="T41" fmla="*/ 52 h 442"/>
                <a:gd name="T42" fmla="*/ 358 w 404"/>
                <a:gd name="T43" fmla="*/ 27 h 442"/>
                <a:gd name="T44" fmla="*/ 348 w 404"/>
                <a:gd name="T45" fmla="*/ 0 h 442"/>
                <a:gd name="T46" fmla="*/ 348 w 404"/>
                <a:gd name="T47" fmla="*/ 0 h 442"/>
                <a:gd name="T48" fmla="*/ 256 w 404"/>
                <a:gd name="T49" fmla="*/ 109 h 442"/>
                <a:gd name="T50" fmla="*/ 165 w 404"/>
                <a:gd name="T51" fmla="*/ 0 h 442"/>
                <a:gd name="T52" fmla="*/ 165 w 404"/>
                <a:gd name="T53" fmla="*/ 0 h 442"/>
                <a:gd name="T54" fmla="*/ 148 w 404"/>
                <a:gd name="T55" fmla="*/ 9 h 442"/>
                <a:gd name="T56" fmla="*/ 129 w 404"/>
                <a:gd name="T57" fmla="*/ 19 h 442"/>
                <a:gd name="T58" fmla="*/ 115 w 404"/>
                <a:gd name="T59" fmla="*/ 31 h 442"/>
                <a:gd name="T60" fmla="*/ 98 w 404"/>
                <a:gd name="T61" fmla="*/ 44 h 442"/>
                <a:gd name="T62" fmla="*/ 84 w 404"/>
                <a:gd name="T63" fmla="*/ 59 h 442"/>
                <a:gd name="T64" fmla="*/ 71 w 404"/>
                <a:gd name="T65" fmla="*/ 73 h 442"/>
                <a:gd name="T66" fmla="*/ 59 w 404"/>
                <a:gd name="T67" fmla="*/ 90 h 442"/>
                <a:gd name="T68" fmla="*/ 46 w 404"/>
                <a:gd name="T69" fmla="*/ 109 h 442"/>
                <a:gd name="T70" fmla="*/ 36 w 404"/>
                <a:gd name="T71" fmla="*/ 127 h 442"/>
                <a:gd name="T72" fmla="*/ 27 w 404"/>
                <a:gd name="T73" fmla="*/ 146 h 442"/>
                <a:gd name="T74" fmla="*/ 19 w 404"/>
                <a:gd name="T75" fmla="*/ 167 h 442"/>
                <a:gd name="T76" fmla="*/ 13 w 404"/>
                <a:gd name="T77" fmla="*/ 188 h 442"/>
                <a:gd name="T78" fmla="*/ 6 w 404"/>
                <a:gd name="T79" fmla="*/ 211 h 442"/>
                <a:gd name="T80" fmla="*/ 4 w 404"/>
                <a:gd name="T81" fmla="*/ 232 h 442"/>
                <a:gd name="T82" fmla="*/ 0 w 404"/>
                <a:gd name="T83" fmla="*/ 254 h 442"/>
                <a:gd name="T84" fmla="*/ 0 w 404"/>
                <a:gd name="T85" fmla="*/ 279 h 442"/>
                <a:gd name="T86" fmla="*/ 0 w 404"/>
                <a:gd name="T87" fmla="*/ 279 h 442"/>
                <a:gd name="T88" fmla="*/ 2 w 404"/>
                <a:gd name="T89" fmla="*/ 304 h 442"/>
                <a:gd name="T90" fmla="*/ 4 w 404"/>
                <a:gd name="T91" fmla="*/ 329 h 442"/>
                <a:gd name="T92" fmla="*/ 4 w 404"/>
                <a:gd name="T93" fmla="*/ 329 h 442"/>
                <a:gd name="T94" fmla="*/ 23 w 404"/>
                <a:gd name="T95" fmla="*/ 352 h 442"/>
                <a:gd name="T96" fmla="*/ 46 w 404"/>
                <a:gd name="T97" fmla="*/ 373 h 442"/>
                <a:gd name="T98" fmla="*/ 71 w 404"/>
                <a:gd name="T99" fmla="*/ 390 h 442"/>
                <a:gd name="T100" fmla="*/ 98 w 404"/>
                <a:gd name="T101" fmla="*/ 407 h 442"/>
                <a:gd name="T102" fmla="*/ 127 w 404"/>
                <a:gd name="T103" fmla="*/ 419 h 442"/>
                <a:gd name="T104" fmla="*/ 159 w 404"/>
                <a:gd name="T105" fmla="*/ 429 h 442"/>
                <a:gd name="T106" fmla="*/ 190 w 404"/>
                <a:gd name="T107" fmla="*/ 438 h 442"/>
                <a:gd name="T108" fmla="*/ 223 w 404"/>
                <a:gd name="T109" fmla="*/ 442 h 442"/>
                <a:gd name="T110" fmla="*/ 223 w 404"/>
                <a:gd name="T111" fmla="*/ 442 h 442"/>
                <a:gd name="T112" fmla="*/ 223 w 404"/>
                <a:gd name="T113" fmla="*/ 432 h 442"/>
                <a:gd name="T114" fmla="*/ 223 w 404"/>
                <a:gd name="T115" fmla="*/ 432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04" h="442">
                  <a:moveTo>
                    <a:pt x="223" y="432"/>
                  </a:moveTo>
                  <a:lnTo>
                    <a:pt x="223" y="432"/>
                  </a:lnTo>
                  <a:lnTo>
                    <a:pt x="223" y="404"/>
                  </a:lnTo>
                  <a:lnTo>
                    <a:pt x="227" y="377"/>
                  </a:lnTo>
                  <a:lnTo>
                    <a:pt x="231" y="352"/>
                  </a:lnTo>
                  <a:lnTo>
                    <a:pt x="236" y="327"/>
                  </a:lnTo>
                  <a:lnTo>
                    <a:pt x="244" y="302"/>
                  </a:lnTo>
                  <a:lnTo>
                    <a:pt x="252" y="277"/>
                  </a:lnTo>
                  <a:lnTo>
                    <a:pt x="261" y="254"/>
                  </a:lnTo>
                  <a:lnTo>
                    <a:pt x="273" y="234"/>
                  </a:lnTo>
                  <a:lnTo>
                    <a:pt x="286" y="211"/>
                  </a:lnTo>
                  <a:lnTo>
                    <a:pt x="298" y="192"/>
                  </a:lnTo>
                  <a:lnTo>
                    <a:pt x="313" y="171"/>
                  </a:lnTo>
                  <a:lnTo>
                    <a:pt x="329" y="154"/>
                  </a:lnTo>
                  <a:lnTo>
                    <a:pt x="348" y="138"/>
                  </a:lnTo>
                  <a:lnTo>
                    <a:pt x="365" y="121"/>
                  </a:lnTo>
                  <a:lnTo>
                    <a:pt x="386" y="106"/>
                  </a:lnTo>
                  <a:lnTo>
                    <a:pt x="404" y="94"/>
                  </a:lnTo>
                  <a:lnTo>
                    <a:pt x="404" y="94"/>
                  </a:lnTo>
                  <a:lnTo>
                    <a:pt x="388" y="73"/>
                  </a:lnTo>
                  <a:lnTo>
                    <a:pt x="371" y="52"/>
                  </a:lnTo>
                  <a:lnTo>
                    <a:pt x="358" y="27"/>
                  </a:lnTo>
                  <a:lnTo>
                    <a:pt x="348" y="0"/>
                  </a:lnTo>
                  <a:lnTo>
                    <a:pt x="348" y="0"/>
                  </a:lnTo>
                  <a:lnTo>
                    <a:pt x="256" y="109"/>
                  </a:lnTo>
                  <a:lnTo>
                    <a:pt x="165" y="0"/>
                  </a:lnTo>
                  <a:lnTo>
                    <a:pt x="165" y="0"/>
                  </a:lnTo>
                  <a:lnTo>
                    <a:pt x="148" y="9"/>
                  </a:lnTo>
                  <a:lnTo>
                    <a:pt x="129" y="19"/>
                  </a:lnTo>
                  <a:lnTo>
                    <a:pt x="115" y="31"/>
                  </a:lnTo>
                  <a:lnTo>
                    <a:pt x="98" y="44"/>
                  </a:lnTo>
                  <a:lnTo>
                    <a:pt x="84" y="59"/>
                  </a:lnTo>
                  <a:lnTo>
                    <a:pt x="71" y="73"/>
                  </a:lnTo>
                  <a:lnTo>
                    <a:pt x="59" y="90"/>
                  </a:lnTo>
                  <a:lnTo>
                    <a:pt x="46" y="109"/>
                  </a:lnTo>
                  <a:lnTo>
                    <a:pt x="36" y="127"/>
                  </a:lnTo>
                  <a:lnTo>
                    <a:pt x="27" y="146"/>
                  </a:lnTo>
                  <a:lnTo>
                    <a:pt x="19" y="167"/>
                  </a:lnTo>
                  <a:lnTo>
                    <a:pt x="13" y="188"/>
                  </a:lnTo>
                  <a:lnTo>
                    <a:pt x="6" y="211"/>
                  </a:lnTo>
                  <a:lnTo>
                    <a:pt x="4" y="232"/>
                  </a:lnTo>
                  <a:lnTo>
                    <a:pt x="0" y="254"/>
                  </a:lnTo>
                  <a:lnTo>
                    <a:pt x="0" y="279"/>
                  </a:lnTo>
                  <a:lnTo>
                    <a:pt x="0" y="279"/>
                  </a:lnTo>
                  <a:lnTo>
                    <a:pt x="2" y="304"/>
                  </a:lnTo>
                  <a:lnTo>
                    <a:pt x="4" y="329"/>
                  </a:lnTo>
                  <a:lnTo>
                    <a:pt x="4" y="329"/>
                  </a:lnTo>
                  <a:lnTo>
                    <a:pt x="23" y="352"/>
                  </a:lnTo>
                  <a:lnTo>
                    <a:pt x="46" y="373"/>
                  </a:lnTo>
                  <a:lnTo>
                    <a:pt x="71" y="390"/>
                  </a:lnTo>
                  <a:lnTo>
                    <a:pt x="98" y="407"/>
                  </a:lnTo>
                  <a:lnTo>
                    <a:pt x="127" y="419"/>
                  </a:lnTo>
                  <a:lnTo>
                    <a:pt x="159" y="429"/>
                  </a:lnTo>
                  <a:lnTo>
                    <a:pt x="190" y="438"/>
                  </a:lnTo>
                  <a:lnTo>
                    <a:pt x="223" y="442"/>
                  </a:lnTo>
                  <a:lnTo>
                    <a:pt x="223" y="442"/>
                  </a:lnTo>
                  <a:lnTo>
                    <a:pt x="223" y="432"/>
                  </a:lnTo>
                  <a:lnTo>
                    <a:pt x="223" y="4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dirty="0">
                <a:latin typeface="Poppins Light" panose="00000400000000000000" pitchFamily="2" charset="0"/>
              </a:endParaRPr>
            </a:p>
          </p:txBody>
        </p:sp>
      </p:grpSp>
      <p:sp>
        <p:nvSpPr>
          <p:cNvPr id="50" name="TextBox 49">
            <a:extLst>
              <a:ext uri="{FF2B5EF4-FFF2-40B4-BE49-F238E27FC236}">
                <a16:creationId xmlns:a16="http://schemas.microsoft.com/office/drawing/2014/main" id="{EA7C8FD0-3FC4-450B-87F4-0B67F704424C}"/>
              </a:ext>
            </a:extLst>
          </p:cNvPr>
          <p:cNvSpPr txBox="1"/>
          <p:nvPr/>
        </p:nvSpPr>
        <p:spPr>
          <a:xfrm>
            <a:off x="1990491" y="2165179"/>
            <a:ext cx="1576883" cy="338554"/>
          </a:xfrm>
          <a:prstGeom prst="rect">
            <a:avLst/>
          </a:prstGeom>
          <a:noFill/>
        </p:spPr>
        <p:txBody>
          <a:bodyPr wrap="square" rtlCol="0">
            <a:spAutoFit/>
          </a:bodyPr>
          <a:lstStyle/>
          <a:p>
            <a:r>
              <a:rPr lang="id-ID" sz="1600" b="1" dirty="0">
                <a:solidFill>
                  <a:schemeClr val="tx2">
                    <a:lumMod val="90000"/>
                    <a:lumOff val="10000"/>
                  </a:schemeClr>
                </a:solidFill>
                <a:latin typeface="Poppins Light" panose="00000400000000000000" pitchFamily="2" charset="0"/>
              </a:rPr>
              <a:t>Option Here</a:t>
            </a:r>
          </a:p>
        </p:txBody>
      </p:sp>
      <p:sp>
        <p:nvSpPr>
          <p:cNvPr id="49" name="Oval 48">
            <a:extLst>
              <a:ext uri="{FF2B5EF4-FFF2-40B4-BE49-F238E27FC236}">
                <a16:creationId xmlns:a16="http://schemas.microsoft.com/office/drawing/2014/main" id="{99FE2D8C-6010-4FAC-9D62-FF541C26658B}"/>
              </a:ext>
            </a:extLst>
          </p:cNvPr>
          <p:cNvSpPr/>
          <p:nvPr/>
        </p:nvSpPr>
        <p:spPr>
          <a:xfrm>
            <a:off x="1095230" y="2165179"/>
            <a:ext cx="692150" cy="69215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latin typeface="Poppins Light" panose="00000400000000000000" pitchFamily="2" charset="0"/>
            </a:endParaRPr>
          </a:p>
        </p:txBody>
      </p:sp>
      <p:grpSp>
        <p:nvGrpSpPr>
          <p:cNvPr id="52" name="Group 51">
            <a:extLst>
              <a:ext uri="{FF2B5EF4-FFF2-40B4-BE49-F238E27FC236}">
                <a16:creationId xmlns:a16="http://schemas.microsoft.com/office/drawing/2014/main" id="{4B4E5D5A-FA82-49E1-9039-8DCB9295D53B}"/>
              </a:ext>
            </a:extLst>
          </p:cNvPr>
          <p:cNvGrpSpPr/>
          <p:nvPr/>
        </p:nvGrpSpPr>
        <p:grpSpPr>
          <a:xfrm>
            <a:off x="1286707" y="2378659"/>
            <a:ext cx="301762" cy="301760"/>
            <a:chOff x="2005013" y="1077913"/>
            <a:chExt cx="688975" cy="688975"/>
          </a:xfrm>
          <a:solidFill>
            <a:schemeClr val="bg1"/>
          </a:solidFill>
        </p:grpSpPr>
        <p:sp>
          <p:nvSpPr>
            <p:cNvPr id="53" name="Freeform 5">
              <a:extLst>
                <a:ext uri="{FF2B5EF4-FFF2-40B4-BE49-F238E27FC236}">
                  <a16:creationId xmlns:a16="http://schemas.microsoft.com/office/drawing/2014/main" id="{75AF79DC-67E2-484D-AE01-F8EBE770C2AC}"/>
                </a:ext>
              </a:extLst>
            </p:cNvPr>
            <p:cNvSpPr>
              <a:spLocks noEditPoints="1"/>
            </p:cNvSpPr>
            <p:nvPr/>
          </p:nvSpPr>
          <p:spPr bwMode="auto">
            <a:xfrm>
              <a:off x="2005013" y="1077913"/>
              <a:ext cx="688975" cy="688975"/>
            </a:xfrm>
            <a:custGeom>
              <a:avLst/>
              <a:gdLst>
                <a:gd name="T0" fmla="*/ 8083 w 16058"/>
                <a:gd name="T1" fmla="*/ 10645 h 16058"/>
                <a:gd name="T2" fmla="*/ 6322 w 16058"/>
                <a:gd name="T3" fmla="*/ 9396 h 16058"/>
                <a:gd name="T4" fmla="*/ 5244 w 16058"/>
                <a:gd name="T5" fmla="*/ 7514 h 16058"/>
                <a:gd name="T6" fmla="*/ 5076 w 16058"/>
                <a:gd name="T7" fmla="*/ 5258 h 16058"/>
                <a:gd name="T8" fmla="*/ 5875 w 16058"/>
                <a:gd name="T9" fmla="*/ 3217 h 16058"/>
                <a:gd name="T10" fmla="*/ 7435 w 16058"/>
                <a:gd name="T11" fmla="*/ 1730 h 16058"/>
                <a:gd name="T12" fmla="*/ 9523 w 16058"/>
                <a:gd name="T13" fmla="*/ 1030 h 16058"/>
                <a:gd name="T14" fmla="*/ 11761 w 16058"/>
                <a:gd name="T15" fmla="*/ 1308 h 16058"/>
                <a:gd name="T16" fmla="*/ 13584 w 16058"/>
                <a:gd name="T17" fmla="*/ 2474 h 16058"/>
                <a:gd name="T18" fmla="*/ 14750 w 16058"/>
                <a:gd name="T19" fmla="*/ 4297 h 16058"/>
                <a:gd name="T20" fmla="*/ 15028 w 16058"/>
                <a:gd name="T21" fmla="*/ 6535 h 16058"/>
                <a:gd name="T22" fmla="*/ 14328 w 16058"/>
                <a:gd name="T23" fmla="*/ 8624 h 16058"/>
                <a:gd name="T24" fmla="*/ 12841 w 16058"/>
                <a:gd name="T25" fmla="*/ 10183 h 16058"/>
                <a:gd name="T26" fmla="*/ 10800 w 16058"/>
                <a:gd name="T27" fmla="*/ 10982 h 16058"/>
                <a:gd name="T28" fmla="*/ 2326 w 16058"/>
                <a:gd name="T29" fmla="*/ 14973 h 16058"/>
                <a:gd name="T30" fmla="*/ 2162 w 16058"/>
                <a:gd name="T31" fmla="*/ 15080 h 16058"/>
                <a:gd name="T32" fmla="*/ 1975 w 16058"/>
                <a:gd name="T33" fmla="*/ 15148 h 16058"/>
                <a:gd name="T34" fmla="*/ 1771 w 16058"/>
                <a:gd name="T35" fmla="*/ 15172 h 16058"/>
                <a:gd name="T36" fmla="*/ 1387 w 16058"/>
                <a:gd name="T37" fmla="*/ 15084 h 16058"/>
                <a:gd name="T38" fmla="*/ 1088 w 16058"/>
                <a:gd name="T39" fmla="*/ 14850 h 16058"/>
                <a:gd name="T40" fmla="*/ 913 w 16058"/>
                <a:gd name="T41" fmla="*/ 14508 h 16058"/>
                <a:gd name="T42" fmla="*/ 890 w 16058"/>
                <a:gd name="T43" fmla="*/ 14194 h 16058"/>
                <a:gd name="T44" fmla="*/ 935 w 16058"/>
                <a:gd name="T45" fmla="*/ 13998 h 16058"/>
                <a:gd name="T46" fmla="*/ 1021 w 16058"/>
                <a:gd name="T47" fmla="*/ 13820 h 16058"/>
                <a:gd name="T48" fmla="*/ 1142 w 16058"/>
                <a:gd name="T49" fmla="*/ 13667 h 16058"/>
                <a:gd name="T50" fmla="*/ 5408 w 16058"/>
                <a:gd name="T51" fmla="*/ 9863 h 16058"/>
                <a:gd name="T52" fmla="*/ 5742 w 16058"/>
                <a:gd name="T53" fmla="*/ 10234 h 16058"/>
                <a:gd name="T54" fmla="*/ 6106 w 16058"/>
                <a:gd name="T55" fmla="*/ 10575 h 16058"/>
                <a:gd name="T56" fmla="*/ 2407 w 16058"/>
                <a:gd name="T57" fmla="*/ 14900 h 16058"/>
                <a:gd name="T58" fmla="*/ 7693 w 16058"/>
                <a:gd name="T59" fmla="*/ 474 h 16058"/>
                <a:gd name="T60" fmla="*/ 5579 w 16058"/>
                <a:gd name="T61" fmla="*/ 1973 h 16058"/>
                <a:gd name="T62" fmla="*/ 4285 w 16058"/>
                <a:gd name="T63" fmla="*/ 4231 h 16058"/>
                <a:gd name="T64" fmla="*/ 4022 w 16058"/>
                <a:gd name="T65" fmla="*/ 6306 h 16058"/>
                <a:gd name="T66" fmla="*/ 4119 w 16058"/>
                <a:gd name="T67" fmla="*/ 7138 h 16058"/>
                <a:gd name="T68" fmla="*/ 4326 w 16058"/>
                <a:gd name="T69" fmla="*/ 7930 h 16058"/>
                <a:gd name="T70" fmla="*/ 4634 w 16058"/>
                <a:gd name="T71" fmla="*/ 8676 h 16058"/>
                <a:gd name="T72" fmla="*/ 386 w 16058"/>
                <a:gd name="T73" fmla="*/ 13185 h 16058"/>
                <a:gd name="T74" fmla="*/ 179 w 16058"/>
                <a:gd name="T75" fmla="*/ 13512 h 16058"/>
                <a:gd name="T76" fmla="*/ 46 w 16058"/>
                <a:gd name="T77" fmla="*/ 13883 h 16058"/>
                <a:gd name="T78" fmla="*/ 0 w 16058"/>
                <a:gd name="T79" fmla="*/ 14287 h 16058"/>
                <a:gd name="T80" fmla="*/ 175 w 16058"/>
                <a:gd name="T81" fmla="*/ 15054 h 16058"/>
                <a:gd name="T82" fmla="*/ 644 w 16058"/>
                <a:gd name="T83" fmla="*/ 15654 h 16058"/>
                <a:gd name="T84" fmla="*/ 1329 w 16058"/>
                <a:gd name="T85" fmla="*/ 16002 h 16058"/>
                <a:gd name="T86" fmla="*/ 1954 w 16058"/>
                <a:gd name="T87" fmla="*/ 16049 h 16058"/>
                <a:gd name="T88" fmla="*/ 2344 w 16058"/>
                <a:gd name="T89" fmla="*/ 15963 h 16058"/>
                <a:gd name="T90" fmla="*/ 2698 w 16058"/>
                <a:gd name="T91" fmla="*/ 15795 h 16058"/>
                <a:gd name="T92" fmla="*/ 3003 w 16058"/>
                <a:gd name="T93" fmla="*/ 15557 h 16058"/>
                <a:gd name="T94" fmla="*/ 7703 w 16058"/>
                <a:gd name="T95" fmla="*/ 11572 h 16058"/>
                <a:gd name="T96" fmla="*/ 8472 w 16058"/>
                <a:gd name="T97" fmla="*/ 11837 h 16058"/>
                <a:gd name="T98" fmla="*/ 9285 w 16058"/>
                <a:gd name="T99" fmla="*/ 11996 h 16058"/>
                <a:gd name="T100" fmla="*/ 10346 w 16058"/>
                <a:gd name="T101" fmla="*/ 12035 h 16058"/>
                <a:gd name="T102" fmla="*/ 12907 w 16058"/>
                <a:gd name="T103" fmla="*/ 11317 h 16058"/>
                <a:gd name="T104" fmla="*/ 14862 w 16058"/>
                <a:gd name="T105" fmla="*/ 9625 h 16058"/>
                <a:gd name="T106" fmla="*/ 15936 w 16058"/>
                <a:gd name="T107" fmla="*/ 7235 h 16058"/>
                <a:gd name="T108" fmla="*/ 15868 w 16058"/>
                <a:gd name="T109" fmla="*/ 4517 h 16058"/>
                <a:gd name="T110" fmla="*/ 14683 w 16058"/>
                <a:gd name="T111" fmla="*/ 2191 h 16058"/>
                <a:gd name="T112" fmla="*/ 12647 w 16058"/>
                <a:gd name="T113" fmla="*/ 594 h 16058"/>
                <a:gd name="T114" fmla="*/ 10036 w 16058"/>
                <a:gd name="T115" fmla="*/ 0 h 16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058" h="16058">
                  <a:moveTo>
                    <a:pt x="10036" y="11040"/>
                  </a:moveTo>
                  <a:lnTo>
                    <a:pt x="9778" y="11034"/>
                  </a:lnTo>
                  <a:lnTo>
                    <a:pt x="9523" y="11014"/>
                  </a:lnTo>
                  <a:lnTo>
                    <a:pt x="9272" y="10982"/>
                  </a:lnTo>
                  <a:lnTo>
                    <a:pt x="9025" y="10938"/>
                  </a:lnTo>
                  <a:lnTo>
                    <a:pt x="8783" y="10882"/>
                  </a:lnTo>
                  <a:lnTo>
                    <a:pt x="8544" y="10814"/>
                  </a:lnTo>
                  <a:lnTo>
                    <a:pt x="8311" y="10736"/>
                  </a:lnTo>
                  <a:lnTo>
                    <a:pt x="8083" y="10645"/>
                  </a:lnTo>
                  <a:lnTo>
                    <a:pt x="7860" y="10545"/>
                  </a:lnTo>
                  <a:lnTo>
                    <a:pt x="7645" y="10434"/>
                  </a:lnTo>
                  <a:lnTo>
                    <a:pt x="7435" y="10313"/>
                  </a:lnTo>
                  <a:lnTo>
                    <a:pt x="7231" y="10183"/>
                  </a:lnTo>
                  <a:lnTo>
                    <a:pt x="7034" y="10043"/>
                  </a:lnTo>
                  <a:lnTo>
                    <a:pt x="6845" y="9894"/>
                  </a:lnTo>
                  <a:lnTo>
                    <a:pt x="6662" y="9736"/>
                  </a:lnTo>
                  <a:lnTo>
                    <a:pt x="6488" y="9570"/>
                  </a:lnTo>
                  <a:lnTo>
                    <a:pt x="6322" y="9396"/>
                  </a:lnTo>
                  <a:lnTo>
                    <a:pt x="6164" y="9213"/>
                  </a:lnTo>
                  <a:lnTo>
                    <a:pt x="6015" y="9024"/>
                  </a:lnTo>
                  <a:lnTo>
                    <a:pt x="5875" y="8827"/>
                  </a:lnTo>
                  <a:lnTo>
                    <a:pt x="5745" y="8624"/>
                  </a:lnTo>
                  <a:lnTo>
                    <a:pt x="5624" y="8413"/>
                  </a:lnTo>
                  <a:lnTo>
                    <a:pt x="5513" y="8198"/>
                  </a:lnTo>
                  <a:lnTo>
                    <a:pt x="5413" y="7975"/>
                  </a:lnTo>
                  <a:lnTo>
                    <a:pt x="5322" y="7747"/>
                  </a:lnTo>
                  <a:lnTo>
                    <a:pt x="5244" y="7514"/>
                  </a:lnTo>
                  <a:lnTo>
                    <a:pt x="5176" y="7275"/>
                  </a:lnTo>
                  <a:lnTo>
                    <a:pt x="5120" y="7033"/>
                  </a:lnTo>
                  <a:lnTo>
                    <a:pt x="5076" y="6786"/>
                  </a:lnTo>
                  <a:lnTo>
                    <a:pt x="5044" y="6535"/>
                  </a:lnTo>
                  <a:lnTo>
                    <a:pt x="5025" y="6280"/>
                  </a:lnTo>
                  <a:lnTo>
                    <a:pt x="5018" y="6022"/>
                  </a:lnTo>
                  <a:lnTo>
                    <a:pt x="5025" y="5764"/>
                  </a:lnTo>
                  <a:lnTo>
                    <a:pt x="5044" y="5509"/>
                  </a:lnTo>
                  <a:lnTo>
                    <a:pt x="5076" y="5258"/>
                  </a:lnTo>
                  <a:lnTo>
                    <a:pt x="5120" y="5011"/>
                  </a:lnTo>
                  <a:lnTo>
                    <a:pt x="5176" y="4768"/>
                  </a:lnTo>
                  <a:lnTo>
                    <a:pt x="5244" y="4529"/>
                  </a:lnTo>
                  <a:lnTo>
                    <a:pt x="5322" y="4297"/>
                  </a:lnTo>
                  <a:lnTo>
                    <a:pt x="5413" y="4069"/>
                  </a:lnTo>
                  <a:lnTo>
                    <a:pt x="5513" y="3846"/>
                  </a:lnTo>
                  <a:lnTo>
                    <a:pt x="5624" y="3630"/>
                  </a:lnTo>
                  <a:lnTo>
                    <a:pt x="5745" y="3420"/>
                  </a:lnTo>
                  <a:lnTo>
                    <a:pt x="5875" y="3217"/>
                  </a:lnTo>
                  <a:lnTo>
                    <a:pt x="6015" y="3020"/>
                  </a:lnTo>
                  <a:lnTo>
                    <a:pt x="6164" y="2830"/>
                  </a:lnTo>
                  <a:lnTo>
                    <a:pt x="6322" y="2648"/>
                  </a:lnTo>
                  <a:lnTo>
                    <a:pt x="6488" y="2474"/>
                  </a:lnTo>
                  <a:lnTo>
                    <a:pt x="6662" y="2307"/>
                  </a:lnTo>
                  <a:lnTo>
                    <a:pt x="6845" y="2150"/>
                  </a:lnTo>
                  <a:lnTo>
                    <a:pt x="7034" y="2000"/>
                  </a:lnTo>
                  <a:lnTo>
                    <a:pt x="7231" y="1861"/>
                  </a:lnTo>
                  <a:lnTo>
                    <a:pt x="7435" y="1730"/>
                  </a:lnTo>
                  <a:lnTo>
                    <a:pt x="7645" y="1610"/>
                  </a:lnTo>
                  <a:lnTo>
                    <a:pt x="7860" y="1498"/>
                  </a:lnTo>
                  <a:lnTo>
                    <a:pt x="8083" y="1398"/>
                  </a:lnTo>
                  <a:lnTo>
                    <a:pt x="8311" y="1308"/>
                  </a:lnTo>
                  <a:lnTo>
                    <a:pt x="8544" y="1229"/>
                  </a:lnTo>
                  <a:lnTo>
                    <a:pt x="8783" y="1161"/>
                  </a:lnTo>
                  <a:lnTo>
                    <a:pt x="9025" y="1106"/>
                  </a:lnTo>
                  <a:lnTo>
                    <a:pt x="9272" y="1062"/>
                  </a:lnTo>
                  <a:lnTo>
                    <a:pt x="9523" y="1030"/>
                  </a:lnTo>
                  <a:lnTo>
                    <a:pt x="9778" y="1010"/>
                  </a:lnTo>
                  <a:lnTo>
                    <a:pt x="10036" y="1004"/>
                  </a:lnTo>
                  <a:lnTo>
                    <a:pt x="10294" y="1010"/>
                  </a:lnTo>
                  <a:lnTo>
                    <a:pt x="10549" y="1030"/>
                  </a:lnTo>
                  <a:lnTo>
                    <a:pt x="10800" y="1062"/>
                  </a:lnTo>
                  <a:lnTo>
                    <a:pt x="11048" y="1106"/>
                  </a:lnTo>
                  <a:lnTo>
                    <a:pt x="11291" y="1161"/>
                  </a:lnTo>
                  <a:lnTo>
                    <a:pt x="11529" y="1229"/>
                  </a:lnTo>
                  <a:lnTo>
                    <a:pt x="11761" y="1308"/>
                  </a:lnTo>
                  <a:lnTo>
                    <a:pt x="11989" y="1398"/>
                  </a:lnTo>
                  <a:lnTo>
                    <a:pt x="12212" y="1498"/>
                  </a:lnTo>
                  <a:lnTo>
                    <a:pt x="12428" y="1610"/>
                  </a:lnTo>
                  <a:lnTo>
                    <a:pt x="12639" y="1730"/>
                  </a:lnTo>
                  <a:lnTo>
                    <a:pt x="12841" y="1861"/>
                  </a:lnTo>
                  <a:lnTo>
                    <a:pt x="13038" y="2000"/>
                  </a:lnTo>
                  <a:lnTo>
                    <a:pt x="13228" y="2150"/>
                  </a:lnTo>
                  <a:lnTo>
                    <a:pt x="13410" y="2307"/>
                  </a:lnTo>
                  <a:lnTo>
                    <a:pt x="13584" y="2474"/>
                  </a:lnTo>
                  <a:lnTo>
                    <a:pt x="13751" y="2648"/>
                  </a:lnTo>
                  <a:lnTo>
                    <a:pt x="13908" y="2830"/>
                  </a:lnTo>
                  <a:lnTo>
                    <a:pt x="14058" y="3020"/>
                  </a:lnTo>
                  <a:lnTo>
                    <a:pt x="14197" y="3217"/>
                  </a:lnTo>
                  <a:lnTo>
                    <a:pt x="14328" y="3420"/>
                  </a:lnTo>
                  <a:lnTo>
                    <a:pt x="14448" y="3630"/>
                  </a:lnTo>
                  <a:lnTo>
                    <a:pt x="14560" y="3846"/>
                  </a:lnTo>
                  <a:lnTo>
                    <a:pt x="14660" y="4069"/>
                  </a:lnTo>
                  <a:lnTo>
                    <a:pt x="14750" y="4297"/>
                  </a:lnTo>
                  <a:lnTo>
                    <a:pt x="14829" y="4529"/>
                  </a:lnTo>
                  <a:lnTo>
                    <a:pt x="14897" y="4768"/>
                  </a:lnTo>
                  <a:lnTo>
                    <a:pt x="14952" y="5011"/>
                  </a:lnTo>
                  <a:lnTo>
                    <a:pt x="14996" y="5258"/>
                  </a:lnTo>
                  <a:lnTo>
                    <a:pt x="15028" y="5509"/>
                  </a:lnTo>
                  <a:lnTo>
                    <a:pt x="15048" y="5764"/>
                  </a:lnTo>
                  <a:lnTo>
                    <a:pt x="15054" y="6022"/>
                  </a:lnTo>
                  <a:lnTo>
                    <a:pt x="15048" y="6280"/>
                  </a:lnTo>
                  <a:lnTo>
                    <a:pt x="15028" y="6535"/>
                  </a:lnTo>
                  <a:lnTo>
                    <a:pt x="14996" y="6786"/>
                  </a:lnTo>
                  <a:lnTo>
                    <a:pt x="14952" y="7033"/>
                  </a:lnTo>
                  <a:lnTo>
                    <a:pt x="14897" y="7275"/>
                  </a:lnTo>
                  <a:lnTo>
                    <a:pt x="14829" y="7514"/>
                  </a:lnTo>
                  <a:lnTo>
                    <a:pt x="14750" y="7747"/>
                  </a:lnTo>
                  <a:lnTo>
                    <a:pt x="14660" y="7975"/>
                  </a:lnTo>
                  <a:lnTo>
                    <a:pt x="14560" y="8198"/>
                  </a:lnTo>
                  <a:lnTo>
                    <a:pt x="14448" y="8413"/>
                  </a:lnTo>
                  <a:lnTo>
                    <a:pt x="14328" y="8624"/>
                  </a:lnTo>
                  <a:lnTo>
                    <a:pt x="14197" y="8827"/>
                  </a:lnTo>
                  <a:lnTo>
                    <a:pt x="14058" y="9024"/>
                  </a:lnTo>
                  <a:lnTo>
                    <a:pt x="13908" y="9213"/>
                  </a:lnTo>
                  <a:lnTo>
                    <a:pt x="13751" y="9396"/>
                  </a:lnTo>
                  <a:lnTo>
                    <a:pt x="13584" y="9570"/>
                  </a:lnTo>
                  <a:lnTo>
                    <a:pt x="13410" y="9736"/>
                  </a:lnTo>
                  <a:lnTo>
                    <a:pt x="13228" y="9894"/>
                  </a:lnTo>
                  <a:lnTo>
                    <a:pt x="13038" y="10043"/>
                  </a:lnTo>
                  <a:lnTo>
                    <a:pt x="12841" y="10183"/>
                  </a:lnTo>
                  <a:lnTo>
                    <a:pt x="12639" y="10313"/>
                  </a:lnTo>
                  <a:lnTo>
                    <a:pt x="12428" y="10434"/>
                  </a:lnTo>
                  <a:lnTo>
                    <a:pt x="12212" y="10545"/>
                  </a:lnTo>
                  <a:lnTo>
                    <a:pt x="11989" y="10645"/>
                  </a:lnTo>
                  <a:lnTo>
                    <a:pt x="11761" y="10736"/>
                  </a:lnTo>
                  <a:lnTo>
                    <a:pt x="11529" y="10814"/>
                  </a:lnTo>
                  <a:lnTo>
                    <a:pt x="11291" y="10882"/>
                  </a:lnTo>
                  <a:lnTo>
                    <a:pt x="11048" y="10938"/>
                  </a:lnTo>
                  <a:lnTo>
                    <a:pt x="10800" y="10982"/>
                  </a:lnTo>
                  <a:lnTo>
                    <a:pt x="10549" y="11014"/>
                  </a:lnTo>
                  <a:lnTo>
                    <a:pt x="10294" y="11034"/>
                  </a:lnTo>
                  <a:lnTo>
                    <a:pt x="10036" y="11040"/>
                  </a:lnTo>
                  <a:close/>
                  <a:moveTo>
                    <a:pt x="2407" y="14900"/>
                  </a:moveTo>
                  <a:lnTo>
                    <a:pt x="2391" y="14915"/>
                  </a:lnTo>
                  <a:lnTo>
                    <a:pt x="2376" y="14930"/>
                  </a:lnTo>
                  <a:lnTo>
                    <a:pt x="2360" y="14945"/>
                  </a:lnTo>
                  <a:lnTo>
                    <a:pt x="2342" y="14959"/>
                  </a:lnTo>
                  <a:lnTo>
                    <a:pt x="2326" y="14973"/>
                  </a:lnTo>
                  <a:lnTo>
                    <a:pt x="2309" y="14987"/>
                  </a:lnTo>
                  <a:lnTo>
                    <a:pt x="2291" y="15000"/>
                  </a:lnTo>
                  <a:lnTo>
                    <a:pt x="2274" y="15013"/>
                  </a:lnTo>
                  <a:lnTo>
                    <a:pt x="2256" y="15025"/>
                  </a:lnTo>
                  <a:lnTo>
                    <a:pt x="2238" y="15037"/>
                  </a:lnTo>
                  <a:lnTo>
                    <a:pt x="2219" y="15048"/>
                  </a:lnTo>
                  <a:lnTo>
                    <a:pt x="2200" y="15059"/>
                  </a:lnTo>
                  <a:lnTo>
                    <a:pt x="2181" y="15069"/>
                  </a:lnTo>
                  <a:lnTo>
                    <a:pt x="2162" y="15080"/>
                  </a:lnTo>
                  <a:lnTo>
                    <a:pt x="2142" y="15090"/>
                  </a:lnTo>
                  <a:lnTo>
                    <a:pt x="2122" y="15099"/>
                  </a:lnTo>
                  <a:lnTo>
                    <a:pt x="2102" y="15108"/>
                  </a:lnTo>
                  <a:lnTo>
                    <a:pt x="2081" y="15116"/>
                  </a:lnTo>
                  <a:lnTo>
                    <a:pt x="2060" y="15123"/>
                  </a:lnTo>
                  <a:lnTo>
                    <a:pt x="2039" y="15130"/>
                  </a:lnTo>
                  <a:lnTo>
                    <a:pt x="2018" y="15137"/>
                  </a:lnTo>
                  <a:lnTo>
                    <a:pt x="1996" y="15143"/>
                  </a:lnTo>
                  <a:lnTo>
                    <a:pt x="1975" y="15148"/>
                  </a:lnTo>
                  <a:lnTo>
                    <a:pt x="1953" y="15153"/>
                  </a:lnTo>
                  <a:lnTo>
                    <a:pt x="1931" y="15158"/>
                  </a:lnTo>
                  <a:lnTo>
                    <a:pt x="1909" y="15162"/>
                  </a:lnTo>
                  <a:lnTo>
                    <a:pt x="1886" y="15165"/>
                  </a:lnTo>
                  <a:lnTo>
                    <a:pt x="1864" y="15168"/>
                  </a:lnTo>
                  <a:lnTo>
                    <a:pt x="1841" y="15170"/>
                  </a:lnTo>
                  <a:lnTo>
                    <a:pt x="1818" y="15171"/>
                  </a:lnTo>
                  <a:lnTo>
                    <a:pt x="1794" y="15172"/>
                  </a:lnTo>
                  <a:lnTo>
                    <a:pt x="1771" y="15172"/>
                  </a:lnTo>
                  <a:lnTo>
                    <a:pt x="1725" y="15171"/>
                  </a:lnTo>
                  <a:lnTo>
                    <a:pt x="1680" y="15168"/>
                  </a:lnTo>
                  <a:lnTo>
                    <a:pt x="1636" y="15162"/>
                  </a:lnTo>
                  <a:lnTo>
                    <a:pt x="1593" y="15154"/>
                  </a:lnTo>
                  <a:lnTo>
                    <a:pt x="1550" y="15145"/>
                  </a:lnTo>
                  <a:lnTo>
                    <a:pt x="1507" y="15133"/>
                  </a:lnTo>
                  <a:lnTo>
                    <a:pt x="1466" y="15119"/>
                  </a:lnTo>
                  <a:lnTo>
                    <a:pt x="1426" y="15103"/>
                  </a:lnTo>
                  <a:lnTo>
                    <a:pt x="1387" y="15084"/>
                  </a:lnTo>
                  <a:lnTo>
                    <a:pt x="1349" y="15065"/>
                  </a:lnTo>
                  <a:lnTo>
                    <a:pt x="1312" y="15044"/>
                  </a:lnTo>
                  <a:lnTo>
                    <a:pt x="1276" y="15021"/>
                  </a:lnTo>
                  <a:lnTo>
                    <a:pt x="1241" y="14996"/>
                  </a:lnTo>
                  <a:lnTo>
                    <a:pt x="1208" y="14970"/>
                  </a:lnTo>
                  <a:lnTo>
                    <a:pt x="1176" y="14942"/>
                  </a:lnTo>
                  <a:lnTo>
                    <a:pt x="1145" y="14913"/>
                  </a:lnTo>
                  <a:lnTo>
                    <a:pt x="1116" y="14882"/>
                  </a:lnTo>
                  <a:lnTo>
                    <a:pt x="1088" y="14850"/>
                  </a:lnTo>
                  <a:lnTo>
                    <a:pt x="1062" y="14817"/>
                  </a:lnTo>
                  <a:lnTo>
                    <a:pt x="1037" y="14782"/>
                  </a:lnTo>
                  <a:lnTo>
                    <a:pt x="1014" y="14746"/>
                  </a:lnTo>
                  <a:lnTo>
                    <a:pt x="993" y="14709"/>
                  </a:lnTo>
                  <a:lnTo>
                    <a:pt x="974" y="14671"/>
                  </a:lnTo>
                  <a:lnTo>
                    <a:pt x="955" y="14632"/>
                  </a:lnTo>
                  <a:lnTo>
                    <a:pt x="939" y="14592"/>
                  </a:lnTo>
                  <a:lnTo>
                    <a:pt x="925" y="14551"/>
                  </a:lnTo>
                  <a:lnTo>
                    <a:pt x="913" y="14508"/>
                  </a:lnTo>
                  <a:lnTo>
                    <a:pt x="903" y="14465"/>
                  </a:lnTo>
                  <a:lnTo>
                    <a:pt x="896" y="14422"/>
                  </a:lnTo>
                  <a:lnTo>
                    <a:pt x="890" y="14378"/>
                  </a:lnTo>
                  <a:lnTo>
                    <a:pt x="887" y="14333"/>
                  </a:lnTo>
                  <a:lnTo>
                    <a:pt x="886" y="14287"/>
                  </a:lnTo>
                  <a:lnTo>
                    <a:pt x="886" y="14264"/>
                  </a:lnTo>
                  <a:lnTo>
                    <a:pt x="887" y="14240"/>
                  </a:lnTo>
                  <a:lnTo>
                    <a:pt x="888" y="14217"/>
                  </a:lnTo>
                  <a:lnTo>
                    <a:pt x="890" y="14194"/>
                  </a:lnTo>
                  <a:lnTo>
                    <a:pt x="893" y="14172"/>
                  </a:lnTo>
                  <a:lnTo>
                    <a:pt x="896" y="14149"/>
                  </a:lnTo>
                  <a:lnTo>
                    <a:pt x="900" y="14127"/>
                  </a:lnTo>
                  <a:lnTo>
                    <a:pt x="905" y="14105"/>
                  </a:lnTo>
                  <a:lnTo>
                    <a:pt x="910" y="14083"/>
                  </a:lnTo>
                  <a:lnTo>
                    <a:pt x="915" y="14062"/>
                  </a:lnTo>
                  <a:lnTo>
                    <a:pt x="921" y="14040"/>
                  </a:lnTo>
                  <a:lnTo>
                    <a:pt x="928" y="14019"/>
                  </a:lnTo>
                  <a:lnTo>
                    <a:pt x="935" y="13998"/>
                  </a:lnTo>
                  <a:lnTo>
                    <a:pt x="942" y="13977"/>
                  </a:lnTo>
                  <a:lnTo>
                    <a:pt x="950" y="13956"/>
                  </a:lnTo>
                  <a:lnTo>
                    <a:pt x="959" y="13936"/>
                  </a:lnTo>
                  <a:lnTo>
                    <a:pt x="968" y="13916"/>
                  </a:lnTo>
                  <a:lnTo>
                    <a:pt x="978" y="13896"/>
                  </a:lnTo>
                  <a:lnTo>
                    <a:pt x="988" y="13877"/>
                  </a:lnTo>
                  <a:lnTo>
                    <a:pt x="999" y="13858"/>
                  </a:lnTo>
                  <a:lnTo>
                    <a:pt x="1010" y="13839"/>
                  </a:lnTo>
                  <a:lnTo>
                    <a:pt x="1021" y="13820"/>
                  </a:lnTo>
                  <a:lnTo>
                    <a:pt x="1033" y="13802"/>
                  </a:lnTo>
                  <a:lnTo>
                    <a:pt x="1045" y="13784"/>
                  </a:lnTo>
                  <a:lnTo>
                    <a:pt x="1058" y="13767"/>
                  </a:lnTo>
                  <a:lnTo>
                    <a:pt x="1071" y="13749"/>
                  </a:lnTo>
                  <a:lnTo>
                    <a:pt x="1085" y="13732"/>
                  </a:lnTo>
                  <a:lnTo>
                    <a:pt x="1099" y="13716"/>
                  </a:lnTo>
                  <a:lnTo>
                    <a:pt x="1113" y="13698"/>
                  </a:lnTo>
                  <a:lnTo>
                    <a:pt x="1127" y="13682"/>
                  </a:lnTo>
                  <a:lnTo>
                    <a:pt x="1142" y="13667"/>
                  </a:lnTo>
                  <a:lnTo>
                    <a:pt x="1158" y="13651"/>
                  </a:lnTo>
                  <a:lnTo>
                    <a:pt x="1154" y="13647"/>
                  </a:lnTo>
                  <a:lnTo>
                    <a:pt x="5202" y="9601"/>
                  </a:lnTo>
                  <a:lnTo>
                    <a:pt x="5235" y="9645"/>
                  </a:lnTo>
                  <a:lnTo>
                    <a:pt x="5268" y="9689"/>
                  </a:lnTo>
                  <a:lnTo>
                    <a:pt x="5302" y="9733"/>
                  </a:lnTo>
                  <a:lnTo>
                    <a:pt x="5337" y="9776"/>
                  </a:lnTo>
                  <a:lnTo>
                    <a:pt x="5372" y="9819"/>
                  </a:lnTo>
                  <a:lnTo>
                    <a:pt x="5408" y="9863"/>
                  </a:lnTo>
                  <a:lnTo>
                    <a:pt x="5443" y="9906"/>
                  </a:lnTo>
                  <a:lnTo>
                    <a:pt x="5479" y="9948"/>
                  </a:lnTo>
                  <a:lnTo>
                    <a:pt x="5516" y="9989"/>
                  </a:lnTo>
                  <a:lnTo>
                    <a:pt x="5552" y="10031"/>
                  </a:lnTo>
                  <a:lnTo>
                    <a:pt x="5589" y="10072"/>
                  </a:lnTo>
                  <a:lnTo>
                    <a:pt x="5627" y="10114"/>
                  </a:lnTo>
                  <a:lnTo>
                    <a:pt x="5665" y="10154"/>
                  </a:lnTo>
                  <a:lnTo>
                    <a:pt x="5704" y="10194"/>
                  </a:lnTo>
                  <a:lnTo>
                    <a:pt x="5742" y="10234"/>
                  </a:lnTo>
                  <a:lnTo>
                    <a:pt x="5781" y="10273"/>
                  </a:lnTo>
                  <a:lnTo>
                    <a:pt x="5820" y="10312"/>
                  </a:lnTo>
                  <a:lnTo>
                    <a:pt x="5860" y="10350"/>
                  </a:lnTo>
                  <a:lnTo>
                    <a:pt x="5900" y="10390"/>
                  </a:lnTo>
                  <a:lnTo>
                    <a:pt x="5940" y="10427"/>
                  </a:lnTo>
                  <a:lnTo>
                    <a:pt x="5982" y="10465"/>
                  </a:lnTo>
                  <a:lnTo>
                    <a:pt x="6023" y="10502"/>
                  </a:lnTo>
                  <a:lnTo>
                    <a:pt x="6064" y="10539"/>
                  </a:lnTo>
                  <a:lnTo>
                    <a:pt x="6106" y="10575"/>
                  </a:lnTo>
                  <a:lnTo>
                    <a:pt x="6148" y="10611"/>
                  </a:lnTo>
                  <a:lnTo>
                    <a:pt x="6190" y="10647"/>
                  </a:lnTo>
                  <a:lnTo>
                    <a:pt x="6234" y="10683"/>
                  </a:lnTo>
                  <a:lnTo>
                    <a:pt x="6277" y="10718"/>
                  </a:lnTo>
                  <a:lnTo>
                    <a:pt x="6320" y="10752"/>
                  </a:lnTo>
                  <a:lnTo>
                    <a:pt x="6364" y="10786"/>
                  </a:lnTo>
                  <a:lnTo>
                    <a:pt x="6408" y="10820"/>
                  </a:lnTo>
                  <a:lnTo>
                    <a:pt x="6453" y="10854"/>
                  </a:lnTo>
                  <a:lnTo>
                    <a:pt x="2407" y="14900"/>
                  </a:lnTo>
                  <a:close/>
                  <a:moveTo>
                    <a:pt x="10036" y="0"/>
                  </a:moveTo>
                  <a:lnTo>
                    <a:pt x="9726" y="8"/>
                  </a:lnTo>
                  <a:lnTo>
                    <a:pt x="9421" y="31"/>
                  </a:lnTo>
                  <a:lnTo>
                    <a:pt x="9119" y="69"/>
                  </a:lnTo>
                  <a:lnTo>
                    <a:pt x="8823" y="122"/>
                  </a:lnTo>
                  <a:lnTo>
                    <a:pt x="8532" y="190"/>
                  </a:lnTo>
                  <a:lnTo>
                    <a:pt x="8246" y="271"/>
                  </a:lnTo>
                  <a:lnTo>
                    <a:pt x="7966" y="365"/>
                  </a:lnTo>
                  <a:lnTo>
                    <a:pt x="7693" y="474"/>
                  </a:lnTo>
                  <a:lnTo>
                    <a:pt x="7426" y="594"/>
                  </a:lnTo>
                  <a:lnTo>
                    <a:pt x="7166" y="727"/>
                  </a:lnTo>
                  <a:lnTo>
                    <a:pt x="6914" y="872"/>
                  </a:lnTo>
                  <a:lnTo>
                    <a:pt x="6669" y="1029"/>
                  </a:lnTo>
                  <a:lnTo>
                    <a:pt x="6433" y="1196"/>
                  </a:lnTo>
                  <a:lnTo>
                    <a:pt x="6206" y="1375"/>
                  </a:lnTo>
                  <a:lnTo>
                    <a:pt x="5988" y="1565"/>
                  </a:lnTo>
                  <a:lnTo>
                    <a:pt x="5778" y="1763"/>
                  </a:lnTo>
                  <a:lnTo>
                    <a:pt x="5579" y="1973"/>
                  </a:lnTo>
                  <a:lnTo>
                    <a:pt x="5389" y="2191"/>
                  </a:lnTo>
                  <a:lnTo>
                    <a:pt x="5211" y="2419"/>
                  </a:lnTo>
                  <a:lnTo>
                    <a:pt x="5043" y="2655"/>
                  </a:lnTo>
                  <a:lnTo>
                    <a:pt x="4887" y="2899"/>
                  </a:lnTo>
                  <a:lnTo>
                    <a:pt x="4741" y="3151"/>
                  </a:lnTo>
                  <a:lnTo>
                    <a:pt x="4609" y="3411"/>
                  </a:lnTo>
                  <a:lnTo>
                    <a:pt x="4488" y="3678"/>
                  </a:lnTo>
                  <a:lnTo>
                    <a:pt x="4380" y="3951"/>
                  </a:lnTo>
                  <a:lnTo>
                    <a:pt x="4285" y="4231"/>
                  </a:lnTo>
                  <a:lnTo>
                    <a:pt x="4204" y="4517"/>
                  </a:lnTo>
                  <a:lnTo>
                    <a:pt x="4137" y="4808"/>
                  </a:lnTo>
                  <a:lnTo>
                    <a:pt x="4084" y="5104"/>
                  </a:lnTo>
                  <a:lnTo>
                    <a:pt x="4046" y="5407"/>
                  </a:lnTo>
                  <a:lnTo>
                    <a:pt x="4023" y="5712"/>
                  </a:lnTo>
                  <a:lnTo>
                    <a:pt x="4015" y="6022"/>
                  </a:lnTo>
                  <a:lnTo>
                    <a:pt x="4016" y="6117"/>
                  </a:lnTo>
                  <a:lnTo>
                    <a:pt x="4018" y="6211"/>
                  </a:lnTo>
                  <a:lnTo>
                    <a:pt x="4022" y="6306"/>
                  </a:lnTo>
                  <a:lnTo>
                    <a:pt x="4027" y="6400"/>
                  </a:lnTo>
                  <a:lnTo>
                    <a:pt x="4033" y="6493"/>
                  </a:lnTo>
                  <a:lnTo>
                    <a:pt x="4041" y="6587"/>
                  </a:lnTo>
                  <a:lnTo>
                    <a:pt x="4051" y="6680"/>
                  </a:lnTo>
                  <a:lnTo>
                    <a:pt x="4062" y="6772"/>
                  </a:lnTo>
                  <a:lnTo>
                    <a:pt x="4074" y="6864"/>
                  </a:lnTo>
                  <a:lnTo>
                    <a:pt x="4087" y="6956"/>
                  </a:lnTo>
                  <a:lnTo>
                    <a:pt x="4102" y="7046"/>
                  </a:lnTo>
                  <a:lnTo>
                    <a:pt x="4119" y="7138"/>
                  </a:lnTo>
                  <a:lnTo>
                    <a:pt x="4136" y="7227"/>
                  </a:lnTo>
                  <a:lnTo>
                    <a:pt x="4155" y="7317"/>
                  </a:lnTo>
                  <a:lnTo>
                    <a:pt x="4176" y="7406"/>
                  </a:lnTo>
                  <a:lnTo>
                    <a:pt x="4197" y="7495"/>
                  </a:lnTo>
                  <a:lnTo>
                    <a:pt x="4220" y="7583"/>
                  </a:lnTo>
                  <a:lnTo>
                    <a:pt x="4244" y="7671"/>
                  </a:lnTo>
                  <a:lnTo>
                    <a:pt x="4270" y="7758"/>
                  </a:lnTo>
                  <a:lnTo>
                    <a:pt x="4298" y="7844"/>
                  </a:lnTo>
                  <a:lnTo>
                    <a:pt x="4326" y="7930"/>
                  </a:lnTo>
                  <a:lnTo>
                    <a:pt x="4355" y="8015"/>
                  </a:lnTo>
                  <a:lnTo>
                    <a:pt x="4386" y="8100"/>
                  </a:lnTo>
                  <a:lnTo>
                    <a:pt x="4417" y="8185"/>
                  </a:lnTo>
                  <a:lnTo>
                    <a:pt x="4450" y="8268"/>
                  </a:lnTo>
                  <a:lnTo>
                    <a:pt x="4484" y="8351"/>
                  </a:lnTo>
                  <a:lnTo>
                    <a:pt x="4520" y="8433"/>
                  </a:lnTo>
                  <a:lnTo>
                    <a:pt x="4556" y="8515"/>
                  </a:lnTo>
                  <a:lnTo>
                    <a:pt x="4595" y="8596"/>
                  </a:lnTo>
                  <a:lnTo>
                    <a:pt x="4634" y="8676"/>
                  </a:lnTo>
                  <a:lnTo>
                    <a:pt x="4673" y="8757"/>
                  </a:lnTo>
                  <a:lnTo>
                    <a:pt x="4715" y="8835"/>
                  </a:lnTo>
                  <a:lnTo>
                    <a:pt x="528" y="13021"/>
                  </a:lnTo>
                  <a:lnTo>
                    <a:pt x="531" y="13025"/>
                  </a:lnTo>
                  <a:lnTo>
                    <a:pt x="501" y="13055"/>
                  </a:lnTo>
                  <a:lnTo>
                    <a:pt x="471" y="13086"/>
                  </a:lnTo>
                  <a:lnTo>
                    <a:pt x="443" y="13118"/>
                  </a:lnTo>
                  <a:lnTo>
                    <a:pt x="414" y="13152"/>
                  </a:lnTo>
                  <a:lnTo>
                    <a:pt x="386" y="13185"/>
                  </a:lnTo>
                  <a:lnTo>
                    <a:pt x="360" y="13219"/>
                  </a:lnTo>
                  <a:lnTo>
                    <a:pt x="335" y="13253"/>
                  </a:lnTo>
                  <a:lnTo>
                    <a:pt x="310" y="13288"/>
                  </a:lnTo>
                  <a:lnTo>
                    <a:pt x="286" y="13324"/>
                  </a:lnTo>
                  <a:lnTo>
                    <a:pt x="263" y="13360"/>
                  </a:lnTo>
                  <a:lnTo>
                    <a:pt x="241" y="13397"/>
                  </a:lnTo>
                  <a:lnTo>
                    <a:pt x="219" y="13436"/>
                  </a:lnTo>
                  <a:lnTo>
                    <a:pt x="199" y="13474"/>
                  </a:lnTo>
                  <a:lnTo>
                    <a:pt x="179" y="13512"/>
                  </a:lnTo>
                  <a:lnTo>
                    <a:pt x="161" y="13551"/>
                  </a:lnTo>
                  <a:lnTo>
                    <a:pt x="143" y="13591"/>
                  </a:lnTo>
                  <a:lnTo>
                    <a:pt x="126" y="13631"/>
                  </a:lnTo>
                  <a:lnTo>
                    <a:pt x="110" y="13672"/>
                  </a:lnTo>
                  <a:lnTo>
                    <a:pt x="95" y="13714"/>
                  </a:lnTo>
                  <a:lnTo>
                    <a:pt x="81" y="13755"/>
                  </a:lnTo>
                  <a:lnTo>
                    <a:pt x="69" y="13797"/>
                  </a:lnTo>
                  <a:lnTo>
                    <a:pt x="57" y="13840"/>
                  </a:lnTo>
                  <a:lnTo>
                    <a:pt x="46" y="13883"/>
                  </a:lnTo>
                  <a:lnTo>
                    <a:pt x="37" y="13926"/>
                  </a:lnTo>
                  <a:lnTo>
                    <a:pt x="28" y="13970"/>
                  </a:lnTo>
                  <a:lnTo>
                    <a:pt x="21" y="14015"/>
                  </a:lnTo>
                  <a:lnTo>
                    <a:pt x="15" y="14059"/>
                  </a:lnTo>
                  <a:lnTo>
                    <a:pt x="9" y="14104"/>
                  </a:lnTo>
                  <a:lnTo>
                    <a:pt x="5" y="14149"/>
                  </a:lnTo>
                  <a:lnTo>
                    <a:pt x="2" y="14195"/>
                  </a:lnTo>
                  <a:lnTo>
                    <a:pt x="1" y="14240"/>
                  </a:lnTo>
                  <a:lnTo>
                    <a:pt x="0" y="14287"/>
                  </a:lnTo>
                  <a:lnTo>
                    <a:pt x="2" y="14378"/>
                  </a:lnTo>
                  <a:lnTo>
                    <a:pt x="9" y="14468"/>
                  </a:lnTo>
                  <a:lnTo>
                    <a:pt x="20" y="14557"/>
                  </a:lnTo>
                  <a:lnTo>
                    <a:pt x="36" y="14644"/>
                  </a:lnTo>
                  <a:lnTo>
                    <a:pt x="56" y="14729"/>
                  </a:lnTo>
                  <a:lnTo>
                    <a:pt x="79" y="14814"/>
                  </a:lnTo>
                  <a:lnTo>
                    <a:pt x="107" y="14896"/>
                  </a:lnTo>
                  <a:lnTo>
                    <a:pt x="140" y="14976"/>
                  </a:lnTo>
                  <a:lnTo>
                    <a:pt x="175" y="15054"/>
                  </a:lnTo>
                  <a:lnTo>
                    <a:pt x="214" y="15132"/>
                  </a:lnTo>
                  <a:lnTo>
                    <a:pt x="256" y="15205"/>
                  </a:lnTo>
                  <a:lnTo>
                    <a:pt x="302" y="15277"/>
                  </a:lnTo>
                  <a:lnTo>
                    <a:pt x="352" y="15346"/>
                  </a:lnTo>
                  <a:lnTo>
                    <a:pt x="404" y="15414"/>
                  </a:lnTo>
                  <a:lnTo>
                    <a:pt x="460" y="15478"/>
                  </a:lnTo>
                  <a:lnTo>
                    <a:pt x="519" y="15539"/>
                  </a:lnTo>
                  <a:lnTo>
                    <a:pt x="580" y="15598"/>
                  </a:lnTo>
                  <a:lnTo>
                    <a:pt x="644" y="15654"/>
                  </a:lnTo>
                  <a:lnTo>
                    <a:pt x="712" y="15706"/>
                  </a:lnTo>
                  <a:lnTo>
                    <a:pt x="781" y="15756"/>
                  </a:lnTo>
                  <a:lnTo>
                    <a:pt x="853" y="15801"/>
                  </a:lnTo>
                  <a:lnTo>
                    <a:pt x="926" y="15844"/>
                  </a:lnTo>
                  <a:lnTo>
                    <a:pt x="1004" y="15883"/>
                  </a:lnTo>
                  <a:lnTo>
                    <a:pt x="1082" y="15918"/>
                  </a:lnTo>
                  <a:lnTo>
                    <a:pt x="1162" y="15951"/>
                  </a:lnTo>
                  <a:lnTo>
                    <a:pt x="1244" y="15979"/>
                  </a:lnTo>
                  <a:lnTo>
                    <a:pt x="1329" y="16002"/>
                  </a:lnTo>
                  <a:lnTo>
                    <a:pt x="1414" y="16022"/>
                  </a:lnTo>
                  <a:lnTo>
                    <a:pt x="1501" y="16038"/>
                  </a:lnTo>
                  <a:lnTo>
                    <a:pt x="1590" y="16049"/>
                  </a:lnTo>
                  <a:lnTo>
                    <a:pt x="1680" y="16056"/>
                  </a:lnTo>
                  <a:lnTo>
                    <a:pt x="1771" y="16058"/>
                  </a:lnTo>
                  <a:lnTo>
                    <a:pt x="1818" y="16057"/>
                  </a:lnTo>
                  <a:lnTo>
                    <a:pt x="1863" y="16056"/>
                  </a:lnTo>
                  <a:lnTo>
                    <a:pt x="1909" y="16053"/>
                  </a:lnTo>
                  <a:lnTo>
                    <a:pt x="1954" y="16049"/>
                  </a:lnTo>
                  <a:lnTo>
                    <a:pt x="1999" y="16043"/>
                  </a:lnTo>
                  <a:lnTo>
                    <a:pt x="2043" y="16037"/>
                  </a:lnTo>
                  <a:lnTo>
                    <a:pt x="2088" y="16030"/>
                  </a:lnTo>
                  <a:lnTo>
                    <a:pt x="2132" y="16021"/>
                  </a:lnTo>
                  <a:lnTo>
                    <a:pt x="2175" y="16012"/>
                  </a:lnTo>
                  <a:lnTo>
                    <a:pt x="2218" y="16001"/>
                  </a:lnTo>
                  <a:lnTo>
                    <a:pt x="2261" y="15989"/>
                  </a:lnTo>
                  <a:lnTo>
                    <a:pt x="2302" y="15977"/>
                  </a:lnTo>
                  <a:lnTo>
                    <a:pt x="2344" y="15963"/>
                  </a:lnTo>
                  <a:lnTo>
                    <a:pt x="2386" y="15948"/>
                  </a:lnTo>
                  <a:lnTo>
                    <a:pt x="2427" y="15932"/>
                  </a:lnTo>
                  <a:lnTo>
                    <a:pt x="2467" y="15915"/>
                  </a:lnTo>
                  <a:lnTo>
                    <a:pt x="2507" y="15897"/>
                  </a:lnTo>
                  <a:lnTo>
                    <a:pt x="2546" y="15878"/>
                  </a:lnTo>
                  <a:lnTo>
                    <a:pt x="2584" y="15859"/>
                  </a:lnTo>
                  <a:lnTo>
                    <a:pt x="2622" y="15839"/>
                  </a:lnTo>
                  <a:lnTo>
                    <a:pt x="2661" y="15817"/>
                  </a:lnTo>
                  <a:lnTo>
                    <a:pt x="2698" y="15795"/>
                  </a:lnTo>
                  <a:lnTo>
                    <a:pt x="2734" y="15772"/>
                  </a:lnTo>
                  <a:lnTo>
                    <a:pt x="2770" y="15748"/>
                  </a:lnTo>
                  <a:lnTo>
                    <a:pt x="2805" y="15723"/>
                  </a:lnTo>
                  <a:lnTo>
                    <a:pt x="2839" y="15698"/>
                  </a:lnTo>
                  <a:lnTo>
                    <a:pt x="2873" y="15671"/>
                  </a:lnTo>
                  <a:lnTo>
                    <a:pt x="2906" y="15644"/>
                  </a:lnTo>
                  <a:lnTo>
                    <a:pt x="2940" y="15615"/>
                  </a:lnTo>
                  <a:lnTo>
                    <a:pt x="2971" y="15587"/>
                  </a:lnTo>
                  <a:lnTo>
                    <a:pt x="3003" y="15557"/>
                  </a:lnTo>
                  <a:lnTo>
                    <a:pt x="3033" y="15527"/>
                  </a:lnTo>
                  <a:lnTo>
                    <a:pt x="3032" y="15526"/>
                  </a:lnTo>
                  <a:lnTo>
                    <a:pt x="7217" y="11342"/>
                  </a:lnTo>
                  <a:lnTo>
                    <a:pt x="7296" y="11383"/>
                  </a:lnTo>
                  <a:lnTo>
                    <a:pt x="7377" y="11423"/>
                  </a:lnTo>
                  <a:lnTo>
                    <a:pt x="7457" y="11462"/>
                  </a:lnTo>
                  <a:lnTo>
                    <a:pt x="7538" y="11500"/>
                  </a:lnTo>
                  <a:lnTo>
                    <a:pt x="7621" y="11537"/>
                  </a:lnTo>
                  <a:lnTo>
                    <a:pt x="7703" y="11572"/>
                  </a:lnTo>
                  <a:lnTo>
                    <a:pt x="7786" y="11606"/>
                  </a:lnTo>
                  <a:lnTo>
                    <a:pt x="7869" y="11640"/>
                  </a:lnTo>
                  <a:lnTo>
                    <a:pt x="7954" y="11671"/>
                  </a:lnTo>
                  <a:lnTo>
                    <a:pt x="8039" y="11702"/>
                  </a:lnTo>
                  <a:lnTo>
                    <a:pt x="8124" y="11731"/>
                  </a:lnTo>
                  <a:lnTo>
                    <a:pt x="8211" y="11759"/>
                  </a:lnTo>
                  <a:lnTo>
                    <a:pt x="8297" y="11787"/>
                  </a:lnTo>
                  <a:lnTo>
                    <a:pt x="8384" y="11813"/>
                  </a:lnTo>
                  <a:lnTo>
                    <a:pt x="8472" y="11837"/>
                  </a:lnTo>
                  <a:lnTo>
                    <a:pt x="8560" y="11860"/>
                  </a:lnTo>
                  <a:lnTo>
                    <a:pt x="8649" y="11882"/>
                  </a:lnTo>
                  <a:lnTo>
                    <a:pt x="8739" y="11902"/>
                  </a:lnTo>
                  <a:lnTo>
                    <a:pt x="8828" y="11921"/>
                  </a:lnTo>
                  <a:lnTo>
                    <a:pt x="8918" y="11939"/>
                  </a:lnTo>
                  <a:lnTo>
                    <a:pt x="9010" y="11955"/>
                  </a:lnTo>
                  <a:lnTo>
                    <a:pt x="9100" y="11970"/>
                  </a:lnTo>
                  <a:lnTo>
                    <a:pt x="9192" y="11984"/>
                  </a:lnTo>
                  <a:lnTo>
                    <a:pt x="9285" y="11996"/>
                  </a:lnTo>
                  <a:lnTo>
                    <a:pt x="9377" y="12007"/>
                  </a:lnTo>
                  <a:lnTo>
                    <a:pt x="9470" y="12016"/>
                  </a:lnTo>
                  <a:lnTo>
                    <a:pt x="9564" y="12024"/>
                  </a:lnTo>
                  <a:lnTo>
                    <a:pt x="9657" y="12031"/>
                  </a:lnTo>
                  <a:lnTo>
                    <a:pt x="9751" y="12036"/>
                  </a:lnTo>
                  <a:lnTo>
                    <a:pt x="9846" y="12040"/>
                  </a:lnTo>
                  <a:lnTo>
                    <a:pt x="9941" y="12042"/>
                  </a:lnTo>
                  <a:lnTo>
                    <a:pt x="10036" y="12044"/>
                  </a:lnTo>
                  <a:lnTo>
                    <a:pt x="10346" y="12035"/>
                  </a:lnTo>
                  <a:lnTo>
                    <a:pt x="10651" y="12012"/>
                  </a:lnTo>
                  <a:lnTo>
                    <a:pt x="10954" y="11974"/>
                  </a:lnTo>
                  <a:lnTo>
                    <a:pt x="11250" y="11921"/>
                  </a:lnTo>
                  <a:lnTo>
                    <a:pt x="11541" y="11854"/>
                  </a:lnTo>
                  <a:lnTo>
                    <a:pt x="11827" y="11773"/>
                  </a:lnTo>
                  <a:lnTo>
                    <a:pt x="12107" y="11678"/>
                  </a:lnTo>
                  <a:lnTo>
                    <a:pt x="12380" y="11570"/>
                  </a:lnTo>
                  <a:lnTo>
                    <a:pt x="12647" y="11449"/>
                  </a:lnTo>
                  <a:lnTo>
                    <a:pt x="12907" y="11317"/>
                  </a:lnTo>
                  <a:lnTo>
                    <a:pt x="13159" y="11171"/>
                  </a:lnTo>
                  <a:lnTo>
                    <a:pt x="13403" y="11015"/>
                  </a:lnTo>
                  <a:lnTo>
                    <a:pt x="13639" y="10847"/>
                  </a:lnTo>
                  <a:lnTo>
                    <a:pt x="13866" y="10669"/>
                  </a:lnTo>
                  <a:lnTo>
                    <a:pt x="14085" y="10479"/>
                  </a:lnTo>
                  <a:lnTo>
                    <a:pt x="14295" y="10280"/>
                  </a:lnTo>
                  <a:lnTo>
                    <a:pt x="14493" y="10070"/>
                  </a:lnTo>
                  <a:lnTo>
                    <a:pt x="14683" y="9852"/>
                  </a:lnTo>
                  <a:lnTo>
                    <a:pt x="14862" y="9625"/>
                  </a:lnTo>
                  <a:lnTo>
                    <a:pt x="15029" y="9389"/>
                  </a:lnTo>
                  <a:lnTo>
                    <a:pt x="15186" y="9144"/>
                  </a:lnTo>
                  <a:lnTo>
                    <a:pt x="15331" y="8892"/>
                  </a:lnTo>
                  <a:lnTo>
                    <a:pt x="15464" y="8632"/>
                  </a:lnTo>
                  <a:lnTo>
                    <a:pt x="15584" y="8365"/>
                  </a:lnTo>
                  <a:lnTo>
                    <a:pt x="15693" y="8092"/>
                  </a:lnTo>
                  <a:lnTo>
                    <a:pt x="15787" y="7812"/>
                  </a:lnTo>
                  <a:lnTo>
                    <a:pt x="15868" y="7526"/>
                  </a:lnTo>
                  <a:lnTo>
                    <a:pt x="15936" y="7235"/>
                  </a:lnTo>
                  <a:lnTo>
                    <a:pt x="15989" y="6939"/>
                  </a:lnTo>
                  <a:lnTo>
                    <a:pt x="16027" y="6638"/>
                  </a:lnTo>
                  <a:lnTo>
                    <a:pt x="16050" y="6332"/>
                  </a:lnTo>
                  <a:lnTo>
                    <a:pt x="16058" y="6022"/>
                  </a:lnTo>
                  <a:lnTo>
                    <a:pt x="16050" y="5712"/>
                  </a:lnTo>
                  <a:lnTo>
                    <a:pt x="16027" y="5407"/>
                  </a:lnTo>
                  <a:lnTo>
                    <a:pt x="15989" y="5104"/>
                  </a:lnTo>
                  <a:lnTo>
                    <a:pt x="15936" y="4808"/>
                  </a:lnTo>
                  <a:lnTo>
                    <a:pt x="15868" y="4517"/>
                  </a:lnTo>
                  <a:lnTo>
                    <a:pt x="15787" y="4231"/>
                  </a:lnTo>
                  <a:lnTo>
                    <a:pt x="15693" y="3951"/>
                  </a:lnTo>
                  <a:lnTo>
                    <a:pt x="15584" y="3678"/>
                  </a:lnTo>
                  <a:lnTo>
                    <a:pt x="15464" y="3411"/>
                  </a:lnTo>
                  <a:lnTo>
                    <a:pt x="15331" y="3151"/>
                  </a:lnTo>
                  <a:lnTo>
                    <a:pt x="15186" y="2899"/>
                  </a:lnTo>
                  <a:lnTo>
                    <a:pt x="15029" y="2655"/>
                  </a:lnTo>
                  <a:lnTo>
                    <a:pt x="14862" y="2419"/>
                  </a:lnTo>
                  <a:lnTo>
                    <a:pt x="14683" y="2191"/>
                  </a:lnTo>
                  <a:lnTo>
                    <a:pt x="14493" y="1973"/>
                  </a:lnTo>
                  <a:lnTo>
                    <a:pt x="14295" y="1763"/>
                  </a:lnTo>
                  <a:lnTo>
                    <a:pt x="14085" y="1565"/>
                  </a:lnTo>
                  <a:lnTo>
                    <a:pt x="13866" y="1375"/>
                  </a:lnTo>
                  <a:lnTo>
                    <a:pt x="13639" y="1196"/>
                  </a:lnTo>
                  <a:lnTo>
                    <a:pt x="13403" y="1029"/>
                  </a:lnTo>
                  <a:lnTo>
                    <a:pt x="13159" y="872"/>
                  </a:lnTo>
                  <a:lnTo>
                    <a:pt x="12907" y="727"/>
                  </a:lnTo>
                  <a:lnTo>
                    <a:pt x="12647" y="594"/>
                  </a:lnTo>
                  <a:lnTo>
                    <a:pt x="12380" y="474"/>
                  </a:lnTo>
                  <a:lnTo>
                    <a:pt x="12107" y="365"/>
                  </a:lnTo>
                  <a:lnTo>
                    <a:pt x="11827" y="271"/>
                  </a:lnTo>
                  <a:lnTo>
                    <a:pt x="11541" y="190"/>
                  </a:lnTo>
                  <a:lnTo>
                    <a:pt x="11250" y="122"/>
                  </a:lnTo>
                  <a:lnTo>
                    <a:pt x="10954" y="69"/>
                  </a:lnTo>
                  <a:lnTo>
                    <a:pt x="10651" y="31"/>
                  </a:lnTo>
                  <a:lnTo>
                    <a:pt x="10346" y="8"/>
                  </a:lnTo>
                  <a:lnTo>
                    <a:pt x="1003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dirty="0">
                <a:latin typeface="Poppins Light" panose="00000400000000000000" pitchFamily="2" charset="0"/>
              </a:endParaRPr>
            </a:p>
          </p:txBody>
        </p:sp>
        <p:sp>
          <p:nvSpPr>
            <p:cNvPr id="54" name="Freeform 6">
              <a:extLst>
                <a:ext uri="{FF2B5EF4-FFF2-40B4-BE49-F238E27FC236}">
                  <a16:creationId xmlns:a16="http://schemas.microsoft.com/office/drawing/2014/main" id="{094021AB-458C-4CBA-BABB-1D35BEA54538}"/>
                </a:ext>
              </a:extLst>
            </p:cNvPr>
            <p:cNvSpPr>
              <a:spLocks/>
            </p:cNvSpPr>
            <p:nvPr/>
          </p:nvSpPr>
          <p:spPr bwMode="auto">
            <a:xfrm>
              <a:off x="2284413" y="1185863"/>
              <a:ext cx="161925" cy="161925"/>
            </a:xfrm>
            <a:custGeom>
              <a:avLst/>
              <a:gdLst>
                <a:gd name="T0" fmla="*/ 2977 w 3763"/>
                <a:gd name="T1" fmla="*/ 40 h 3764"/>
                <a:gd name="T2" fmla="*/ 2305 w 3763"/>
                <a:gd name="T3" fmla="*/ 213 h 3764"/>
                <a:gd name="T4" fmla="*/ 1691 w 3763"/>
                <a:gd name="T5" fmla="*/ 509 h 3764"/>
                <a:gd name="T6" fmla="*/ 1151 w 3763"/>
                <a:gd name="T7" fmla="*/ 912 h 3764"/>
                <a:gd name="T8" fmla="*/ 697 w 3763"/>
                <a:gd name="T9" fmla="*/ 1411 h 3764"/>
                <a:gd name="T10" fmla="*/ 346 w 3763"/>
                <a:gd name="T11" fmla="*/ 1990 h 3764"/>
                <a:gd name="T12" fmla="*/ 110 w 3763"/>
                <a:gd name="T13" fmla="*/ 2635 h 3764"/>
                <a:gd name="T14" fmla="*/ 5 w 3763"/>
                <a:gd name="T15" fmla="*/ 3332 h 3764"/>
                <a:gd name="T16" fmla="*/ 3 w 3763"/>
                <a:gd name="T17" fmla="*/ 3551 h 3764"/>
                <a:gd name="T18" fmla="*/ 15 w 3763"/>
                <a:gd name="T19" fmla="*/ 3599 h 3764"/>
                <a:gd name="T20" fmla="*/ 36 w 3763"/>
                <a:gd name="T21" fmla="*/ 3643 h 3764"/>
                <a:gd name="T22" fmla="*/ 65 w 3763"/>
                <a:gd name="T23" fmla="*/ 3681 h 3764"/>
                <a:gd name="T24" fmla="*/ 100 w 3763"/>
                <a:gd name="T25" fmla="*/ 3713 h 3764"/>
                <a:gd name="T26" fmla="*/ 142 w 3763"/>
                <a:gd name="T27" fmla="*/ 3739 h 3764"/>
                <a:gd name="T28" fmla="*/ 188 w 3763"/>
                <a:gd name="T29" fmla="*/ 3756 h 3764"/>
                <a:gd name="T30" fmla="*/ 237 w 3763"/>
                <a:gd name="T31" fmla="*/ 3764 h 3764"/>
                <a:gd name="T32" fmla="*/ 289 w 3763"/>
                <a:gd name="T33" fmla="*/ 3761 h 3764"/>
                <a:gd name="T34" fmla="*/ 337 w 3763"/>
                <a:gd name="T35" fmla="*/ 3749 h 3764"/>
                <a:gd name="T36" fmla="*/ 381 w 3763"/>
                <a:gd name="T37" fmla="*/ 3728 h 3764"/>
                <a:gd name="T38" fmla="*/ 419 w 3763"/>
                <a:gd name="T39" fmla="*/ 3698 h 3764"/>
                <a:gd name="T40" fmla="*/ 451 w 3763"/>
                <a:gd name="T41" fmla="*/ 3663 h 3764"/>
                <a:gd name="T42" fmla="*/ 476 w 3763"/>
                <a:gd name="T43" fmla="*/ 3621 h 3764"/>
                <a:gd name="T44" fmla="*/ 493 w 3763"/>
                <a:gd name="T45" fmla="*/ 3576 h 3764"/>
                <a:gd name="T46" fmla="*/ 501 w 3763"/>
                <a:gd name="T47" fmla="*/ 3526 h 3764"/>
                <a:gd name="T48" fmla="*/ 537 w 3763"/>
                <a:gd name="T49" fmla="*/ 3054 h 3764"/>
                <a:gd name="T50" fmla="*/ 684 w 3763"/>
                <a:gd name="T51" fmla="*/ 2478 h 3764"/>
                <a:gd name="T52" fmla="*/ 937 w 3763"/>
                <a:gd name="T53" fmla="*/ 1952 h 3764"/>
                <a:gd name="T54" fmla="*/ 1283 w 3763"/>
                <a:gd name="T55" fmla="*/ 1488 h 3764"/>
                <a:gd name="T56" fmla="*/ 1711 w 3763"/>
                <a:gd name="T57" fmla="*/ 1100 h 3764"/>
                <a:gd name="T58" fmla="*/ 2208 w 3763"/>
                <a:gd name="T59" fmla="*/ 799 h 3764"/>
                <a:gd name="T60" fmla="*/ 2760 w 3763"/>
                <a:gd name="T61" fmla="*/ 596 h 3764"/>
                <a:gd name="T62" fmla="*/ 3358 w 3763"/>
                <a:gd name="T63" fmla="*/ 506 h 3764"/>
                <a:gd name="T64" fmla="*/ 3550 w 3763"/>
                <a:gd name="T65" fmla="*/ 499 h 3764"/>
                <a:gd name="T66" fmla="*/ 3599 w 3763"/>
                <a:gd name="T67" fmla="*/ 487 h 3764"/>
                <a:gd name="T68" fmla="*/ 3643 w 3763"/>
                <a:gd name="T69" fmla="*/ 466 h 3764"/>
                <a:gd name="T70" fmla="*/ 3681 w 3763"/>
                <a:gd name="T71" fmla="*/ 437 h 3764"/>
                <a:gd name="T72" fmla="*/ 3713 w 3763"/>
                <a:gd name="T73" fmla="*/ 402 h 3764"/>
                <a:gd name="T74" fmla="*/ 3738 w 3763"/>
                <a:gd name="T75" fmla="*/ 359 h 3764"/>
                <a:gd name="T76" fmla="*/ 3755 w 3763"/>
                <a:gd name="T77" fmla="*/ 313 h 3764"/>
                <a:gd name="T78" fmla="*/ 3763 w 3763"/>
                <a:gd name="T79" fmla="*/ 264 h 3764"/>
                <a:gd name="T80" fmla="*/ 3760 w 3763"/>
                <a:gd name="T81" fmla="*/ 213 h 3764"/>
                <a:gd name="T82" fmla="*/ 3748 w 3763"/>
                <a:gd name="T83" fmla="*/ 165 h 3764"/>
                <a:gd name="T84" fmla="*/ 3727 w 3763"/>
                <a:gd name="T85" fmla="*/ 120 h 3764"/>
                <a:gd name="T86" fmla="*/ 3698 w 3763"/>
                <a:gd name="T87" fmla="*/ 82 h 3764"/>
                <a:gd name="T88" fmla="*/ 3663 w 3763"/>
                <a:gd name="T89" fmla="*/ 50 h 3764"/>
                <a:gd name="T90" fmla="*/ 3621 w 3763"/>
                <a:gd name="T91" fmla="*/ 25 h 3764"/>
                <a:gd name="T92" fmla="*/ 3574 w 3763"/>
                <a:gd name="T93" fmla="*/ 8 h 3764"/>
                <a:gd name="T94" fmla="*/ 3525 w 3763"/>
                <a:gd name="T95" fmla="*/ 0 h 37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63" h="3764">
                  <a:moveTo>
                    <a:pt x="3512" y="0"/>
                  </a:moveTo>
                  <a:lnTo>
                    <a:pt x="3332" y="5"/>
                  </a:lnTo>
                  <a:lnTo>
                    <a:pt x="3153" y="18"/>
                  </a:lnTo>
                  <a:lnTo>
                    <a:pt x="2977" y="40"/>
                  </a:lnTo>
                  <a:lnTo>
                    <a:pt x="2805" y="71"/>
                  </a:lnTo>
                  <a:lnTo>
                    <a:pt x="2634" y="110"/>
                  </a:lnTo>
                  <a:lnTo>
                    <a:pt x="2467" y="158"/>
                  </a:lnTo>
                  <a:lnTo>
                    <a:pt x="2305" y="213"/>
                  </a:lnTo>
                  <a:lnTo>
                    <a:pt x="2145" y="276"/>
                  </a:lnTo>
                  <a:lnTo>
                    <a:pt x="1990" y="346"/>
                  </a:lnTo>
                  <a:lnTo>
                    <a:pt x="1838" y="424"/>
                  </a:lnTo>
                  <a:lnTo>
                    <a:pt x="1691" y="509"/>
                  </a:lnTo>
                  <a:lnTo>
                    <a:pt x="1548" y="600"/>
                  </a:lnTo>
                  <a:lnTo>
                    <a:pt x="1411" y="698"/>
                  </a:lnTo>
                  <a:lnTo>
                    <a:pt x="1278" y="802"/>
                  </a:lnTo>
                  <a:lnTo>
                    <a:pt x="1151" y="912"/>
                  </a:lnTo>
                  <a:lnTo>
                    <a:pt x="1028" y="1029"/>
                  </a:lnTo>
                  <a:lnTo>
                    <a:pt x="912" y="1151"/>
                  </a:lnTo>
                  <a:lnTo>
                    <a:pt x="801" y="1279"/>
                  </a:lnTo>
                  <a:lnTo>
                    <a:pt x="697" y="1411"/>
                  </a:lnTo>
                  <a:lnTo>
                    <a:pt x="600" y="1549"/>
                  </a:lnTo>
                  <a:lnTo>
                    <a:pt x="508" y="1691"/>
                  </a:lnTo>
                  <a:lnTo>
                    <a:pt x="423" y="1839"/>
                  </a:lnTo>
                  <a:lnTo>
                    <a:pt x="346" y="1990"/>
                  </a:lnTo>
                  <a:lnTo>
                    <a:pt x="276" y="2146"/>
                  </a:lnTo>
                  <a:lnTo>
                    <a:pt x="212" y="2305"/>
                  </a:lnTo>
                  <a:lnTo>
                    <a:pt x="157" y="2468"/>
                  </a:lnTo>
                  <a:lnTo>
                    <a:pt x="110" y="2635"/>
                  </a:lnTo>
                  <a:lnTo>
                    <a:pt x="71" y="2805"/>
                  </a:lnTo>
                  <a:lnTo>
                    <a:pt x="40" y="2978"/>
                  </a:lnTo>
                  <a:lnTo>
                    <a:pt x="18" y="3153"/>
                  </a:lnTo>
                  <a:lnTo>
                    <a:pt x="5" y="3332"/>
                  </a:lnTo>
                  <a:lnTo>
                    <a:pt x="0" y="3513"/>
                  </a:lnTo>
                  <a:lnTo>
                    <a:pt x="0" y="3526"/>
                  </a:lnTo>
                  <a:lnTo>
                    <a:pt x="1" y="3539"/>
                  </a:lnTo>
                  <a:lnTo>
                    <a:pt x="3" y="3551"/>
                  </a:lnTo>
                  <a:lnTo>
                    <a:pt x="5" y="3563"/>
                  </a:lnTo>
                  <a:lnTo>
                    <a:pt x="8" y="3576"/>
                  </a:lnTo>
                  <a:lnTo>
                    <a:pt x="11" y="3587"/>
                  </a:lnTo>
                  <a:lnTo>
                    <a:pt x="15" y="3599"/>
                  </a:lnTo>
                  <a:lnTo>
                    <a:pt x="20" y="3610"/>
                  </a:lnTo>
                  <a:lnTo>
                    <a:pt x="25" y="3621"/>
                  </a:lnTo>
                  <a:lnTo>
                    <a:pt x="30" y="3632"/>
                  </a:lnTo>
                  <a:lnTo>
                    <a:pt x="36" y="3643"/>
                  </a:lnTo>
                  <a:lnTo>
                    <a:pt x="43" y="3653"/>
                  </a:lnTo>
                  <a:lnTo>
                    <a:pt x="50" y="3663"/>
                  </a:lnTo>
                  <a:lnTo>
                    <a:pt x="57" y="3672"/>
                  </a:lnTo>
                  <a:lnTo>
                    <a:pt x="65" y="3681"/>
                  </a:lnTo>
                  <a:lnTo>
                    <a:pt x="73" y="3690"/>
                  </a:lnTo>
                  <a:lnTo>
                    <a:pt x="82" y="3698"/>
                  </a:lnTo>
                  <a:lnTo>
                    <a:pt x="91" y="3706"/>
                  </a:lnTo>
                  <a:lnTo>
                    <a:pt x="100" y="3713"/>
                  </a:lnTo>
                  <a:lnTo>
                    <a:pt x="110" y="3721"/>
                  </a:lnTo>
                  <a:lnTo>
                    <a:pt x="120" y="3728"/>
                  </a:lnTo>
                  <a:lnTo>
                    <a:pt x="131" y="3734"/>
                  </a:lnTo>
                  <a:lnTo>
                    <a:pt x="142" y="3739"/>
                  </a:lnTo>
                  <a:lnTo>
                    <a:pt x="153" y="3744"/>
                  </a:lnTo>
                  <a:lnTo>
                    <a:pt x="164" y="3749"/>
                  </a:lnTo>
                  <a:lnTo>
                    <a:pt x="176" y="3753"/>
                  </a:lnTo>
                  <a:lnTo>
                    <a:pt x="188" y="3756"/>
                  </a:lnTo>
                  <a:lnTo>
                    <a:pt x="200" y="3759"/>
                  </a:lnTo>
                  <a:lnTo>
                    <a:pt x="212" y="3761"/>
                  </a:lnTo>
                  <a:lnTo>
                    <a:pt x="224" y="3763"/>
                  </a:lnTo>
                  <a:lnTo>
                    <a:pt x="237" y="3764"/>
                  </a:lnTo>
                  <a:lnTo>
                    <a:pt x="250" y="3764"/>
                  </a:lnTo>
                  <a:lnTo>
                    <a:pt x="264" y="3764"/>
                  </a:lnTo>
                  <a:lnTo>
                    <a:pt x="276" y="3763"/>
                  </a:lnTo>
                  <a:lnTo>
                    <a:pt x="289" y="3761"/>
                  </a:lnTo>
                  <a:lnTo>
                    <a:pt x="301" y="3759"/>
                  </a:lnTo>
                  <a:lnTo>
                    <a:pt x="313" y="3756"/>
                  </a:lnTo>
                  <a:lnTo>
                    <a:pt x="325" y="3753"/>
                  </a:lnTo>
                  <a:lnTo>
                    <a:pt x="337" y="3749"/>
                  </a:lnTo>
                  <a:lnTo>
                    <a:pt x="348" y="3744"/>
                  </a:lnTo>
                  <a:lnTo>
                    <a:pt x="359" y="3739"/>
                  </a:lnTo>
                  <a:lnTo>
                    <a:pt x="370" y="3734"/>
                  </a:lnTo>
                  <a:lnTo>
                    <a:pt x="381" y="3728"/>
                  </a:lnTo>
                  <a:lnTo>
                    <a:pt x="391" y="3721"/>
                  </a:lnTo>
                  <a:lnTo>
                    <a:pt x="401" y="3713"/>
                  </a:lnTo>
                  <a:lnTo>
                    <a:pt x="410" y="3706"/>
                  </a:lnTo>
                  <a:lnTo>
                    <a:pt x="419" y="3698"/>
                  </a:lnTo>
                  <a:lnTo>
                    <a:pt x="428" y="3690"/>
                  </a:lnTo>
                  <a:lnTo>
                    <a:pt x="436" y="3681"/>
                  </a:lnTo>
                  <a:lnTo>
                    <a:pt x="444" y="3672"/>
                  </a:lnTo>
                  <a:lnTo>
                    <a:pt x="451" y="3663"/>
                  </a:lnTo>
                  <a:lnTo>
                    <a:pt x="458" y="3653"/>
                  </a:lnTo>
                  <a:lnTo>
                    <a:pt x="465" y="3643"/>
                  </a:lnTo>
                  <a:lnTo>
                    <a:pt x="471" y="3632"/>
                  </a:lnTo>
                  <a:lnTo>
                    <a:pt x="476" y="3621"/>
                  </a:lnTo>
                  <a:lnTo>
                    <a:pt x="481" y="3610"/>
                  </a:lnTo>
                  <a:lnTo>
                    <a:pt x="486" y="3599"/>
                  </a:lnTo>
                  <a:lnTo>
                    <a:pt x="490" y="3587"/>
                  </a:lnTo>
                  <a:lnTo>
                    <a:pt x="493" y="3576"/>
                  </a:lnTo>
                  <a:lnTo>
                    <a:pt x="496" y="3563"/>
                  </a:lnTo>
                  <a:lnTo>
                    <a:pt x="498" y="3551"/>
                  </a:lnTo>
                  <a:lnTo>
                    <a:pt x="500" y="3539"/>
                  </a:lnTo>
                  <a:lnTo>
                    <a:pt x="501" y="3526"/>
                  </a:lnTo>
                  <a:lnTo>
                    <a:pt x="501" y="3513"/>
                  </a:lnTo>
                  <a:lnTo>
                    <a:pt x="505" y="3358"/>
                  </a:lnTo>
                  <a:lnTo>
                    <a:pt x="517" y="3205"/>
                  </a:lnTo>
                  <a:lnTo>
                    <a:pt x="537" y="3054"/>
                  </a:lnTo>
                  <a:lnTo>
                    <a:pt x="563" y="2907"/>
                  </a:lnTo>
                  <a:lnTo>
                    <a:pt x="596" y="2760"/>
                  </a:lnTo>
                  <a:lnTo>
                    <a:pt x="637" y="2618"/>
                  </a:lnTo>
                  <a:lnTo>
                    <a:pt x="684" y="2478"/>
                  </a:lnTo>
                  <a:lnTo>
                    <a:pt x="738" y="2341"/>
                  </a:lnTo>
                  <a:lnTo>
                    <a:pt x="798" y="2208"/>
                  </a:lnTo>
                  <a:lnTo>
                    <a:pt x="865" y="2078"/>
                  </a:lnTo>
                  <a:lnTo>
                    <a:pt x="937" y="1952"/>
                  </a:lnTo>
                  <a:lnTo>
                    <a:pt x="1015" y="1830"/>
                  </a:lnTo>
                  <a:lnTo>
                    <a:pt x="1100" y="1711"/>
                  </a:lnTo>
                  <a:lnTo>
                    <a:pt x="1189" y="1598"/>
                  </a:lnTo>
                  <a:lnTo>
                    <a:pt x="1283" y="1488"/>
                  </a:lnTo>
                  <a:lnTo>
                    <a:pt x="1384" y="1384"/>
                  </a:lnTo>
                  <a:lnTo>
                    <a:pt x="1488" y="1285"/>
                  </a:lnTo>
                  <a:lnTo>
                    <a:pt x="1597" y="1189"/>
                  </a:lnTo>
                  <a:lnTo>
                    <a:pt x="1711" y="1100"/>
                  </a:lnTo>
                  <a:lnTo>
                    <a:pt x="1829" y="1017"/>
                  </a:lnTo>
                  <a:lnTo>
                    <a:pt x="1952" y="937"/>
                  </a:lnTo>
                  <a:lnTo>
                    <a:pt x="2077" y="865"/>
                  </a:lnTo>
                  <a:lnTo>
                    <a:pt x="2208" y="799"/>
                  </a:lnTo>
                  <a:lnTo>
                    <a:pt x="2340" y="739"/>
                  </a:lnTo>
                  <a:lnTo>
                    <a:pt x="2478" y="685"/>
                  </a:lnTo>
                  <a:lnTo>
                    <a:pt x="2617" y="637"/>
                  </a:lnTo>
                  <a:lnTo>
                    <a:pt x="2760" y="596"/>
                  </a:lnTo>
                  <a:lnTo>
                    <a:pt x="2906" y="563"/>
                  </a:lnTo>
                  <a:lnTo>
                    <a:pt x="3054" y="537"/>
                  </a:lnTo>
                  <a:lnTo>
                    <a:pt x="3204" y="517"/>
                  </a:lnTo>
                  <a:lnTo>
                    <a:pt x="3358" y="506"/>
                  </a:lnTo>
                  <a:lnTo>
                    <a:pt x="3512" y="502"/>
                  </a:lnTo>
                  <a:lnTo>
                    <a:pt x="3525" y="502"/>
                  </a:lnTo>
                  <a:lnTo>
                    <a:pt x="3538" y="501"/>
                  </a:lnTo>
                  <a:lnTo>
                    <a:pt x="3550" y="499"/>
                  </a:lnTo>
                  <a:lnTo>
                    <a:pt x="3562" y="497"/>
                  </a:lnTo>
                  <a:lnTo>
                    <a:pt x="3574" y="494"/>
                  </a:lnTo>
                  <a:lnTo>
                    <a:pt x="3587" y="491"/>
                  </a:lnTo>
                  <a:lnTo>
                    <a:pt x="3599" y="487"/>
                  </a:lnTo>
                  <a:lnTo>
                    <a:pt x="3610" y="482"/>
                  </a:lnTo>
                  <a:lnTo>
                    <a:pt x="3621" y="477"/>
                  </a:lnTo>
                  <a:lnTo>
                    <a:pt x="3632" y="472"/>
                  </a:lnTo>
                  <a:lnTo>
                    <a:pt x="3643" y="466"/>
                  </a:lnTo>
                  <a:lnTo>
                    <a:pt x="3653" y="459"/>
                  </a:lnTo>
                  <a:lnTo>
                    <a:pt x="3663" y="452"/>
                  </a:lnTo>
                  <a:lnTo>
                    <a:pt x="3672" y="445"/>
                  </a:lnTo>
                  <a:lnTo>
                    <a:pt x="3681" y="437"/>
                  </a:lnTo>
                  <a:lnTo>
                    <a:pt x="3690" y="429"/>
                  </a:lnTo>
                  <a:lnTo>
                    <a:pt x="3698" y="420"/>
                  </a:lnTo>
                  <a:lnTo>
                    <a:pt x="3706" y="411"/>
                  </a:lnTo>
                  <a:lnTo>
                    <a:pt x="3713" y="402"/>
                  </a:lnTo>
                  <a:lnTo>
                    <a:pt x="3720" y="391"/>
                  </a:lnTo>
                  <a:lnTo>
                    <a:pt x="3727" y="381"/>
                  </a:lnTo>
                  <a:lnTo>
                    <a:pt x="3733" y="370"/>
                  </a:lnTo>
                  <a:lnTo>
                    <a:pt x="3738" y="359"/>
                  </a:lnTo>
                  <a:lnTo>
                    <a:pt x="3743" y="348"/>
                  </a:lnTo>
                  <a:lnTo>
                    <a:pt x="3748" y="337"/>
                  </a:lnTo>
                  <a:lnTo>
                    <a:pt x="3752" y="325"/>
                  </a:lnTo>
                  <a:lnTo>
                    <a:pt x="3755" y="313"/>
                  </a:lnTo>
                  <a:lnTo>
                    <a:pt x="3758" y="301"/>
                  </a:lnTo>
                  <a:lnTo>
                    <a:pt x="3760" y="289"/>
                  </a:lnTo>
                  <a:lnTo>
                    <a:pt x="3762" y="276"/>
                  </a:lnTo>
                  <a:lnTo>
                    <a:pt x="3763" y="264"/>
                  </a:lnTo>
                  <a:lnTo>
                    <a:pt x="3763" y="251"/>
                  </a:lnTo>
                  <a:lnTo>
                    <a:pt x="3763" y="238"/>
                  </a:lnTo>
                  <a:lnTo>
                    <a:pt x="3762" y="225"/>
                  </a:lnTo>
                  <a:lnTo>
                    <a:pt x="3760" y="213"/>
                  </a:lnTo>
                  <a:lnTo>
                    <a:pt x="3758" y="201"/>
                  </a:lnTo>
                  <a:lnTo>
                    <a:pt x="3755" y="188"/>
                  </a:lnTo>
                  <a:lnTo>
                    <a:pt x="3752" y="177"/>
                  </a:lnTo>
                  <a:lnTo>
                    <a:pt x="3748" y="165"/>
                  </a:lnTo>
                  <a:lnTo>
                    <a:pt x="3743" y="154"/>
                  </a:lnTo>
                  <a:lnTo>
                    <a:pt x="3738" y="143"/>
                  </a:lnTo>
                  <a:lnTo>
                    <a:pt x="3733" y="132"/>
                  </a:lnTo>
                  <a:lnTo>
                    <a:pt x="3727" y="120"/>
                  </a:lnTo>
                  <a:lnTo>
                    <a:pt x="3720" y="110"/>
                  </a:lnTo>
                  <a:lnTo>
                    <a:pt x="3713" y="100"/>
                  </a:lnTo>
                  <a:lnTo>
                    <a:pt x="3706" y="91"/>
                  </a:lnTo>
                  <a:lnTo>
                    <a:pt x="3698" y="82"/>
                  </a:lnTo>
                  <a:lnTo>
                    <a:pt x="3690" y="73"/>
                  </a:lnTo>
                  <a:lnTo>
                    <a:pt x="3681" y="65"/>
                  </a:lnTo>
                  <a:lnTo>
                    <a:pt x="3672" y="57"/>
                  </a:lnTo>
                  <a:lnTo>
                    <a:pt x="3663" y="50"/>
                  </a:lnTo>
                  <a:lnTo>
                    <a:pt x="3653" y="43"/>
                  </a:lnTo>
                  <a:lnTo>
                    <a:pt x="3643" y="36"/>
                  </a:lnTo>
                  <a:lnTo>
                    <a:pt x="3632" y="30"/>
                  </a:lnTo>
                  <a:lnTo>
                    <a:pt x="3621" y="25"/>
                  </a:lnTo>
                  <a:lnTo>
                    <a:pt x="3610" y="20"/>
                  </a:lnTo>
                  <a:lnTo>
                    <a:pt x="3599" y="15"/>
                  </a:lnTo>
                  <a:lnTo>
                    <a:pt x="3587" y="11"/>
                  </a:lnTo>
                  <a:lnTo>
                    <a:pt x="3574" y="8"/>
                  </a:lnTo>
                  <a:lnTo>
                    <a:pt x="3562" y="5"/>
                  </a:lnTo>
                  <a:lnTo>
                    <a:pt x="3550" y="3"/>
                  </a:lnTo>
                  <a:lnTo>
                    <a:pt x="3538" y="1"/>
                  </a:lnTo>
                  <a:lnTo>
                    <a:pt x="3525" y="0"/>
                  </a:lnTo>
                  <a:lnTo>
                    <a:pt x="351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dirty="0">
                <a:latin typeface="Poppins Light" panose="00000400000000000000" pitchFamily="2" charset="0"/>
              </a:endParaRPr>
            </a:p>
          </p:txBody>
        </p:sp>
      </p:grpSp>
      <p:sp>
        <p:nvSpPr>
          <p:cNvPr id="64" name="TextBox 63">
            <a:extLst>
              <a:ext uri="{FF2B5EF4-FFF2-40B4-BE49-F238E27FC236}">
                <a16:creationId xmlns:a16="http://schemas.microsoft.com/office/drawing/2014/main" id="{9A02FE6A-9E4F-4653-BBE9-17EB630A6091}"/>
              </a:ext>
            </a:extLst>
          </p:cNvPr>
          <p:cNvSpPr txBox="1"/>
          <p:nvPr/>
        </p:nvSpPr>
        <p:spPr>
          <a:xfrm>
            <a:off x="1990491" y="2597786"/>
            <a:ext cx="1925688" cy="1126462"/>
          </a:xfrm>
          <a:prstGeom prst="rect">
            <a:avLst/>
          </a:prstGeom>
          <a:noFill/>
        </p:spPr>
        <p:txBody>
          <a:bodyPr wrap="square" rtlCol="0">
            <a:spAutoFit/>
          </a:bodyPr>
          <a:lstStyle/>
          <a:p>
            <a:pPr>
              <a:lnSpc>
                <a:spcPct val="140000"/>
              </a:lnSpc>
            </a:pPr>
            <a:r>
              <a:rPr lang="en-US" sz="1200" dirty="0">
                <a:solidFill>
                  <a:schemeClr val="tx1">
                    <a:lumMod val="65000"/>
                    <a:lumOff val="35000"/>
                  </a:schemeClr>
                </a:solidFill>
                <a:latin typeface="Poppins Light" panose="00000400000000000000" pitchFamily="2" charset="0"/>
                <a:cs typeface="Poppins Light" panose="00000400000000000000" pitchFamily="2" charset="0"/>
              </a:rPr>
              <a:t>Lorem ipsum dolor sit </a:t>
            </a:r>
            <a:r>
              <a:rPr lang="en-US" sz="1200" dirty="0" err="1">
                <a:solidFill>
                  <a:schemeClr val="tx1">
                    <a:lumMod val="65000"/>
                    <a:lumOff val="35000"/>
                  </a:schemeClr>
                </a:solidFill>
                <a:latin typeface="Poppins Light" panose="00000400000000000000" pitchFamily="2" charset="0"/>
                <a:cs typeface="Poppins Light" panose="00000400000000000000" pitchFamily="2" charset="0"/>
              </a:rPr>
              <a:t>amet</a:t>
            </a:r>
            <a:r>
              <a:rPr lang="en-US" sz="1200" dirty="0">
                <a:solidFill>
                  <a:schemeClr val="tx1">
                    <a:lumMod val="65000"/>
                    <a:lumOff val="35000"/>
                  </a:schemeClr>
                </a:solidFill>
                <a:latin typeface="Poppins Light" panose="00000400000000000000" pitchFamily="2" charset="0"/>
                <a:cs typeface="Poppins Light" panose="00000400000000000000" pitchFamily="2" charset="0"/>
              </a:rPr>
              <a:t> </a:t>
            </a:r>
            <a:r>
              <a:rPr lang="en-US" sz="1200" dirty="0" err="1">
                <a:solidFill>
                  <a:schemeClr val="tx1">
                    <a:lumMod val="65000"/>
                    <a:lumOff val="35000"/>
                  </a:schemeClr>
                </a:solidFill>
                <a:latin typeface="Poppins Light" panose="00000400000000000000" pitchFamily="2" charset="0"/>
                <a:cs typeface="Poppins Light" panose="00000400000000000000" pitchFamily="2" charset="0"/>
              </a:rPr>
              <a:t>consectetur</a:t>
            </a:r>
            <a:r>
              <a:rPr lang="en-US" sz="1200" dirty="0">
                <a:solidFill>
                  <a:schemeClr val="tx1">
                    <a:lumMod val="65000"/>
                    <a:lumOff val="35000"/>
                  </a:schemeClr>
                </a:solidFill>
                <a:latin typeface="Poppins Light" panose="00000400000000000000" pitchFamily="2" charset="0"/>
                <a:cs typeface="Poppins Light" panose="00000400000000000000" pitchFamily="2" charset="0"/>
              </a:rPr>
              <a:t> </a:t>
            </a:r>
            <a:r>
              <a:rPr lang="en-US" sz="1200" dirty="0" err="1">
                <a:solidFill>
                  <a:schemeClr val="tx1">
                    <a:lumMod val="65000"/>
                    <a:lumOff val="35000"/>
                  </a:schemeClr>
                </a:solidFill>
                <a:latin typeface="Poppins Light" panose="00000400000000000000" pitchFamily="2" charset="0"/>
                <a:cs typeface="Poppins Light" panose="00000400000000000000" pitchFamily="2" charset="0"/>
              </a:rPr>
              <a:t>Adipiscing</a:t>
            </a:r>
            <a:r>
              <a:rPr lang="en-US" sz="1200" dirty="0">
                <a:solidFill>
                  <a:schemeClr val="tx1">
                    <a:lumMod val="65000"/>
                    <a:lumOff val="35000"/>
                  </a:schemeClr>
                </a:solidFill>
                <a:latin typeface="Poppins Light" panose="00000400000000000000" pitchFamily="2" charset="0"/>
                <a:cs typeface="Poppins Light" panose="00000400000000000000" pitchFamily="2" charset="0"/>
              </a:rPr>
              <a:t> ipsum dolor sit </a:t>
            </a:r>
            <a:r>
              <a:rPr lang="en-US" sz="1200" dirty="0" err="1">
                <a:solidFill>
                  <a:schemeClr val="tx1">
                    <a:lumMod val="65000"/>
                    <a:lumOff val="35000"/>
                  </a:schemeClr>
                </a:solidFill>
                <a:latin typeface="Poppins Light" panose="00000400000000000000" pitchFamily="2" charset="0"/>
                <a:cs typeface="Poppins Light" panose="00000400000000000000" pitchFamily="2" charset="0"/>
              </a:rPr>
              <a:t>amet</a:t>
            </a:r>
            <a:r>
              <a:rPr lang="en-US" sz="1200" dirty="0">
                <a:solidFill>
                  <a:schemeClr val="tx1">
                    <a:lumMod val="65000"/>
                    <a:lumOff val="35000"/>
                  </a:schemeClr>
                </a:solidFill>
                <a:latin typeface="Poppins Light" panose="00000400000000000000" pitchFamily="2" charset="0"/>
                <a:cs typeface="Poppins Light" panose="00000400000000000000" pitchFamily="2" charset="0"/>
              </a:rPr>
              <a:t> </a:t>
            </a:r>
          </a:p>
        </p:txBody>
      </p:sp>
      <p:sp>
        <p:nvSpPr>
          <p:cNvPr id="66" name="TextBox 65">
            <a:extLst>
              <a:ext uri="{FF2B5EF4-FFF2-40B4-BE49-F238E27FC236}">
                <a16:creationId xmlns:a16="http://schemas.microsoft.com/office/drawing/2014/main" id="{6C0A3D40-5781-4E65-9928-E112276E3453}"/>
              </a:ext>
            </a:extLst>
          </p:cNvPr>
          <p:cNvSpPr txBox="1"/>
          <p:nvPr/>
        </p:nvSpPr>
        <p:spPr>
          <a:xfrm>
            <a:off x="5513038" y="2165179"/>
            <a:ext cx="1576883" cy="338554"/>
          </a:xfrm>
          <a:prstGeom prst="rect">
            <a:avLst/>
          </a:prstGeom>
          <a:noFill/>
        </p:spPr>
        <p:txBody>
          <a:bodyPr wrap="square" rtlCol="0">
            <a:spAutoFit/>
          </a:bodyPr>
          <a:lstStyle/>
          <a:p>
            <a:r>
              <a:rPr lang="id-ID" sz="1600" b="1" dirty="0">
                <a:solidFill>
                  <a:schemeClr val="tx2">
                    <a:lumMod val="90000"/>
                    <a:lumOff val="10000"/>
                  </a:schemeClr>
                </a:solidFill>
                <a:latin typeface="Poppins Light" panose="00000400000000000000" pitchFamily="2" charset="0"/>
              </a:rPr>
              <a:t>Option Here</a:t>
            </a:r>
          </a:p>
        </p:txBody>
      </p:sp>
      <p:sp>
        <p:nvSpPr>
          <p:cNvPr id="65" name="Oval 64">
            <a:extLst>
              <a:ext uri="{FF2B5EF4-FFF2-40B4-BE49-F238E27FC236}">
                <a16:creationId xmlns:a16="http://schemas.microsoft.com/office/drawing/2014/main" id="{FCB6A9FA-9EF9-43F0-A368-D06C5721E3B9}"/>
              </a:ext>
            </a:extLst>
          </p:cNvPr>
          <p:cNvSpPr/>
          <p:nvPr/>
        </p:nvSpPr>
        <p:spPr>
          <a:xfrm>
            <a:off x="4617777" y="2165179"/>
            <a:ext cx="692150" cy="69215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latin typeface="Poppins Light" panose="00000400000000000000" pitchFamily="2" charset="0"/>
            </a:endParaRPr>
          </a:p>
        </p:txBody>
      </p:sp>
      <p:grpSp>
        <p:nvGrpSpPr>
          <p:cNvPr id="67" name="Group 66">
            <a:extLst>
              <a:ext uri="{FF2B5EF4-FFF2-40B4-BE49-F238E27FC236}">
                <a16:creationId xmlns:a16="http://schemas.microsoft.com/office/drawing/2014/main" id="{A0A50BF6-5074-402B-8E14-A3071631D836}"/>
              </a:ext>
            </a:extLst>
          </p:cNvPr>
          <p:cNvGrpSpPr/>
          <p:nvPr/>
        </p:nvGrpSpPr>
        <p:grpSpPr>
          <a:xfrm>
            <a:off x="4809254" y="2378659"/>
            <a:ext cx="301762" cy="301760"/>
            <a:chOff x="2005013" y="1077913"/>
            <a:chExt cx="688975" cy="688975"/>
          </a:xfrm>
          <a:solidFill>
            <a:schemeClr val="bg1"/>
          </a:solidFill>
        </p:grpSpPr>
        <p:sp>
          <p:nvSpPr>
            <p:cNvPr id="68" name="Freeform 5">
              <a:extLst>
                <a:ext uri="{FF2B5EF4-FFF2-40B4-BE49-F238E27FC236}">
                  <a16:creationId xmlns:a16="http://schemas.microsoft.com/office/drawing/2014/main" id="{7F7E9568-0491-42D7-B9C2-3E814BAAEBCE}"/>
                </a:ext>
              </a:extLst>
            </p:cNvPr>
            <p:cNvSpPr>
              <a:spLocks noEditPoints="1"/>
            </p:cNvSpPr>
            <p:nvPr/>
          </p:nvSpPr>
          <p:spPr bwMode="auto">
            <a:xfrm>
              <a:off x="2005013" y="1077913"/>
              <a:ext cx="688975" cy="688975"/>
            </a:xfrm>
            <a:custGeom>
              <a:avLst/>
              <a:gdLst>
                <a:gd name="T0" fmla="*/ 8083 w 16058"/>
                <a:gd name="T1" fmla="*/ 10645 h 16058"/>
                <a:gd name="T2" fmla="*/ 6322 w 16058"/>
                <a:gd name="T3" fmla="*/ 9396 h 16058"/>
                <a:gd name="T4" fmla="*/ 5244 w 16058"/>
                <a:gd name="T5" fmla="*/ 7514 h 16058"/>
                <a:gd name="T6" fmla="*/ 5076 w 16058"/>
                <a:gd name="T7" fmla="*/ 5258 h 16058"/>
                <a:gd name="T8" fmla="*/ 5875 w 16058"/>
                <a:gd name="T9" fmla="*/ 3217 h 16058"/>
                <a:gd name="T10" fmla="*/ 7435 w 16058"/>
                <a:gd name="T11" fmla="*/ 1730 h 16058"/>
                <a:gd name="T12" fmla="*/ 9523 w 16058"/>
                <a:gd name="T13" fmla="*/ 1030 h 16058"/>
                <a:gd name="T14" fmla="*/ 11761 w 16058"/>
                <a:gd name="T15" fmla="*/ 1308 h 16058"/>
                <a:gd name="T16" fmla="*/ 13584 w 16058"/>
                <a:gd name="T17" fmla="*/ 2474 h 16058"/>
                <a:gd name="T18" fmla="*/ 14750 w 16058"/>
                <a:gd name="T19" fmla="*/ 4297 h 16058"/>
                <a:gd name="T20" fmla="*/ 15028 w 16058"/>
                <a:gd name="T21" fmla="*/ 6535 h 16058"/>
                <a:gd name="T22" fmla="*/ 14328 w 16058"/>
                <a:gd name="T23" fmla="*/ 8624 h 16058"/>
                <a:gd name="T24" fmla="*/ 12841 w 16058"/>
                <a:gd name="T25" fmla="*/ 10183 h 16058"/>
                <a:gd name="T26" fmla="*/ 10800 w 16058"/>
                <a:gd name="T27" fmla="*/ 10982 h 16058"/>
                <a:gd name="T28" fmla="*/ 2326 w 16058"/>
                <a:gd name="T29" fmla="*/ 14973 h 16058"/>
                <a:gd name="T30" fmla="*/ 2162 w 16058"/>
                <a:gd name="T31" fmla="*/ 15080 h 16058"/>
                <a:gd name="T32" fmla="*/ 1975 w 16058"/>
                <a:gd name="T33" fmla="*/ 15148 h 16058"/>
                <a:gd name="T34" fmla="*/ 1771 w 16058"/>
                <a:gd name="T35" fmla="*/ 15172 h 16058"/>
                <a:gd name="T36" fmla="*/ 1387 w 16058"/>
                <a:gd name="T37" fmla="*/ 15084 h 16058"/>
                <a:gd name="T38" fmla="*/ 1088 w 16058"/>
                <a:gd name="T39" fmla="*/ 14850 h 16058"/>
                <a:gd name="T40" fmla="*/ 913 w 16058"/>
                <a:gd name="T41" fmla="*/ 14508 h 16058"/>
                <a:gd name="T42" fmla="*/ 890 w 16058"/>
                <a:gd name="T43" fmla="*/ 14194 h 16058"/>
                <a:gd name="T44" fmla="*/ 935 w 16058"/>
                <a:gd name="T45" fmla="*/ 13998 h 16058"/>
                <a:gd name="T46" fmla="*/ 1021 w 16058"/>
                <a:gd name="T47" fmla="*/ 13820 h 16058"/>
                <a:gd name="T48" fmla="*/ 1142 w 16058"/>
                <a:gd name="T49" fmla="*/ 13667 h 16058"/>
                <a:gd name="T50" fmla="*/ 5408 w 16058"/>
                <a:gd name="T51" fmla="*/ 9863 h 16058"/>
                <a:gd name="T52" fmla="*/ 5742 w 16058"/>
                <a:gd name="T53" fmla="*/ 10234 h 16058"/>
                <a:gd name="T54" fmla="*/ 6106 w 16058"/>
                <a:gd name="T55" fmla="*/ 10575 h 16058"/>
                <a:gd name="T56" fmla="*/ 2407 w 16058"/>
                <a:gd name="T57" fmla="*/ 14900 h 16058"/>
                <a:gd name="T58" fmla="*/ 7693 w 16058"/>
                <a:gd name="T59" fmla="*/ 474 h 16058"/>
                <a:gd name="T60" fmla="*/ 5579 w 16058"/>
                <a:gd name="T61" fmla="*/ 1973 h 16058"/>
                <a:gd name="T62" fmla="*/ 4285 w 16058"/>
                <a:gd name="T63" fmla="*/ 4231 h 16058"/>
                <a:gd name="T64" fmla="*/ 4022 w 16058"/>
                <a:gd name="T65" fmla="*/ 6306 h 16058"/>
                <a:gd name="T66" fmla="*/ 4119 w 16058"/>
                <a:gd name="T67" fmla="*/ 7138 h 16058"/>
                <a:gd name="T68" fmla="*/ 4326 w 16058"/>
                <a:gd name="T69" fmla="*/ 7930 h 16058"/>
                <a:gd name="T70" fmla="*/ 4634 w 16058"/>
                <a:gd name="T71" fmla="*/ 8676 h 16058"/>
                <a:gd name="T72" fmla="*/ 386 w 16058"/>
                <a:gd name="T73" fmla="*/ 13185 h 16058"/>
                <a:gd name="T74" fmla="*/ 179 w 16058"/>
                <a:gd name="T75" fmla="*/ 13512 h 16058"/>
                <a:gd name="T76" fmla="*/ 46 w 16058"/>
                <a:gd name="T77" fmla="*/ 13883 h 16058"/>
                <a:gd name="T78" fmla="*/ 0 w 16058"/>
                <a:gd name="T79" fmla="*/ 14287 h 16058"/>
                <a:gd name="T80" fmla="*/ 175 w 16058"/>
                <a:gd name="T81" fmla="*/ 15054 h 16058"/>
                <a:gd name="T82" fmla="*/ 644 w 16058"/>
                <a:gd name="T83" fmla="*/ 15654 h 16058"/>
                <a:gd name="T84" fmla="*/ 1329 w 16058"/>
                <a:gd name="T85" fmla="*/ 16002 h 16058"/>
                <a:gd name="T86" fmla="*/ 1954 w 16058"/>
                <a:gd name="T87" fmla="*/ 16049 h 16058"/>
                <a:gd name="T88" fmla="*/ 2344 w 16058"/>
                <a:gd name="T89" fmla="*/ 15963 h 16058"/>
                <a:gd name="T90" fmla="*/ 2698 w 16058"/>
                <a:gd name="T91" fmla="*/ 15795 h 16058"/>
                <a:gd name="T92" fmla="*/ 3003 w 16058"/>
                <a:gd name="T93" fmla="*/ 15557 h 16058"/>
                <a:gd name="T94" fmla="*/ 7703 w 16058"/>
                <a:gd name="T95" fmla="*/ 11572 h 16058"/>
                <a:gd name="T96" fmla="*/ 8472 w 16058"/>
                <a:gd name="T97" fmla="*/ 11837 h 16058"/>
                <a:gd name="T98" fmla="*/ 9285 w 16058"/>
                <a:gd name="T99" fmla="*/ 11996 h 16058"/>
                <a:gd name="T100" fmla="*/ 10346 w 16058"/>
                <a:gd name="T101" fmla="*/ 12035 h 16058"/>
                <a:gd name="T102" fmla="*/ 12907 w 16058"/>
                <a:gd name="T103" fmla="*/ 11317 h 16058"/>
                <a:gd name="T104" fmla="*/ 14862 w 16058"/>
                <a:gd name="T105" fmla="*/ 9625 h 16058"/>
                <a:gd name="T106" fmla="*/ 15936 w 16058"/>
                <a:gd name="T107" fmla="*/ 7235 h 16058"/>
                <a:gd name="T108" fmla="*/ 15868 w 16058"/>
                <a:gd name="T109" fmla="*/ 4517 h 16058"/>
                <a:gd name="T110" fmla="*/ 14683 w 16058"/>
                <a:gd name="T111" fmla="*/ 2191 h 16058"/>
                <a:gd name="T112" fmla="*/ 12647 w 16058"/>
                <a:gd name="T113" fmla="*/ 594 h 16058"/>
                <a:gd name="T114" fmla="*/ 10036 w 16058"/>
                <a:gd name="T115" fmla="*/ 0 h 16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058" h="16058">
                  <a:moveTo>
                    <a:pt x="10036" y="11040"/>
                  </a:moveTo>
                  <a:lnTo>
                    <a:pt x="9778" y="11034"/>
                  </a:lnTo>
                  <a:lnTo>
                    <a:pt x="9523" y="11014"/>
                  </a:lnTo>
                  <a:lnTo>
                    <a:pt x="9272" y="10982"/>
                  </a:lnTo>
                  <a:lnTo>
                    <a:pt x="9025" y="10938"/>
                  </a:lnTo>
                  <a:lnTo>
                    <a:pt x="8783" y="10882"/>
                  </a:lnTo>
                  <a:lnTo>
                    <a:pt x="8544" y="10814"/>
                  </a:lnTo>
                  <a:lnTo>
                    <a:pt x="8311" y="10736"/>
                  </a:lnTo>
                  <a:lnTo>
                    <a:pt x="8083" y="10645"/>
                  </a:lnTo>
                  <a:lnTo>
                    <a:pt x="7860" y="10545"/>
                  </a:lnTo>
                  <a:lnTo>
                    <a:pt x="7645" y="10434"/>
                  </a:lnTo>
                  <a:lnTo>
                    <a:pt x="7435" y="10313"/>
                  </a:lnTo>
                  <a:lnTo>
                    <a:pt x="7231" y="10183"/>
                  </a:lnTo>
                  <a:lnTo>
                    <a:pt x="7034" y="10043"/>
                  </a:lnTo>
                  <a:lnTo>
                    <a:pt x="6845" y="9894"/>
                  </a:lnTo>
                  <a:lnTo>
                    <a:pt x="6662" y="9736"/>
                  </a:lnTo>
                  <a:lnTo>
                    <a:pt x="6488" y="9570"/>
                  </a:lnTo>
                  <a:lnTo>
                    <a:pt x="6322" y="9396"/>
                  </a:lnTo>
                  <a:lnTo>
                    <a:pt x="6164" y="9213"/>
                  </a:lnTo>
                  <a:lnTo>
                    <a:pt x="6015" y="9024"/>
                  </a:lnTo>
                  <a:lnTo>
                    <a:pt x="5875" y="8827"/>
                  </a:lnTo>
                  <a:lnTo>
                    <a:pt x="5745" y="8624"/>
                  </a:lnTo>
                  <a:lnTo>
                    <a:pt x="5624" y="8413"/>
                  </a:lnTo>
                  <a:lnTo>
                    <a:pt x="5513" y="8198"/>
                  </a:lnTo>
                  <a:lnTo>
                    <a:pt x="5413" y="7975"/>
                  </a:lnTo>
                  <a:lnTo>
                    <a:pt x="5322" y="7747"/>
                  </a:lnTo>
                  <a:lnTo>
                    <a:pt x="5244" y="7514"/>
                  </a:lnTo>
                  <a:lnTo>
                    <a:pt x="5176" y="7275"/>
                  </a:lnTo>
                  <a:lnTo>
                    <a:pt x="5120" y="7033"/>
                  </a:lnTo>
                  <a:lnTo>
                    <a:pt x="5076" y="6786"/>
                  </a:lnTo>
                  <a:lnTo>
                    <a:pt x="5044" y="6535"/>
                  </a:lnTo>
                  <a:lnTo>
                    <a:pt x="5025" y="6280"/>
                  </a:lnTo>
                  <a:lnTo>
                    <a:pt x="5018" y="6022"/>
                  </a:lnTo>
                  <a:lnTo>
                    <a:pt x="5025" y="5764"/>
                  </a:lnTo>
                  <a:lnTo>
                    <a:pt x="5044" y="5509"/>
                  </a:lnTo>
                  <a:lnTo>
                    <a:pt x="5076" y="5258"/>
                  </a:lnTo>
                  <a:lnTo>
                    <a:pt x="5120" y="5011"/>
                  </a:lnTo>
                  <a:lnTo>
                    <a:pt x="5176" y="4768"/>
                  </a:lnTo>
                  <a:lnTo>
                    <a:pt x="5244" y="4529"/>
                  </a:lnTo>
                  <a:lnTo>
                    <a:pt x="5322" y="4297"/>
                  </a:lnTo>
                  <a:lnTo>
                    <a:pt x="5413" y="4069"/>
                  </a:lnTo>
                  <a:lnTo>
                    <a:pt x="5513" y="3846"/>
                  </a:lnTo>
                  <a:lnTo>
                    <a:pt x="5624" y="3630"/>
                  </a:lnTo>
                  <a:lnTo>
                    <a:pt x="5745" y="3420"/>
                  </a:lnTo>
                  <a:lnTo>
                    <a:pt x="5875" y="3217"/>
                  </a:lnTo>
                  <a:lnTo>
                    <a:pt x="6015" y="3020"/>
                  </a:lnTo>
                  <a:lnTo>
                    <a:pt x="6164" y="2830"/>
                  </a:lnTo>
                  <a:lnTo>
                    <a:pt x="6322" y="2648"/>
                  </a:lnTo>
                  <a:lnTo>
                    <a:pt x="6488" y="2474"/>
                  </a:lnTo>
                  <a:lnTo>
                    <a:pt x="6662" y="2307"/>
                  </a:lnTo>
                  <a:lnTo>
                    <a:pt x="6845" y="2150"/>
                  </a:lnTo>
                  <a:lnTo>
                    <a:pt x="7034" y="2000"/>
                  </a:lnTo>
                  <a:lnTo>
                    <a:pt x="7231" y="1861"/>
                  </a:lnTo>
                  <a:lnTo>
                    <a:pt x="7435" y="1730"/>
                  </a:lnTo>
                  <a:lnTo>
                    <a:pt x="7645" y="1610"/>
                  </a:lnTo>
                  <a:lnTo>
                    <a:pt x="7860" y="1498"/>
                  </a:lnTo>
                  <a:lnTo>
                    <a:pt x="8083" y="1398"/>
                  </a:lnTo>
                  <a:lnTo>
                    <a:pt x="8311" y="1308"/>
                  </a:lnTo>
                  <a:lnTo>
                    <a:pt x="8544" y="1229"/>
                  </a:lnTo>
                  <a:lnTo>
                    <a:pt x="8783" y="1161"/>
                  </a:lnTo>
                  <a:lnTo>
                    <a:pt x="9025" y="1106"/>
                  </a:lnTo>
                  <a:lnTo>
                    <a:pt x="9272" y="1062"/>
                  </a:lnTo>
                  <a:lnTo>
                    <a:pt x="9523" y="1030"/>
                  </a:lnTo>
                  <a:lnTo>
                    <a:pt x="9778" y="1010"/>
                  </a:lnTo>
                  <a:lnTo>
                    <a:pt x="10036" y="1004"/>
                  </a:lnTo>
                  <a:lnTo>
                    <a:pt x="10294" y="1010"/>
                  </a:lnTo>
                  <a:lnTo>
                    <a:pt x="10549" y="1030"/>
                  </a:lnTo>
                  <a:lnTo>
                    <a:pt x="10800" y="1062"/>
                  </a:lnTo>
                  <a:lnTo>
                    <a:pt x="11048" y="1106"/>
                  </a:lnTo>
                  <a:lnTo>
                    <a:pt x="11291" y="1161"/>
                  </a:lnTo>
                  <a:lnTo>
                    <a:pt x="11529" y="1229"/>
                  </a:lnTo>
                  <a:lnTo>
                    <a:pt x="11761" y="1308"/>
                  </a:lnTo>
                  <a:lnTo>
                    <a:pt x="11989" y="1398"/>
                  </a:lnTo>
                  <a:lnTo>
                    <a:pt x="12212" y="1498"/>
                  </a:lnTo>
                  <a:lnTo>
                    <a:pt x="12428" y="1610"/>
                  </a:lnTo>
                  <a:lnTo>
                    <a:pt x="12639" y="1730"/>
                  </a:lnTo>
                  <a:lnTo>
                    <a:pt x="12841" y="1861"/>
                  </a:lnTo>
                  <a:lnTo>
                    <a:pt x="13038" y="2000"/>
                  </a:lnTo>
                  <a:lnTo>
                    <a:pt x="13228" y="2150"/>
                  </a:lnTo>
                  <a:lnTo>
                    <a:pt x="13410" y="2307"/>
                  </a:lnTo>
                  <a:lnTo>
                    <a:pt x="13584" y="2474"/>
                  </a:lnTo>
                  <a:lnTo>
                    <a:pt x="13751" y="2648"/>
                  </a:lnTo>
                  <a:lnTo>
                    <a:pt x="13908" y="2830"/>
                  </a:lnTo>
                  <a:lnTo>
                    <a:pt x="14058" y="3020"/>
                  </a:lnTo>
                  <a:lnTo>
                    <a:pt x="14197" y="3217"/>
                  </a:lnTo>
                  <a:lnTo>
                    <a:pt x="14328" y="3420"/>
                  </a:lnTo>
                  <a:lnTo>
                    <a:pt x="14448" y="3630"/>
                  </a:lnTo>
                  <a:lnTo>
                    <a:pt x="14560" y="3846"/>
                  </a:lnTo>
                  <a:lnTo>
                    <a:pt x="14660" y="4069"/>
                  </a:lnTo>
                  <a:lnTo>
                    <a:pt x="14750" y="4297"/>
                  </a:lnTo>
                  <a:lnTo>
                    <a:pt x="14829" y="4529"/>
                  </a:lnTo>
                  <a:lnTo>
                    <a:pt x="14897" y="4768"/>
                  </a:lnTo>
                  <a:lnTo>
                    <a:pt x="14952" y="5011"/>
                  </a:lnTo>
                  <a:lnTo>
                    <a:pt x="14996" y="5258"/>
                  </a:lnTo>
                  <a:lnTo>
                    <a:pt x="15028" y="5509"/>
                  </a:lnTo>
                  <a:lnTo>
                    <a:pt x="15048" y="5764"/>
                  </a:lnTo>
                  <a:lnTo>
                    <a:pt x="15054" y="6022"/>
                  </a:lnTo>
                  <a:lnTo>
                    <a:pt x="15048" y="6280"/>
                  </a:lnTo>
                  <a:lnTo>
                    <a:pt x="15028" y="6535"/>
                  </a:lnTo>
                  <a:lnTo>
                    <a:pt x="14996" y="6786"/>
                  </a:lnTo>
                  <a:lnTo>
                    <a:pt x="14952" y="7033"/>
                  </a:lnTo>
                  <a:lnTo>
                    <a:pt x="14897" y="7275"/>
                  </a:lnTo>
                  <a:lnTo>
                    <a:pt x="14829" y="7514"/>
                  </a:lnTo>
                  <a:lnTo>
                    <a:pt x="14750" y="7747"/>
                  </a:lnTo>
                  <a:lnTo>
                    <a:pt x="14660" y="7975"/>
                  </a:lnTo>
                  <a:lnTo>
                    <a:pt x="14560" y="8198"/>
                  </a:lnTo>
                  <a:lnTo>
                    <a:pt x="14448" y="8413"/>
                  </a:lnTo>
                  <a:lnTo>
                    <a:pt x="14328" y="8624"/>
                  </a:lnTo>
                  <a:lnTo>
                    <a:pt x="14197" y="8827"/>
                  </a:lnTo>
                  <a:lnTo>
                    <a:pt x="14058" y="9024"/>
                  </a:lnTo>
                  <a:lnTo>
                    <a:pt x="13908" y="9213"/>
                  </a:lnTo>
                  <a:lnTo>
                    <a:pt x="13751" y="9396"/>
                  </a:lnTo>
                  <a:lnTo>
                    <a:pt x="13584" y="9570"/>
                  </a:lnTo>
                  <a:lnTo>
                    <a:pt x="13410" y="9736"/>
                  </a:lnTo>
                  <a:lnTo>
                    <a:pt x="13228" y="9894"/>
                  </a:lnTo>
                  <a:lnTo>
                    <a:pt x="13038" y="10043"/>
                  </a:lnTo>
                  <a:lnTo>
                    <a:pt x="12841" y="10183"/>
                  </a:lnTo>
                  <a:lnTo>
                    <a:pt x="12639" y="10313"/>
                  </a:lnTo>
                  <a:lnTo>
                    <a:pt x="12428" y="10434"/>
                  </a:lnTo>
                  <a:lnTo>
                    <a:pt x="12212" y="10545"/>
                  </a:lnTo>
                  <a:lnTo>
                    <a:pt x="11989" y="10645"/>
                  </a:lnTo>
                  <a:lnTo>
                    <a:pt x="11761" y="10736"/>
                  </a:lnTo>
                  <a:lnTo>
                    <a:pt x="11529" y="10814"/>
                  </a:lnTo>
                  <a:lnTo>
                    <a:pt x="11291" y="10882"/>
                  </a:lnTo>
                  <a:lnTo>
                    <a:pt x="11048" y="10938"/>
                  </a:lnTo>
                  <a:lnTo>
                    <a:pt x="10800" y="10982"/>
                  </a:lnTo>
                  <a:lnTo>
                    <a:pt x="10549" y="11014"/>
                  </a:lnTo>
                  <a:lnTo>
                    <a:pt x="10294" y="11034"/>
                  </a:lnTo>
                  <a:lnTo>
                    <a:pt x="10036" y="11040"/>
                  </a:lnTo>
                  <a:close/>
                  <a:moveTo>
                    <a:pt x="2407" y="14900"/>
                  </a:moveTo>
                  <a:lnTo>
                    <a:pt x="2391" y="14915"/>
                  </a:lnTo>
                  <a:lnTo>
                    <a:pt x="2376" y="14930"/>
                  </a:lnTo>
                  <a:lnTo>
                    <a:pt x="2360" y="14945"/>
                  </a:lnTo>
                  <a:lnTo>
                    <a:pt x="2342" y="14959"/>
                  </a:lnTo>
                  <a:lnTo>
                    <a:pt x="2326" y="14973"/>
                  </a:lnTo>
                  <a:lnTo>
                    <a:pt x="2309" y="14987"/>
                  </a:lnTo>
                  <a:lnTo>
                    <a:pt x="2291" y="15000"/>
                  </a:lnTo>
                  <a:lnTo>
                    <a:pt x="2274" y="15013"/>
                  </a:lnTo>
                  <a:lnTo>
                    <a:pt x="2256" y="15025"/>
                  </a:lnTo>
                  <a:lnTo>
                    <a:pt x="2238" y="15037"/>
                  </a:lnTo>
                  <a:lnTo>
                    <a:pt x="2219" y="15048"/>
                  </a:lnTo>
                  <a:lnTo>
                    <a:pt x="2200" y="15059"/>
                  </a:lnTo>
                  <a:lnTo>
                    <a:pt x="2181" y="15069"/>
                  </a:lnTo>
                  <a:lnTo>
                    <a:pt x="2162" y="15080"/>
                  </a:lnTo>
                  <a:lnTo>
                    <a:pt x="2142" y="15090"/>
                  </a:lnTo>
                  <a:lnTo>
                    <a:pt x="2122" y="15099"/>
                  </a:lnTo>
                  <a:lnTo>
                    <a:pt x="2102" y="15108"/>
                  </a:lnTo>
                  <a:lnTo>
                    <a:pt x="2081" y="15116"/>
                  </a:lnTo>
                  <a:lnTo>
                    <a:pt x="2060" y="15123"/>
                  </a:lnTo>
                  <a:lnTo>
                    <a:pt x="2039" y="15130"/>
                  </a:lnTo>
                  <a:lnTo>
                    <a:pt x="2018" y="15137"/>
                  </a:lnTo>
                  <a:lnTo>
                    <a:pt x="1996" y="15143"/>
                  </a:lnTo>
                  <a:lnTo>
                    <a:pt x="1975" y="15148"/>
                  </a:lnTo>
                  <a:lnTo>
                    <a:pt x="1953" y="15153"/>
                  </a:lnTo>
                  <a:lnTo>
                    <a:pt x="1931" y="15158"/>
                  </a:lnTo>
                  <a:lnTo>
                    <a:pt x="1909" y="15162"/>
                  </a:lnTo>
                  <a:lnTo>
                    <a:pt x="1886" y="15165"/>
                  </a:lnTo>
                  <a:lnTo>
                    <a:pt x="1864" y="15168"/>
                  </a:lnTo>
                  <a:lnTo>
                    <a:pt x="1841" y="15170"/>
                  </a:lnTo>
                  <a:lnTo>
                    <a:pt x="1818" y="15171"/>
                  </a:lnTo>
                  <a:lnTo>
                    <a:pt x="1794" y="15172"/>
                  </a:lnTo>
                  <a:lnTo>
                    <a:pt x="1771" y="15172"/>
                  </a:lnTo>
                  <a:lnTo>
                    <a:pt x="1725" y="15171"/>
                  </a:lnTo>
                  <a:lnTo>
                    <a:pt x="1680" y="15168"/>
                  </a:lnTo>
                  <a:lnTo>
                    <a:pt x="1636" y="15162"/>
                  </a:lnTo>
                  <a:lnTo>
                    <a:pt x="1593" y="15154"/>
                  </a:lnTo>
                  <a:lnTo>
                    <a:pt x="1550" y="15145"/>
                  </a:lnTo>
                  <a:lnTo>
                    <a:pt x="1507" y="15133"/>
                  </a:lnTo>
                  <a:lnTo>
                    <a:pt x="1466" y="15119"/>
                  </a:lnTo>
                  <a:lnTo>
                    <a:pt x="1426" y="15103"/>
                  </a:lnTo>
                  <a:lnTo>
                    <a:pt x="1387" y="15084"/>
                  </a:lnTo>
                  <a:lnTo>
                    <a:pt x="1349" y="15065"/>
                  </a:lnTo>
                  <a:lnTo>
                    <a:pt x="1312" y="15044"/>
                  </a:lnTo>
                  <a:lnTo>
                    <a:pt x="1276" y="15021"/>
                  </a:lnTo>
                  <a:lnTo>
                    <a:pt x="1241" y="14996"/>
                  </a:lnTo>
                  <a:lnTo>
                    <a:pt x="1208" y="14970"/>
                  </a:lnTo>
                  <a:lnTo>
                    <a:pt x="1176" y="14942"/>
                  </a:lnTo>
                  <a:lnTo>
                    <a:pt x="1145" y="14913"/>
                  </a:lnTo>
                  <a:lnTo>
                    <a:pt x="1116" y="14882"/>
                  </a:lnTo>
                  <a:lnTo>
                    <a:pt x="1088" y="14850"/>
                  </a:lnTo>
                  <a:lnTo>
                    <a:pt x="1062" y="14817"/>
                  </a:lnTo>
                  <a:lnTo>
                    <a:pt x="1037" y="14782"/>
                  </a:lnTo>
                  <a:lnTo>
                    <a:pt x="1014" y="14746"/>
                  </a:lnTo>
                  <a:lnTo>
                    <a:pt x="993" y="14709"/>
                  </a:lnTo>
                  <a:lnTo>
                    <a:pt x="974" y="14671"/>
                  </a:lnTo>
                  <a:lnTo>
                    <a:pt x="955" y="14632"/>
                  </a:lnTo>
                  <a:lnTo>
                    <a:pt x="939" y="14592"/>
                  </a:lnTo>
                  <a:lnTo>
                    <a:pt x="925" y="14551"/>
                  </a:lnTo>
                  <a:lnTo>
                    <a:pt x="913" y="14508"/>
                  </a:lnTo>
                  <a:lnTo>
                    <a:pt x="903" y="14465"/>
                  </a:lnTo>
                  <a:lnTo>
                    <a:pt x="896" y="14422"/>
                  </a:lnTo>
                  <a:lnTo>
                    <a:pt x="890" y="14378"/>
                  </a:lnTo>
                  <a:lnTo>
                    <a:pt x="887" y="14333"/>
                  </a:lnTo>
                  <a:lnTo>
                    <a:pt x="886" y="14287"/>
                  </a:lnTo>
                  <a:lnTo>
                    <a:pt x="886" y="14264"/>
                  </a:lnTo>
                  <a:lnTo>
                    <a:pt x="887" y="14240"/>
                  </a:lnTo>
                  <a:lnTo>
                    <a:pt x="888" y="14217"/>
                  </a:lnTo>
                  <a:lnTo>
                    <a:pt x="890" y="14194"/>
                  </a:lnTo>
                  <a:lnTo>
                    <a:pt x="893" y="14172"/>
                  </a:lnTo>
                  <a:lnTo>
                    <a:pt x="896" y="14149"/>
                  </a:lnTo>
                  <a:lnTo>
                    <a:pt x="900" y="14127"/>
                  </a:lnTo>
                  <a:lnTo>
                    <a:pt x="905" y="14105"/>
                  </a:lnTo>
                  <a:lnTo>
                    <a:pt x="910" y="14083"/>
                  </a:lnTo>
                  <a:lnTo>
                    <a:pt x="915" y="14062"/>
                  </a:lnTo>
                  <a:lnTo>
                    <a:pt x="921" y="14040"/>
                  </a:lnTo>
                  <a:lnTo>
                    <a:pt x="928" y="14019"/>
                  </a:lnTo>
                  <a:lnTo>
                    <a:pt x="935" y="13998"/>
                  </a:lnTo>
                  <a:lnTo>
                    <a:pt x="942" y="13977"/>
                  </a:lnTo>
                  <a:lnTo>
                    <a:pt x="950" y="13956"/>
                  </a:lnTo>
                  <a:lnTo>
                    <a:pt x="959" y="13936"/>
                  </a:lnTo>
                  <a:lnTo>
                    <a:pt x="968" y="13916"/>
                  </a:lnTo>
                  <a:lnTo>
                    <a:pt x="978" y="13896"/>
                  </a:lnTo>
                  <a:lnTo>
                    <a:pt x="988" y="13877"/>
                  </a:lnTo>
                  <a:lnTo>
                    <a:pt x="999" y="13858"/>
                  </a:lnTo>
                  <a:lnTo>
                    <a:pt x="1010" y="13839"/>
                  </a:lnTo>
                  <a:lnTo>
                    <a:pt x="1021" y="13820"/>
                  </a:lnTo>
                  <a:lnTo>
                    <a:pt x="1033" y="13802"/>
                  </a:lnTo>
                  <a:lnTo>
                    <a:pt x="1045" y="13784"/>
                  </a:lnTo>
                  <a:lnTo>
                    <a:pt x="1058" y="13767"/>
                  </a:lnTo>
                  <a:lnTo>
                    <a:pt x="1071" y="13749"/>
                  </a:lnTo>
                  <a:lnTo>
                    <a:pt x="1085" y="13732"/>
                  </a:lnTo>
                  <a:lnTo>
                    <a:pt x="1099" y="13716"/>
                  </a:lnTo>
                  <a:lnTo>
                    <a:pt x="1113" y="13698"/>
                  </a:lnTo>
                  <a:lnTo>
                    <a:pt x="1127" y="13682"/>
                  </a:lnTo>
                  <a:lnTo>
                    <a:pt x="1142" y="13667"/>
                  </a:lnTo>
                  <a:lnTo>
                    <a:pt x="1158" y="13651"/>
                  </a:lnTo>
                  <a:lnTo>
                    <a:pt x="1154" y="13647"/>
                  </a:lnTo>
                  <a:lnTo>
                    <a:pt x="5202" y="9601"/>
                  </a:lnTo>
                  <a:lnTo>
                    <a:pt x="5235" y="9645"/>
                  </a:lnTo>
                  <a:lnTo>
                    <a:pt x="5268" y="9689"/>
                  </a:lnTo>
                  <a:lnTo>
                    <a:pt x="5302" y="9733"/>
                  </a:lnTo>
                  <a:lnTo>
                    <a:pt x="5337" y="9776"/>
                  </a:lnTo>
                  <a:lnTo>
                    <a:pt x="5372" y="9819"/>
                  </a:lnTo>
                  <a:lnTo>
                    <a:pt x="5408" y="9863"/>
                  </a:lnTo>
                  <a:lnTo>
                    <a:pt x="5443" y="9906"/>
                  </a:lnTo>
                  <a:lnTo>
                    <a:pt x="5479" y="9948"/>
                  </a:lnTo>
                  <a:lnTo>
                    <a:pt x="5516" y="9989"/>
                  </a:lnTo>
                  <a:lnTo>
                    <a:pt x="5552" y="10031"/>
                  </a:lnTo>
                  <a:lnTo>
                    <a:pt x="5589" y="10072"/>
                  </a:lnTo>
                  <a:lnTo>
                    <a:pt x="5627" y="10114"/>
                  </a:lnTo>
                  <a:lnTo>
                    <a:pt x="5665" y="10154"/>
                  </a:lnTo>
                  <a:lnTo>
                    <a:pt x="5704" y="10194"/>
                  </a:lnTo>
                  <a:lnTo>
                    <a:pt x="5742" y="10234"/>
                  </a:lnTo>
                  <a:lnTo>
                    <a:pt x="5781" y="10273"/>
                  </a:lnTo>
                  <a:lnTo>
                    <a:pt x="5820" y="10312"/>
                  </a:lnTo>
                  <a:lnTo>
                    <a:pt x="5860" y="10350"/>
                  </a:lnTo>
                  <a:lnTo>
                    <a:pt x="5900" y="10390"/>
                  </a:lnTo>
                  <a:lnTo>
                    <a:pt x="5940" y="10427"/>
                  </a:lnTo>
                  <a:lnTo>
                    <a:pt x="5982" y="10465"/>
                  </a:lnTo>
                  <a:lnTo>
                    <a:pt x="6023" y="10502"/>
                  </a:lnTo>
                  <a:lnTo>
                    <a:pt x="6064" y="10539"/>
                  </a:lnTo>
                  <a:lnTo>
                    <a:pt x="6106" y="10575"/>
                  </a:lnTo>
                  <a:lnTo>
                    <a:pt x="6148" y="10611"/>
                  </a:lnTo>
                  <a:lnTo>
                    <a:pt x="6190" y="10647"/>
                  </a:lnTo>
                  <a:lnTo>
                    <a:pt x="6234" y="10683"/>
                  </a:lnTo>
                  <a:lnTo>
                    <a:pt x="6277" y="10718"/>
                  </a:lnTo>
                  <a:lnTo>
                    <a:pt x="6320" y="10752"/>
                  </a:lnTo>
                  <a:lnTo>
                    <a:pt x="6364" y="10786"/>
                  </a:lnTo>
                  <a:lnTo>
                    <a:pt x="6408" y="10820"/>
                  </a:lnTo>
                  <a:lnTo>
                    <a:pt x="6453" y="10854"/>
                  </a:lnTo>
                  <a:lnTo>
                    <a:pt x="2407" y="14900"/>
                  </a:lnTo>
                  <a:close/>
                  <a:moveTo>
                    <a:pt x="10036" y="0"/>
                  </a:moveTo>
                  <a:lnTo>
                    <a:pt x="9726" y="8"/>
                  </a:lnTo>
                  <a:lnTo>
                    <a:pt x="9421" y="31"/>
                  </a:lnTo>
                  <a:lnTo>
                    <a:pt x="9119" y="69"/>
                  </a:lnTo>
                  <a:lnTo>
                    <a:pt x="8823" y="122"/>
                  </a:lnTo>
                  <a:lnTo>
                    <a:pt x="8532" y="190"/>
                  </a:lnTo>
                  <a:lnTo>
                    <a:pt x="8246" y="271"/>
                  </a:lnTo>
                  <a:lnTo>
                    <a:pt x="7966" y="365"/>
                  </a:lnTo>
                  <a:lnTo>
                    <a:pt x="7693" y="474"/>
                  </a:lnTo>
                  <a:lnTo>
                    <a:pt x="7426" y="594"/>
                  </a:lnTo>
                  <a:lnTo>
                    <a:pt x="7166" y="727"/>
                  </a:lnTo>
                  <a:lnTo>
                    <a:pt x="6914" y="872"/>
                  </a:lnTo>
                  <a:lnTo>
                    <a:pt x="6669" y="1029"/>
                  </a:lnTo>
                  <a:lnTo>
                    <a:pt x="6433" y="1196"/>
                  </a:lnTo>
                  <a:lnTo>
                    <a:pt x="6206" y="1375"/>
                  </a:lnTo>
                  <a:lnTo>
                    <a:pt x="5988" y="1565"/>
                  </a:lnTo>
                  <a:lnTo>
                    <a:pt x="5778" y="1763"/>
                  </a:lnTo>
                  <a:lnTo>
                    <a:pt x="5579" y="1973"/>
                  </a:lnTo>
                  <a:lnTo>
                    <a:pt x="5389" y="2191"/>
                  </a:lnTo>
                  <a:lnTo>
                    <a:pt x="5211" y="2419"/>
                  </a:lnTo>
                  <a:lnTo>
                    <a:pt x="5043" y="2655"/>
                  </a:lnTo>
                  <a:lnTo>
                    <a:pt x="4887" y="2899"/>
                  </a:lnTo>
                  <a:lnTo>
                    <a:pt x="4741" y="3151"/>
                  </a:lnTo>
                  <a:lnTo>
                    <a:pt x="4609" y="3411"/>
                  </a:lnTo>
                  <a:lnTo>
                    <a:pt x="4488" y="3678"/>
                  </a:lnTo>
                  <a:lnTo>
                    <a:pt x="4380" y="3951"/>
                  </a:lnTo>
                  <a:lnTo>
                    <a:pt x="4285" y="4231"/>
                  </a:lnTo>
                  <a:lnTo>
                    <a:pt x="4204" y="4517"/>
                  </a:lnTo>
                  <a:lnTo>
                    <a:pt x="4137" y="4808"/>
                  </a:lnTo>
                  <a:lnTo>
                    <a:pt x="4084" y="5104"/>
                  </a:lnTo>
                  <a:lnTo>
                    <a:pt x="4046" y="5407"/>
                  </a:lnTo>
                  <a:lnTo>
                    <a:pt x="4023" y="5712"/>
                  </a:lnTo>
                  <a:lnTo>
                    <a:pt x="4015" y="6022"/>
                  </a:lnTo>
                  <a:lnTo>
                    <a:pt x="4016" y="6117"/>
                  </a:lnTo>
                  <a:lnTo>
                    <a:pt x="4018" y="6211"/>
                  </a:lnTo>
                  <a:lnTo>
                    <a:pt x="4022" y="6306"/>
                  </a:lnTo>
                  <a:lnTo>
                    <a:pt x="4027" y="6400"/>
                  </a:lnTo>
                  <a:lnTo>
                    <a:pt x="4033" y="6493"/>
                  </a:lnTo>
                  <a:lnTo>
                    <a:pt x="4041" y="6587"/>
                  </a:lnTo>
                  <a:lnTo>
                    <a:pt x="4051" y="6680"/>
                  </a:lnTo>
                  <a:lnTo>
                    <a:pt x="4062" y="6772"/>
                  </a:lnTo>
                  <a:lnTo>
                    <a:pt x="4074" y="6864"/>
                  </a:lnTo>
                  <a:lnTo>
                    <a:pt x="4087" y="6956"/>
                  </a:lnTo>
                  <a:lnTo>
                    <a:pt x="4102" y="7046"/>
                  </a:lnTo>
                  <a:lnTo>
                    <a:pt x="4119" y="7138"/>
                  </a:lnTo>
                  <a:lnTo>
                    <a:pt x="4136" y="7227"/>
                  </a:lnTo>
                  <a:lnTo>
                    <a:pt x="4155" y="7317"/>
                  </a:lnTo>
                  <a:lnTo>
                    <a:pt x="4176" y="7406"/>
                  </a:lnTo>
                  <a:lnTo>
                    <a:pt x="4197" y="7495"/>
                  </a:lnTo>
                  <a:lnTo>
                    <a:pt x="4220" y="7583"/>
                  </a:lnTo>
                  <a:lnTo>
                    <a:pt x="4244" y="7671"/>
                  </a:lnTo>
                  <a:lnTo>
                    <a:pt x="4270" y="7758"/>
                  </a:lnTo>
                  <a:lnTo>
                    <a:pt x="4298" y="7844"/>
                  </a:lnTo>
                  <a:lnTo>
                    <a:pt x="4326" y="7930"/>
                  </a:lnTo>
                  <a:lnTo>
                    <a:pt x="4355" y="8015"/>
                  </a:lnTo>
                  <a:lnTo>
                    <a:pt x="4386" y="8100"/>
                  </a:lnTo>
                  <a:lnTo>
                    <a:pt x="4417" y="8185"/>
                  </a:lnTo>
                  <a:lnTo>
                    <a:pt x="4450" y="8268"/>
                  </a:lnTo>
                  <a:lnTo>
                    <a:pt x="4484" y="8351"/>
                  </a:lnTo>
                  <a:lnTo>
                    <a:pt x="4520" y="8433"/>
                  </a:lnTo>
                  <a:lnTo>
                    <a:pt x="4556" y="8515"/>
                  </a:lnTo>
                  <a:lnTo>
                    <a:pt x="4595" y="8596"/>
                  </a:lnTo>
                  <a:lnTo>
                    <a:pt x="4634" y="8676"/>
                  </a:lnTo>
                  <a:lnTo>
                    <a:pt x="4673" y="8757"/>
                  </a:lnTo>
                  <a:lnTo>
                    <a:pt x="4715" y="8835"/>
                  </a:lnTo>
                  <a:lnTo>
                    <a:pt x="528" y="13021"/>
                  </a:lnTo>
                  <a:lnTo>
                    <a:pt x="531" y="13025"/>
                  </a:lnTo>
                  <a:lnTo>
                    <a:pt x="501" y="13055"/>
                  </a:lnTo>
                  <a:lnTo>
                    <a:pt x="471" y="13086"/>
                  </a:lnTo>
                  <a:lnTo>
                    <a:pt x="443" y="13118"/>
                  </a:lnTo>
                  <a:lnTo>
                    <a:pt x="414" y="13152"/>
                  </a:lnTo>
                  <a:lnTo>
                    <a:pt x="386" y="13185"/>
                  </a:lnTo>
                  <a:lnTo>
                    <a:pt x="360" y="13219"/>
                  </a:lnTo>
                  <a:lnTo>
                    <a:pt x="335" y="13253"/>
                  </a:lnTo>
                  <a:lnTo>
                    <a:pt x="310" y="13288"/>
                  </a:lnTo>
                  <a:lnTo>
                    <a:pt x="286" y="13324"/>
                  </a:lnTo>
                  <a:lnTo>
                    <a:pt x="263" y="13360"/>
                  </a:lnTo>
                  <a:lnTo>
                    <a:pt x="241" y="13397"/>
                  </a:lnTo>
                  <a:lnTo>
                    <a:pt x="219" y="13436"/>
                  </a:lnTo>
                  <a:lnTo>
                    <a:pt x="199" y="13474"/>
                  </a:lnTo>
                  <a:lnTo>
                    <a:pt x="179" y="13512"/>
                  </a:lnTo>
                  <a:lnTo>
                    <a:pt x="161" y="13551"/>
                  </a:lnTo>
                  <a:lnTo>
                    <a:pt x="143" y="13591"/>
                  </a:lnTo>
                  <a:lnTo>
                    <a:pt x="126" y="13631"/>
                  </a:lnTo>
                  <a:lnTo>
                    <a:pt x="110" y="13672"/>
                  </a:lnTo>
                  <a:lnTo>
                    <a:pt x="95" y="13714"/>
                  </a:lnTo>
                  <a:lnTo>
                    <a:pt x="81" y="13755"/>
                  </a:lnTo>
                  <a:lnTo>
                    <a:pt x="69" y="13797"/>
                  </a:lnTo>
                  <a:lnTo>
                    <a:pt x="57" y="13840"/>
                  </a:lnTo>
                  <a:lnTo>
                    <a:pt x="46" y="13883"/>
                  </a:lnTo>
                  <a:lnTo>
                    <a:pt x="37" y="13926"/>
                  </a:lnTo>
                  <a:lnTo>
                    <a:pt x="28" y="13970"/>
                  </a:lnTo>
                  <a:lnTo>
                    <a:pt x="21" y="14015"/>
                  </a:lnTo>
                  <a:lnTo>
                    <a:pt x="15" y="14059"/>
                  </a:lnTo>
                  <a:lnTo>
                    <a:pt x="9" y="14104"/>
                  </a:lnTo>
                  <a:lnTo>
                    <a:pt x="5" y="14149"/>
                  </a:lnTo>
                  <a:lnTo>
                    <a:pt x="2" y="14195"/>
                  </a:lnTo>
                  <a:lnTo>
                    <a:pt x="1" y="14240"/>
                  </a:lnTo>
                  <a:lnTo>
                    <a:pt x="0" y="14287"/>
                  </a:lnTo>
                  <a:lnTo>
                    <a:pt x="2" y="14378"/>
                  </a:lnTo>
                  <a:lnTo>
                    <a:pt x="9" y="14468"/>
                  </a:lnTo>
                  <a:lnTo>
                    <a:pt x="20" y="14557"/>
                  </a:lnTo>
                  <a:lnTo>
                    <a:pt x="36" y="14644"/>
                  </a:lnTo>
                  <a:lnTo>
                    <a:pt x="56" y="14729"/>
                  </a:lnTo>
                  <a:lnTo>
                    <a:pt x="79" y="14814"/>
                  </a:lnTo>
                  <a:lnTo>
                    <a:pt x="107" y="14896"/>
                  </a:lnTo>
                  <a:lnTo>
                    <a:pt x="140" y="14976"/>
                  </a:lnTo>
                  <a:lnTo>
                    <a:pt x="175" y="15054"/>
                  </a:lnTo>
                  <a:lnTo>
                    <a:pt x="214" y="15132"/>
                  </a:lnTo>
                  <a:lnTo>
                    <a:pt x="256" y="15205"/>
                  </a:lnTo>
                  <a:lnTo>
                    <a:pt x="302" y="15277"/>
                  </a:lnTo>
                  <a:lnTo>
                    <a:pt x="352" y="15346"/>
                  </a:lnTo>
                  <a:lnTo>
                    <a:pt x="404" y="15414"/>
                  </a:lnTo>
                  <a:lnTo>
                    <a:pt x="460" y="15478"/>
                  </a:lnTo>
                  <a:lnTo>
                    <a:pt x="519" y="15539"/>
                  </a:lnTo>
                  <a:lnTo>
                    <a:pt x="580" y="15598"/>
                  </a:lnTo>
                  <a:lnTo>
                    <a:pt x="644" y="15654"/>
                  </a:lnTo>
                  <a:lnTo>
                    <a:pt x="712" y="15706"/>
                  </a:lnTo>
                  <a:lnTo>
                    <a:pt x="781" y="15756"/>
                  </a:lnTo>
                  <a:lnTo>
                    <a:pt x="853" y="15801"/>
                  </a:lnTo>
                  <a:lnTo>
                    <a:pt x="926" y="15844"/>
                  </a:lnTo>
                  <a:lnTo>
                    <a:pt x="1004" y="15883"/>
                  </a:lnTo>
                  <a:lnTo>
                    <a:pt x="1082" y="15918"/>
                  </a:lnTo>
                  <a:lnTo>
                    <a:pt x="1162" y="15951"/>
                  </a:lnTo>
                  <a:lnTo>
                    <a:pt x="1244" y="15979"/>
                  </a:lnTo>
                  <a:lnTo>
                    <a:pt x="1329" y="16002"/>
                  </a:lnTo>
                  <a:lnTo>
                    <a:pt x="1414" y="16022"/>
                  </a:lnTo>
                  <a:lnTo>
                    <a:pt x="1501" y="16038"/>
                  </a:lnTo>
                  <a:lnTo>
                    <a:pt x="1590" y="16049"/>
                  </a:lnTo>
                  <a:lnTo>
                    <a:pt x="1680" y="16056"/>
                  </a:lnTo>
                  <a:lnTo>
                    <a:pt x="1771" y="16058"/>
                  </a:lnTo>
                  <a:lnTo>
                    <a:pt x="1818" y="16057"/>
                  </a:lnTo>
                  <a:lnTo>
                    <a:pt x="1863" y="16056"/>
                  </a:lnTo>
                  <a:lnTo>
                    <a:pt x="1909" y="16053"/>
                  </a:lnTo>
                  <a:lnTo>
                    <a:pt x="1954" y="16049"/>
                  </a:lnTo>
                  <a:lnTo>
                    <a:pt x="1999" y="16043"/>
                  </a:lnTo>
                  <a:lnTo>
                    <a:pt x="2043" y="16037"/>
                  </a:lnTo>
                  <a:lnTo>
                    <a:pt x="2088" y="16030"/>
                  </a:lnTo>
                  <a:lnTo>
                    <a:pt x="2132" y="16021"/>
                  </a:lnTo>
                  <a:lnTo>
                    <a:pt x="2175" y="16012"/>
                  </a:lnTo>
                  <a:lnTo>
                    <a:pt x="2218" y="16001"/>
                  </a:lnTo>
                  <a:lnTo>
                    <a:pt x="2261" y="15989"/>
                  </a:lnTo>
                  <a:lnTo>
                    <a:pt x="2302" y="15977"/>
                  </a:lnTo>
                  <a:lnTo>
                    <a:pt x="2344" y="15963"/>
                  </a:lnTo>
                  <a:lnTo>
                    <a:pt x="2386" y="15948"/>
                  </a:lnTo>
                  <a:lnTo>
                    <a:pt x="2427" y="15932"/>
                  </a:lnTo>
                  <a:lnTo>
                    <a:pt x="2467" y="15915"/>
                  </a:lnTo>
                  <a:lnTo>
                    <a:pt x="2507" y="15897"/>
                  </a:lnTo>
                  <a:lnTo>
                    <a:pt x="2546" y="15878"/>
                  </a:lnTo>
                  <a:lnTo>
                    <a:pt x="2584" y="15859"/>
                  </a:lnTo>
                  <a:lnTo>
                    <a:pt x="2622" y="15839"/>
                  </a:lnTo>
                  <a:lnTo>
                    <a:pt x="2661" y="15817"/>
                  </a:lnTo>
                  <a:lnTo>
                    <a:pt x="2698" y="15795"/>
                  </a:lnTo>
                  <a:lnTo>
                    <a:pt x="2734" y="15772"/>
                  </a:lnTo>
                  <a:lnTo>
                    <a:pt x="2770" y="15748"/>
                  </a:lnTo>
                  <a:lnTo>
                    <a:pt x="2805" y="15723"/>
                  </a:lnTo>
                  <a:lnTo>
                    <a:pt x="2839" y="15698"/>
                  </a:lnTo>
                  <a:lnTo>
                    <a:pt x="2873" y="15671"/>
                  </a:lnTo>
                  <a:lnTo>
                    <a:pt x="2906" y="15644"/>
                  </a:lnTo>
                  <a:lnTo>
                    <a:pt x="2940" y="15615"/>
                  </a:lnTo>
                  <a:lnTo>
                    <a:pt x="2971" y="15587"/>
                  </a:lnTo>
                  <a:lnTo>
                    <a:pt x="3003" y="15557"/>
                  </a:lnTo>
                  <a:lnTo>
                    <a:pt x="3033" y="15527"/>
                  </a:lnTo>
                  <a:lnTo>
                    <a:pt x="3032" y="15526"/>
                  </a:lnTo>
                  <a:lnTo>
                    <a:pt x="7217" y="11342"/>
                  </a:lnTo>
                  <a:lnTo>
                    <a:pt x="7296" y="11383"/>
                  </a:lnTo>
                  <a:lnTo>
                    <a:pt x="7377" y="11423"/>
                  </a:lnTo>
                  <a:lnTo>
                    <a:pt x="7457" y="11462"/>
                  </a:lnTo>
                  <a:lnTo>
                    <a:pt x="7538" y="11500"/>
                  </a:lnTo>
                  <a:lnTo>
                    <a:pt x="7621" y="11537"/>
                  </a:lnTo>
                  <a:lnTo>
                    <a:pt x="7703" y="11572"/>
                  </a:lnTo>
                  <a:lnTo>
                    <a:pt x="7786" y="11606"/>
                  </a:lnTo>
                  <a:lnTo>
                    <a:pt x="7869" y="11640"/>
                  </a:lnTo>
                  <a:lnTo>
                    <a:pt x="7954" y="11671"/>
                  </a:lnTo>
                  <a:lnTo>
                    <a:pt x="8039" y="11702"/>
                  </a:lnTo>
                  <a:lnTo>
                    <a:pt x="8124" y="11731"/>
                  </a:lnTo>
                  <a:lnTo>
                    <a:pt x="8211" y="11759"/>
                  </a:lnTo>
                  <a:lnTo>
                    <a:pt x="8297" y="11787"/>
                  </a:lnTo>
                  <a:lnTo>
                    <a:pt x="8384" y="11813"/>
                  </a:lnTo>
                  <a:lnTo>
                    <a:pt x="8472" y="11837"/>
                  </a:lnTo>
                  <a:lnTo>
                    <a:pt x="8560" y="11860"/>
                  </a:lnTo>
                  <a:lnTo>
                    <a:pt x="8649" y="11882"/>
                  </a:lnTo>
                  <a:lnTo>
                    <a:pt x="8739" y="11902"/>
                  </a:lnTo>
                  <a:lnTo>
                    <a:pt x="8828" y="11921"/>
                  </a:lnTo>
                  <a:lnTo>
                    <a:pt x="8918" y="11939"/>
                  </a:lnTo>
                  <a:lnTo>
                    <a:pt x="9010" y="11955"/>
                  </a:lnTo>
                  <a:lnTo>
                    <a:pt x="9100" y="11970"/>
                  </a:lnTo>
                  <a:lnTo>
                    <a:pt x="9192" y="11984"/>
                  </a:lnTo>
                  <a:lnTo>
                    <a:pt x="9285" y="11996"/>
                  </a:lnTo>
                  <a:lnTo>
                    <a:pt x="9377" y="12007"/>
                  </a:lnTo>
                  <a:lnTo>
                    <a:pt x="9470" y="12016"/>
                  </a:lnTo>
                  <a:lnTo>
                    <a:pt x="9564" y="12024"/>
                  </a:lnTo>
                  <a:lnTo>
                    <a:pt x="9657" y="12031"/>
                  </a:lnTo>
                  <a:lnTo>
                    <a:pt x="9751" y="12036"/>
                  </a:lnTo>
                  <a:lnTo>
                    <a:pt x="9846" y="12040"/>
                  </a:lnTo>
                  <a:lnTo>
                    <a:pt x="9941" y="12042"/>
                  </a:lnTo>
                  <a:lnTo>
                    <a:pt x="10036" y="12044"/>
                  </a:lnTo>
                  <a:lnTo>
                    <a:pt x="10346" y="12035"/>
                  </a:lnTo>
                  <a:lnTo>
                    <a:pt x="10651" y="12012"/>
                  </a:lnTo>
                  <a:lnTo>
                    <a:pt x="10954" y="11974"/>
                  </a:lnTo>
                  <a:lnTo>
                    <a:pt x="11250" y="11921"/>
                  </a:lnTo>
                  <a:lnTo>
                    <a:pt x="11541" y="11854"/>
                  </a:lnTo>
                  <a:lnTo>
                    <a:pt x="11827" y="11773"/>
                  </a:lnTo>
                  <a:lnTo>
                    <a:pt x="12107" y="11678"/>
                  </a:lnTo>
                  <a:lnTo>
                    <a:pt x="12380" y="11570"/>
                  </a:lnTo>
                  <a:lnTo>
                    <a:pt x="12647" y="11449"/>
                  </a:lnTo>
                  <a:lnTo>
                    <a:pt x="12907" y="11317"/>
                  </a:lnTo>
                  <a:lnTo>
                    <a:pt x="13159" y="11171"/>
                  </a:lnTo>
                  <a:lnTo>
                    <a:pt x="13403" y="11015"/>
                  </a:lnTo>
                  <a:lnTo>
                    <a:pt x="13639" y="10847"/>
                  </a:lnTo>
                  <a:lnTo>
                    <a:pt x="13866" y="10669"/>
                  </a:lnTo>
                  <a:lnTo>
                    <a:pt x="14085" y="10479"/>
                  </a:lnTo>
                  <a:lnTo>
                    <a:pt x="14295" y="10280"/>
                  </a:lnTo>
                  <a:lnTo>
                    <a:pt x="14493" y="10070"/>
                  </a:lnTo>
                  <a:lnTo>
                    <a:pt x="14683" y="9852"/>
                  </a:lnTo>
                  <a:lnTo>
                    <a:pt x="14862" y="9625"/>
                  </a:lnTo>
                  <a:lnTo>
                    <a:pt x="15029" y="9389"/>
                  </a:lnTo>
                  <a:lnTo>
                    <a:pt x="15186" y="9144"/>
                  </a:lnTo>
                  <a:lnTo>
                    <a:pt x="15331" y="8892"/>
                  </a:lnTo>
                  <a:lnTo>
                    <a:pt x="15464" y="8632"/>
                  </a:lnTo>
                  <a:lnTo>
                    <a:pt x="15584" y="8365"/>
                  </a:lnTo>
                  <a:lnTo>
                    <a:pt x="15693" y="8092"/>
                  </a:lnTo>
                  <a:lnTo>
                    <a:pt x="15787" y="7812"/>
                  </a:lnTo>
                  <a:lnTo>
                    <a:pt x="15868" y="7526"/>
                  </a:lnTo>
                  <a:lnTo>
                    <a:pt x="15936" y="7235"/>
                  </a:lnTo>
                  <a:lnTo>
                    <a:pt x="15989" y="6939"/>
                  </a:lnTo>
                  <a:lnTo>
                    <a:pt x="16027" y="6638"/>
                  </a:lnTo>
                  <a:lnTo>
                    <a:pt x="16050" y="6332"/>
                  </a:lnTo>
                  <a:lnTo>
                    <a:pt x="16058" y="6022"/>
                  </a:lnTo>
                  <a:lnTo>
                    <a:pt x="16050" y="5712"/>
                  </a:lnTo>
                  <a:lnTo>
                    <a:pt x="16027" y="5407"/>
                  </a:lnTo>
                  <a:lnTo>
                    <a:pt x="15989" y="5104"/>
                  </a:lnTo>
                  <a:lnTo>
                    <a:pt x="15936" y="4808"/>
                  </a:lnTo>
                  <a:lnTo>
                    <a:pt x="15868" y="4517"/>
                  </a:lnTo>
                  <a:lnTo>
                    <a:pt x="15787" y="4231"/>
                  </a:lnTo>
                  <a:lnTo>
                    <a:pt x="15693" y="3951"/>
                  </a:lnTo>
                  <a:lnTo>
                    <a:pt x="15584" y="3678"/>
                  </a:lnTo>
                  <a:lnTo>
                    <a:pt x="15464" y="3411"/>
                  </a:lnTo>
                  <a:lnTo>
                    <a:pt x="15331" y="3151"/>
                  </a:lnTo>
                  <a:lnTo>
                    <a:pt x="15186" y="2899"/>
                  </a:lnTo>
                  <a:lnTo>
                    <a:pt x="15029" y="2655"/>
                  </a:lnTo>
                  <a:lnTo>
                    <a:pt x="14862" y="2419"/>
                  </a:lnTo>
                  <a:lnTo>
                    <a:pt x="14683" y="2191"/>
                  </a:lnTo>
                  <a:lnTo>
                    <a:pt x="14493" y="1973"/>
                  </a:lnTo>
                  <a:lnTo>
                    <a:pt x="14295" y="1763"/>
                  </a:lnTo>
                  <a:lnTo>
                    <a:pt x="14085" y="1565"/>
                  </a:lnTo>
                  <a:lnTo>
                    <a:pt x="13866" y="1375"/>
                  </a:lnTo>
                  <a:lnTo>
                    <a:pt x="13639" y="1196"/>
                  </a:lnTo>
                  <a:lnTo>
                    <a:pt x="13403" y="1029"/>
                  </a:lnTo>
                  <a:lnTo>
                    <a:pt x="13159" y="872"/>
                  </a:lnTo>
                  <a:lnTo>
                    <a:pt x="12907" y="727"/>
                  </a:lnTo>
                  <a:lnTo>
                    <a:pt x="12647" y="594"/>
                  </a:lnTo>
                  <a:lnTo>
                    <a:pt x="12380" y="474"/>
                  </a:lnTo>
                  <a:lnTo>
                    <a:pt x="12107" y="365"/>
                  </a:lnTo>
                  <a:lnTo>
                    <a:pt x="11827" y="271"/>
                  </a:lnTo>
                  <a:lnTo>
                    <a:pt x="11541" y="190"/>
                  </a:lnTo>
                  <a:lnTo>
                    <a:pt x="11250" y="122"/>
                  </a:lnTo>
                  <a:lnTo>
                    <a:pt x="10954" y="69"/>
                  </a:lnTo>
                  <a:lnTo>
                    <a:pt x="10651" y="31"/>
                  </a:lnTo>
                  <a:lnTo>
                    <a:pt x="10346" y="8"/>
                  </a:lnTo>
                  <a:lnTo>
                    <a:pt x="1003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dirty="0">
                <a:latin typeface="Poppins Light" panose="00000400000000000000" pitchFamily="2" charset="0"/>
              </a:endParaRPr>
            </a:p>
          </p:txBody>
        </p:sp>
        <p:sp>
          <p:nvSpPr>
            <p:cNvPr id="69" name="Freeform 6">
              <a:extLst>
                <a:ext uri="{FF2B5EF4-FFF2-40B4-BE49-F238E27FC236}">
                  <a16:creationId xmlns:a16="http://schemas.microsoft.com/office/drawing/2014/main" id="{86421BDE-EF57-490F-9167-5E3CD077894B}"/>
                </a:ext>
              </a:extLst>
            </p:cNvPr>
            <p:cNvSpPr>
              <a:spLocks/>
            </p:cNvSpPr>
            <p:nvPr/>
          </p:nvSpPr>
          <p:spPr bwMode="auto">
            <a:xfrm>
              <a:off x="2284413" y="1185863"/>
              <a:ext cx="161925" cy="161925"/>
            </a:xfrm>
            <a:custGeom>
              <a:avLst/>
              <a:gdLst>
                <a:gd name="T0" fmla="*/ 2977 w 3763"/>
                <a:gd name="T1" fmla="*/ 40 h 3764"/>
                <a:gd name="T2" fmla="*/ 2305 w 3763"/>
                <a:gd name="T3" fmla="*/ 213 h 3764"/>
                <a:gd name="T4" fmla="*/ 1691 w 3763"/>
                <a:gd name="T5" fmla="*/ 509 h 3764"/>
                <a:gd name="T6" fmla="*/ 1151 w 3763"/>
                <a:gd name="T7" fmla="*/ 912 h 3764"/>
                <a:gd name="T8" fmla="*/ 697 w 3763"/>
                <a:gd name="T9" fmla="*/ 1411 h 3764"/>
                <a:gd name="T10" fmla="*/ 346 w 3763"/>
                <a:gd name="T11" fmla="*/ 1990 h 3764"/>
                <a:gd name="T12" fmla="*/ 110 w 3763"/>
                <a:gd name="T13" fmla="*/ 2635 h 3764"/>
                <a:gd name="T14" fmla="*/ 5 w 3763"/>
                <a:gd name="T15" fmla="*/ 3332 h 3764"/>
                <a:gd name="T16" fmla="*/ 3 w 3763"/>
                <a:gd name="T17" fmla="*/ 3551 h 3764"/>
                <a:gd name="T18" fmla="*/ 15 w 3763"/>
                <a:gd name="T19" fmla="*/ 3599 h 3764"/>
                <a:gd name="T20" fmla="*/ 36 w 3763"/>
                <a:gd name="T21" fmla="*/ 3643 h 3764"/>
                <a:gd name="T22" fmla="*/ 65 w 3763"/>
                <a:gd name="T23" fmla="*/ 3681 h 3764"/>
                <a:gd name="T24" fmla="*/ 100 w 3763"/>
                <a:gd name="T25" fmla="*/ 3713 h 3764"/>
                <a:gd name="T26" fmla="*/ 142 w 3763"/>
                <a:gd name="T27" fmla="*/ 3739 h 3764"/>
                <a:gd name="T28" fmla="*/ 188 w 3763"/>
                <a:gd name="T29" fmla="*/ 3756 h 3764"/>
                <a:gd name="T30" fmla="*/ 237 w 3763"/>
                <a:gd name="T31" fmla="*/ 3764 h 3764"/>
                <a:gd name="T32" fmla="*/ 289 w 3763"/>
                <a:gd name="T33" fmla="*/ 3761 h 3764"/>
                <a:gd name="T34" fmla="*/ 337 w 3763"/>
                <a:gd name="T35" fmla="*/ 3749 h 3764"/>
                <a:gd name="T36" fmla="*/ 381 w 3763"/>
                <a:gd name="T37" fmla="*/ 3728 h 3764"/>
                <a:gd name="T38" fmla="*/ 419 w 3763"/>
                <a:gd name="T39" fmla="*/ 3698 h 3764"/>
                <a:gd name="T40" fmla="*/ 451 w 3763"/>
                <a:gd name="T41" fmla="*/ 3663 h 3764"/>
                <a:gd name="T42" fmla="*/ 476 w 3763"/>
                <a:gd name="T43" fmla="*/ 3621 h 3764"/>
                <a:gd name="T44" fmla="*/ 493 w 3763"/>
                <a:gd name="T45" fmla="*/ 3576 h 3764"/>
                <a:gd name="T46" fmla="*/ 501 w 3763"/>
                <a:gd name="T47" fmla="*/ 3526 h 3764"/>
                <a:gd name="T48" fmla="*/ 537 w 3763"/>
                <a:gd name="T49" fmla="*/ 3054 h 3764"/>
                <a:gd name="T50" fmla="*/ 684 w 3763"/>
                <a:gd name="T51" fmla="*/ 2478 h 3764"/>
                <a:gd name="T52" fmla="*/ 937 w 3763"/>
                <a:gd name="T53" fmla="*/ 1952 h 3764"/>
                <a:gd name="T54" fmla="*/ 1283 w 3763"/>
                <a:gd name="T55" fmla="*/ 1488 h 3764"/>
                <a:gd name="T56" fmla="*/ 1711 w 3763"/>
                <a:gd name="T57" fmla="*/ 1100 h 3764"/>
                <a:gd name="T58" fmla="*/ 2208 w 3763"/>
                <a:gd name="T59" fmla="*/ 799 h 3764"/>
                <a:gd name="T60" fmla="*/ 2760 w 3763"/>
                <a:gd name="T61" fmla="*/ 596 h 3764"/>
                <a:gd name="T62" fmla="*/ 3358 w 3763"/>
                <a:gd name="T63" fmla="*/ 506 h 3764"/>
                <a:gd name="T64" fmla="*/ 3550 w 3763"/>
                <a:gd name="T65" fmla="*/ 499 h 3764"/>
                <a:gd name="T66" fmla="*/ 3599 w 3763"/>
                <a:gd name="T67" fmla="*/ 487 h 3764"/>
                <a:gd name="T68" fmla="*/ 3643 w 3763"/>
                <a:gd name="T69" fmla="*/ 466 h 3764"/>
                <a:gd name="T70" fmla="*/ 3681 w 3763"/>
                <a:gd name="T71" fmla="*/ 437 h 3764"/>
                <a:gd name="T72" fmla="*/ 3713 w 3763"/>
                <a:gd name="T73" fmla="*/ 402 h 3764"/>
                <a:gd name="T74" fmla="*/ 3738 w 3763"/>
                <a:gd name="T75" fmla="*/ 359 h 3764"/>
                <a:gd name="T76" fmla="*/ 3755 w 3763"/>
                <a:gd name="T77" fmla="*/ 313 h 3764"/>
                <a:gd name="T78" fmla="*/ 3763 w 3763"/>
                <a:gd name="T79" fmla="*/ 264 h 3764"/>
                <a:gd name="T80" fmla="*/ 3760 w 3763"/>
                <a:gd name="T81" fmla="*/ 213 h 3764"/>
                <a:gd name="T82" fmla="*/ 3748 w 3763"/>
                <a:gd name="T83" fmla="*/ 165 h 3764"/>
                <a:gd name="T84" fmla="*/ 3727 w 3763"/>
                <a:gd name="T85" fmla="*/ 120 h 3764"/>
                <a:gd name="T86" fmla="*/ 3698 w 3763"/>
                <a:gd name="T87" fmla="*/ 82 h 3764"/>
                <a:gd name="T88" fmla="*/ 3663 w 3763"/>
                <a:gd name="T89" fmla="*/ 50 h 3764"/>
                <a:gd name="T90" fmla="*/ 3621 w 3763"/>
                <a:gd name="T91" fmla="*/ 25 h 3764"/>
                <a:gd name="T92" fmla="*/ 3574 w 3763"/>
                <a:gd name="T93" fmla="*/ 8 h 3764"/>
                <a:gd name="T94" fmla="*/ 3525 w 3763"/>
                <a:gd name="T95" fmla="*/ 0 h 37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63" h="3764">
                  <a:moveTo>
                    <a:pt x="3512" y="0"/>
                  </a:moveTo>
                  <a:lnTo>
                    <a:pt x="3332" y="5"/>
                  </a:lnTo>
                  <a:lnTo>
                    <a:pt x="3153" y="18"/>
                  </a:lnTo>
                  <a:lnTo>
                    <a:pt x="2977" y="40"/>
                  </a:lnTo>
                  <a:lnTo>
                    <a:pt x="2805" y="71"/>
                  </a:lnTo>
                  <a:lnTo>
                    <a:pt x="2634" y="110"/>
                  </a:lnTo>
                  <a:lnTo>
                    <a:pt x="2467" y="158"/>
                  </a:lnTo>
                  <a:lnTo>
                    <a:pt x="2305" y="213"/>
                  </a:lnTo>
                  <a:lnTo>
                    <a:pt x="2145" y="276"/>
                  </a:lnTo>
                  <a:lnTo>
                    <a:pt x="1990" y="346"/>
                  </a:lnTo>
                  <a:lnTo>
                    <a:pt x="1838" y="424"/>
                  </a:lnTo>
                  <a:lnTo>
                    <a:pt x="1691" y="509"/>
                  </a:lnTo>
                  <a:lnTo>
                    <a:pt x="1548" y="600"/>
                  </a:lnTo>
                  <a:lnTo>
                    <a:pt x="1411" y="698"/>
                  </a:lnTo>
                  <a:lnTo>
                    <a:pt x="1278" y="802"/>
                  </a:lnTo>
                  <a:lnTo>
                    <a:pt x="1151" y="912"/>
                  </a:lnTo>
                  <a:lnTo>
                    <a:pt x="1028" y="1029"/>
                  </a:lnTo>
                  <a:lnTo>
                    <a:pt x="912" y="1151"/>
                  </a:lnTo>
                  <a:lnTo>
                    <a:pt x="801" y="1279"/>
                  </a:lnTo>
                  <a:lnTo>
                    <a:pt x="697" y="1411"/>
                  </a:lnTo>
                  <a:lnTo>
                    <a:pt x="600" y="1549"/>
                  </a:lnTo>
                  <a:lnTo>
                    <a:pt x="508" y="1691"/>
                  </a:lnTo>
                  <a:lnTo>
                    <a:pt x="423" y="1839"/>
                  </a:lnTo>
                  <a:lnTo>
                    <a:pt x="346" y="1990"/>
                  </a:lnTo>
                  <a:lnTo>
                    <a:pt x="276" y="2146"/>
                  </a:lnTo>
                  <a:lnTo>
                    <a:pt x="212" y="2305"/>
                  </a:lnTo>
                  <a:lnTo>
                    <a:pt x="157" y="2468"/>
                  </a:lnTo>
                  <a:lnTo>
                    <a:pt x="110" y="2635"/>
                  </a:lnTo>
                  <a:lnTo>
                    <a:pt x="71" y="2805"/>
                  </a:lnTo>
                  <a:lnTo>
                    <a:pt x="40" y="2978"/>
                  </a:lnTo>
                  <a:lnTo>
                    <a:pt x="18" y="3153"/>
                  </a:lnTo>
                  <a:lnTo>
                    <a:pt x="5" y="3332"/>
                  </a:lnTo>
                  <a:lnTo>
                    <a:pt x="0" y="3513"/>
                  </a:lnTo>
                  <a:lnTo>
                    <a:pt x="0" y="3526"/>
                  </a:lnTo>
                  <a:lnTo>
                    <a:pt x="1" y="3539"/>
                  </a:lnTo>
                  <a:lnTo>
                    <a:pt x="3" y="3551"/>
                  </a:lnTo>
                  <a:lnTo>
                    <a:pt x="5" y="3563"/>
                  </a:lnTo>
                  <a:lnTo>
                    <a:pt x="8" y="3576"/>
                  </a:lnTo>
                  <a:lnTo>
                    <a:pt x="11" y="3587"/>
                  </a:lnTo>
                  <a:lnTo>
                    <a:pt x="15" y="3599"/>
                  </a:lnTo>
                  <a:lnTo>
                    <a:pt x="20" y="3610"/>
                  </a:lnTo>
                  <a:lnTo>
                    <a:pt x="25" y="3621"/>
                  </a:lnTo>
                  <a:lnTo>
                    <a:pt x="30" y="3632"/>
                  </a:lnTo>
                  <a:lnTo>
                    <a:pt x="36" y="3643"/>
                  </a:lnTo>
                  <a:lnTo>
                    <a:pt x="43" y="3653"/>
                  </a:lnTo>
                  <a:lnTo>
                    <a:pt x="50" y="3663"/>
                  </a:lnTo>
                  <a:lnTo>
                    <a:pt x="57" y="3672"/>
                  </a:lnTo>
                  <a:lnTo>
                    <a:pt x="65" y="3681"/>
                  </a:lnTo>
                  <a:lnTo>
                    <a:pt x="73" y="3690"/>
                  </a:lnTo>
                  <a:lnTo>
                    <a:pt x="82" y="3698"/>
                  </a:lnTo>
                  <a:lnTo>
                    <a:pt x="91" y="3706"/>
                  </a:lnTo>
                  <a:lnTo>
                    <a:pt x="100" y="3713"/>
                  </a:lnTo>
                  <a:lnTo>
                    <a:pt x="110" y="3721"/>
                  </a:lnTo>
                  <a:lnTo>
                    <a:pt x="120" y="3728"/>
                  </a:lnTo>
                  <a:lnTo>
                    <a:pt x="131" y="3734"/>
                  </a:lnTo>
                  <a:lnTo>
                    <a:pt x="142" y="3739"/>
                  </a:lnTo>
                  <a:lnTo>
                    <a:pt x="153" y="3744"/>
                  </a:lnTo>
                  <a:lnTo>
                    <a:pt x="164" y="3749"/>
                  </a:lnTo>
                  <a:lnTo>
                    <a:pt x="176" y="3753"/>
                  </a:lnTo>
                  <a:lnTo>
                    <a:pt x="188" y="3756"/>
                  </a:lnTo>
                  <a:lnTo>
                    <a:pt x="200" y="3759"/>
                  </a:lnTo>
                  <a:lnTo>
                    <a:pt x="212" y="3761"/>
                  </a:lnTo>
                  <a:lnTo>
                    <a:pt x="224" y="3763"/>
                  </a:lnTo>
                  <a:lnTo>
                    <a:pt x="237" y="3764"/>
                  </a:lnTo>
                  <a:lnTo>
                    <a:pt x="250" y="3764"/>
                  </a:lnTo>
                  <a:lnTo>
                    <a:pt x="264" y="3764"/>
                  </a:lnTo>
                  <a:lnTo>
                    <a:pt x="276" y="3763"/>
                  </a:lnTo>
                  <a:lnTo>
                    <a:pt x="289" y="3761"/>
                  </a:lnTo>
                  <a:lnTo>
                    <a:pt x="301" y="3759"/>
                  </a:lnTo>
                  <a:lnTo>
                    <a:pt x="313" y="3756"/>
                  </a:lnTo>
                  <a:lnTo>
                    <a:pt x="325" y="3753"/>
                  </a:lnTo>
                  <a:lnTo>
                    <a:pt x="337" y="3749"/>
                  </a:lnTo>
                  <a:lnTo>
                    <a:pt x="348" y="3744"/>
                  </a:lnTo>
                  <a:lnTo>
                    <a:pt x="359" y="3739"/>
                  </a:lnTo>
                  <a:lnTo>
                    <a:pt x="370" y="3734"/>
                  </a:lnTo>
                  <a:lnTo>
                    <a:pt x="381" y="3728"/>
                  </a:lnTo>
                  <a:lnTo>
                    <a:pt x="391" y="3721"/>
                  </a:lnTo>
                  <a:lnTo>
                    <a:pt x="401" y="3713"/>
                  </a:lnTo>
                  <a:lnTo>
                    <a:pt x="410" y="3706"/>
                  </a:lnTo>
                  <a:lnTo>
                    <a:pt x="419" y="3698"/>
                  </a:lnTo>
                  <a:lnTo>
                    <a:pt x="428" y="3690"/>
                  </a:lnTo>
                  <a:lnTo>
                    <a:pt x="436" y="3681"/>
                  </a:lnTo>
                  <a:lnTo>
                    <a:pt x="444" y="3672"/>
                  </a:lnTo>
                  <a:lnTo>
                    <a:pt x="451" y="3663"/>
                  </a:lnTo>
                  <a:lnTo>
                    <a:pt x="458" y="3653"/>
                  </a:lnTo>
                  <a:lnTo>
                    <a:pt x="465" y="3643"/>
                  </a:lnTo>
                  <a:lnTo>
                    <a:pt x="471" y="3632"/>
                  </a:lnTo>
                  <a:lnTo>
                    <a:pt x="476" y="3621"/>
                  </a:lnTo>
                  <a:lnTo>
                    <a:pt x="481" y="3610"/>
                  </a:lnTo>
                  <a:lnTo>
                    <a:pt x="486" y="3599"/>
                  </a:lnTo>
                  <a:lnTo>
                    <a:pt x="490" y="3587"/>
                  </a:lnTo>
                  <a:lnTo>
                    <a:pt x="493" y="3576"/>
                  </a:lnTo>
                  <a:lnTo>
                    <a:pt x="496" y="3563"/>
                  </a:lnTo>
                  <a:lnTo>
                    <a:pt x="498" y="3551"/>
                  </a:lnTo>
                  <a:lnTo>
                    <a:pt x="500" y="3539"/>
                  </a:lnTo>
                  <a:lnTo>
                    <a:pt x="501" y="3526"/>
                  </a:lnTo>
                  <a:lnTo>
                    <a:pt x="501" y="3513"/>
                  </a:lnTo>
                  <a:lnTo>
                    <a:pt x="505" y="3358"/>
                  </a:lnTo>
                  <a:lnTo>
                    <a:pt x="517" y="3205"/>
                  </a:lnTo>
                  <a:lnTo>
                    <a:pt x="537" y="3054"/>
                  </a:lnTo>
                  <a:lnTo>
                    <a:pt x="563" y="2907"/>
                  </a:lnTo>
                  <a:lnTo>
                    <a:pt x="596" y="2760"/>
                  </a:lnTo>
                  <a:lnTo>
                    <a:pt x="637" y="2618"/>
                  </a:lnTo>
                  <a:lnTo>
                    <a:pt x="684" y="2478"/>
                  </a:lnTo>
                  <a:lnTo>
                    <a:pt x="738" y="2341"/>
                  </a:lnTo>
                  <a:lnTo>
                    <a:pt x="798" y="2208"/>
                  </a:lnTo>
                  <a:lnTo>
                    <a:pt x="865" y="2078"/>
                  </a:lnTo>
                  <a:lnTo>
                    <a:pt x="937" y="1952"/>
                  </a:lnTo>
                  <a:lnTo>
                    <a:pt x="1015" y="1830"/>
                  </a:lnTo>
                  <a:lnTo>
                    <a:pt x="1100" y="1711"/>
                  </a:lnTo>
                  <a:lnTo>
                    <a:pt x="1189" y="1598"/>
                  </a:lnTo>
                  <a:lnTo>
                    <a:pt x="1283" y="1488"/>
                  </a:lnTo>
                  <a:lnTo>
                    <a:pt x="1384" y="1384"/>
                  </a:lnTo>
                  <a:lnTo>
                    <a:pt x="1488" y="1285"/>
                  </a:lnTo>
                  <a:lnTo>
                    <a:pt x="1597" y="1189"/>
                  </a:lnTo>
                  <a:lnTo>
                    <a:pt x="1711" y="1100"/>
                  </a:lnTo>
                  <a:lnTo>
                    <a:pt x="1829" y="1017"/>
                  </a:lnTo>
                  <a:lnTo>
                    <a:pt x="1952" y="937"/>
                  </a:lnTo>
                  <a:lnTo>
                    <a:pt x="2077" y="865"/>
                  </a:lnTo>
                  <a:lnTo>
                    <a:pt x="2208" y="799"/>
                  </a:lnTo>
                  <a:lnTo>
                    <a:pt x="2340" y="739"/>
                  </a:lnTo>
                  <a:lnTo>
                    <a:pt x="2478" y="685"/>
                  </a:lnTo>
                  <a:lnTo>
                    <a:pt x="2617" y="637"/>
                  </a:lnTo>
                  <a:lnTo>
                    <a:pt x="2760" y="596"/>
                  </a:lnTo>
                  <a:lnTo>
                    <a:pt x="2906" y="563"/>
                  </a:lnTo>
                  <a:lnTo>
                    <a:pt x="3054" y="537"/>
                  </a:lnTo>
                  <a:lnTo>
                    <a:pt x="3204" y="517"/>
                  </a:lnTo>
                  <a:lnTo>
                    <a:pt x="3358" y="506"/>
                  </a:lnTo>
                  <a:lnTo>
                    <a:pt x="3512" y="502"/>
                  </a:lnTo>
                  <a:lnTo>
                    <a:pt x="3525" y="502"/>
                  </a:lnTo>
                  <a:lnTo>
                    <a:pt x="3538" y="501"/>
                  </a:lnTo>
                  <a:lnTo>
                    <a:pt x="3550" y="499"/>
                  </a:lnTo>
                  <a:lnTo>
                    <a:pt x="3562" y="497"/>
                  </a:lnTo>
                  <a:lnTo>
                    <a:pt x="3574" y="494"/>
                  </a:lnTo>
                  <a:lnTo>
                    <a:pt x="3587" y="491"/>
                  </a:lnTo>
                  <a:lnTo>
                    <a:pt x="3599" y="487"/>
                  </a:lnTo>
                  <a:lnTo>
                    <a:pt x="3610" y="482"/>
                  </a:lnTo>
                  <a:lnTo>
                    <a:pt x="3621" y="477"/>
                  </a:lnTo>
                  <a:lnTo>
                    <a:pt x="3632" y="472"/>
                  </a:lnTo>
                  <a:lnTo>
                    <a:pt x="3643" y="466"/>
                  </a:lnTo>
                  <a:lnTo>
                    <a:pt x="3653" y="459"/>
                  </a:lnTo>
                  <a:lnTo>
                    <a:pt x="3663" y="452"/>
                  </a:lnTo>
                  <a:lnTo>
                    <a:pt x="3672" y="445"/>
                  </a:lnTo>
                  <a:lnTo>
                    <a:pt x="3681" y="437"/>
                  </a:lnTo>
                  <a:lnTo>
                    <a:pt x="3690" y="429"/>
                  </a:lnTo>
                  <a:lnTo>
                    <a:pt x="3698" y="420"/>
                  </a:lnTo>
                  <a:lnTo>
                    <a:pt x="3706" y="411"/>
                  </a:lnTo>
                  <a:lnTo>
                    <a:pt x="3713" y="402"/>
                  </a:lnTo>
                  <a:lnTo>
                    <a:pt x="3720" y="391"/>
                  </a:lnTo>
                  <a:lnTo>
                    <a:pt x="3727" y="381"/>
                  </a:lnTo>
                  <a:lnTo>
                    <a:pt x="3733" y="370"/>
                  </a:lnTo>
                  <a:lnTo>
                    <a:pt x="3738" y="359"/>
                  </a:lnTo>
                  <a:lnTo>
                    <a:pt x="3743" y="348"/>
                  </a:lnTo>
                  <a:lnTo>
                    <a:pt x="3748" y="337"/>
                  </a:lnTo>
                  <a:lnTo>
                    <a:pt x="3752" y="325"/>
                  </a:lnTo>
                  <a:lnTo>
                    <a:pt x="3755" y="313"/>
                  </a:lnTo>
                  <a:lnTo>
                    <a:pt x="3758" y="301"/>
                  </a:lnTo>
                  <a:lnTo>
                    <a:pt x="3760" y="289"/>
                  </a:lnTo>
                  <a:lnTo>
                    <a:pt x="3762" y="276"/>
                  </a:lnTo>
                  <a:lnTo>
                    <a:pt x="3763" y="264"/>
                  </a:lnTo>
                  <a:lnTo>
                    <a:pt x="3763" y="251"/>
                  </a:lnTo>
                  <a:lnTo>
                    <a:pt x="3763" y="238"/>
                  </a:lnTo>
                  <a:lnTo>
                    <a:pt x="3762" y="225"/>
                  </a:lnTo>
                  <a:lnTo>
                    <a:pt x="3760" y="213"/>
                  </a:lnTo>
                  <a:lnTo>
                    <a:pt x="3758" y="201"/>
                  </a:lnTo>
                  <a:lnTo>
                    <a:pt x="3755" y="188"/>
                  </a:lnTo>
                  <a:lnTo>
                    <a:pt x="3752" y="177"/>
                  </a:lnTo>
                  <a:lnTo>
                    <a:pt x="3748" y="165"/>
                  </a:lnTo>
                  <a:lnTo>
                    <a:pt x="3743" y="154"/>
                  </a:lnTo>
                  <a:lnTo>
                    <a:pt x="3738" y="143"/>
                  </a:lnTo>
                  <a:lnTo>
                    <a:pt x="3733" y="132"/>
                  </a:lnTo>
                  <a:lnTo>
                    <a:pt x="3727" y="120"/>
                  </a:lnTo>
                  <a:lnTo>
                    <a:pt x="3720" y="110"/>
                  </a:lnTo>
                  <a:lnTo>
                    <a:pt x="3713" y="100"/>
                  </a:lnTo>
                  <a:lnTo>
                    <a:pt x="3706" y="91"/>
                  </a:lnTo>
                  <a:lnTo>
                    <a:pt x="3698" y="82"/>
                  </a:lnTo>
                  <a:lnTo>
                    <a:pt x="3690" y="73"/>
                  </a:lnTo>
                  <a:lnTo>
                    <a:pt x="3681" y="65"/>
                  </a:lnTo>
                  <a:lnTo>
                    <a:pt x="3672" y="57"/>
                  </a:lnTo>
                  <a:lnTo>
                    <a:pt x="3663" y="50"/>
                  </a:lnTo>
                  <a:lnTo>
                    <a:pt x="3653" y="43"/>
                  </a:lnTo>
                  <a:lnTo>
                    <a:pt x="3643" y="36"/>
                  </a:lnTo>
                  <a:lnTo>
                    <a:pt x="3632" y="30"/>
                  </a:lnTo>
                  <a:lnTo>
                    <a:pt x="3621" y="25"/>
                  </a:lnTo>
                  <a:lnTo>
                    <a:pt x="3610" y="20"/>
                  </a:lnTo>
                  <a:lnTo>
                    <a:pt x="3599" y="15"/>
                  </a:lnTo>
                  <a:lnTo>
                    <a:pt x="3587" y="11"/>
                  </a:lnTo>
                  <a:lnTo>
                    <a:pt x="3574" y="8"/>
                  </a:lnTo>
                  <a:lnTo>
                    <a:pt x="3562" y="5"/>
                  </a:lnTo>
                  <a:lnTo>
                    <a:pt x="3550" y="3"/>
                  </a:lnTo>
                  <a:lnTo>
                    <a:pt x="3538" y="1"/>
                  </a:lnTo>
                  <a:lnTo>
                    <a:pt x="3525" y="0"/>
                  </a:lnTo>
                  <a:lnTo>
                    <a:pt x="351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dirty="0">
                <a:latin typeface="Poppins Light" panose="00000400000000000000" pitchFamily="2" charset="0"/>
              </a:endParaRPr>
            </a:p>
          </p:txBody>
        </p:sp>
      </p:grpSp>
      <p:sp>
        <p:nvSpPr>
          <p:cNvPr id="70" name="TextBox 69">
            <a:extLst>
              <a:ext uri="{FF2B5EF4-FFF2-40B4-BE49-F238E27FC236}">
                <a16:creationId xmlns:a16="http://schemas.microsoft.com/office/drawing/2014/main" id="{80854D2A-A22C-4CD7-8E74-5B8ABD142244}"/>
              </a:ext>
            </a:extLst>
          </p:cNvPr>
          <p:cNvSpPr txBox="1"/>
          <p:nvPr/>
        </p:nvSpPr>
        <p:spPr>
          <a:xfrm>
            <a:off x="5513038" y="2597786"/>
            <a:ext cx="1925688" cy="1126462"/>
          </a:xfrm>
          <a:prstGeom prst="rect">
            <a:avLst/>
          </a:prstGeom>
          <a:noFill/>
        </p:spPr>
        <p:txBody>
          <a:bodyPr wrap="square" rtlCol="0">
            <a:spAutoFit/>
          </a:bodyPr>
          <a:lstStyle/>
          <a:p>
            <a:pPr>
              <a:lnSpc>
                <a:spcPct val="140000"/>
              </a:lnSpc>
            </a:pPr>
            <a:r>
              <a:rPr lang="en-US" sz="1200" dirty="0">
                <a:solidFill>
                  <a:schemeClr val="tx1">
                    <a:lumMod val="65000"/>
                    <a:lumOff val="35000"/>
                  </a:schemeClr>
                </a:solidFill>
                <a:latin typeface="Poppins Light" panose="00000400000000000000" pitchFamily="2" charset="0"/>
                <a:cs typeface="Poppins Light" panose="00000400000000000000" pitchFamily="2" charset="0"/>
              </a:rPr>
              <a:t>Lorem ipsum dolor sit </a:t>
            </a:r>
            <a:r>
              <a:rPr lang="en-US" sz="1200" dirty="0" err="1">
                <a:solidFill>
                  <a:schemeClr val="tx1">
                    <a:lumMod val="65000"/>
                    <a:lumOff val="35000"/>
                  </a:schemeClr>
                </a:solidFill>
                <a:latin typeface="Poppins Light" panose="00000400000000000000" pitchFamily="2" charset="0"/>
                <a:cs typeface="Poppins Light" panose="00000400000000000000" pitchFamily="2" charset="0"/>
              </a:rPr>
              <a:t>amet</a:t>
            </a:r>
            <a:r>
              <a:rPr lang="en-US" sz="1200" dirty="0">
                <a:solidFill>
                  <a:schemeClr val="tx1">
                    <a:lumMod val="65000"/>
                    <a:lumOff val="35000"/>
                  </a:schemeClr>
                </a:solidFill>
                <a:latin typeface="Poppins Light" panose="00000400000000000000" pitchFamily="2" charset="0"/>
                <a:cs typeface="Poppins Light" panose="00000400000000000000" pitchFamily="2" charset="0"/>
              </a:rPr>
              <a:t> </a:t>
            </a:r>
            <a:r>
              <a:rPr lang="en-US" sz="1200" dirty="0" err="1">
                <a:solidFill>
                  <a:schemeClr val="tx1">
                    <a:lumMod val="65000"/>
                    <a:lumOff val="35000"/>
                  </a:schemeClr>
                </a:solidFill>
                <a:latin typeface="Poppins Light" panose="00000400000000000000" pitchFamily="2" charset="0"/>
                <a:cs typeface="Poppins Light" panose="00000400000000000000" pitchFamily="2" charset="0"/>
              </a:rPr>
              <a:t>consectetur</a:t>
            </a:r>
            <a:r>
              <a:rPr lang="en-US" sz="1200" dirty="0">
                <a:solidFill>
                  <a:schemeClr val="tx1">
                    <a:lumMod val="65000"/>
                    <a:lumOff val="35000"/>
                  </a:schemeClr>
                </a:solidFill>
                <a:latin typeface="Poppins Light" panose="00000400000000000000" pitchFamily="2" charset="0"/>
                <a:cs typeface="Poppins Light" panose="00000400000000000000" pitchFamily="2" charset="0"/>
              </a:rPr>
              <a:t> </a:t>
            </a:r>
            <a:r>
              <a:rPr lang="en-US" sz="1200" dirty="0" err="1">
                <a:solidFill>
                  <a:schemeClr val="tx1">
                    <a:lumMod val="65000"/>
                    <a:lumOff val="35000"/>
                  </a:schemeClr>
                </a:solidFill>
                <a:latin typeface="Poppins Light" panose="00000400000000000000" pitchFamily="2" charset="0"/>
                <a:cs typeface="Poppins Light" panose="00000400000000000000" pitchFamily="2" charset="0"/>
              </a:rPr>
              <a:t>Adipiscing</a:t>
            </a:r>
            <a:r>
              <a:rPr lang="en-US" sz="1200" dirty="0">
                <a:solidFill>
                  <a:schemeClr val="tx1">
                    <a:lumMod val="65000"/>
                    <a:lumOff val="35000"/>
                  </a:schemeClr>
                </a:solidFill>
                <a:latin typeface="Poppins Light" panose="00000400000000000000" pitchFamily="2" charset="0"/>
                <a:cs typeface="Poppins Light" panose="00000400000000000000" pitchFamily="2" charset="0"/>
              </a:rPr>
              <a:t> ipsum dolor sit </a:t>
            </a:r>
            <a:r>
              <a:rPr lang="en-US" sz="1200" dirty="0" err="1">
                <a:solidFill>
                  <a:schemeClr val="tx1">
                    <a:lumMod val="65000"/>
                    <a:lumOff val="35000"/>
                  </a:schemeClr>
                </a:solidFill>
                <a:latin typeface="Poppins Light" panose="00000400000000000000" pitchFamily="2" charset="0"/>
                <a:cs typeface="Poppins Light" panose="00000400000000000000" pitchFamily="2" charset="0"/>
              </a:rPr>
              <a:t>amet</a:t>
            </a:r>
            <a:r>
              <a:rPr lang="en-US" sz="1200" dirty="0">
                <a:solidFill>
                  <a:schemeClr val="tx1">
                    <a:lumMod val="65000"/>
                    <a:lumOff val="35000"/>
                  </a:schemeClr>
                </a:solidFill>
                <a:latin typeface="Poppins Light" panose="00000400000000000000" pitchFamily="2" charset="0"/>
                <a:cs typeface="Poppins Light" panose="00000400000000000000" pitchFamily="2" charset="0"/>
              </a:rPr>
              <a:t> </a:t>
            </a:r>
          </a:p>
        </p:txBody>
      </p:sp>
      <p:sp>
        <p:nvSpPr>
          <p:cNvPr id="121" name="TextBox 120">
            <a:extLst>
              <a:ext uri="{FF2B5EF4-FFF2-40B4-BE49-F238E27FC236}">
                <a16:creationId xmlns:a16="http://schemas.microsoft.com/office/drawing/2014/main" id="{9987E5B5-FFA3-4E46-822A-7A54AA64E1D4}"/>
              </a:ext>
            </a:extLst>
          </p:cNvPr>
          <p:cNvSpPr txBox="1"/>
          <p:nvPr/>
        </p:nvSpPr>
        <p:spPr>
          <a:xfrm>
            <a:off x="1990491" y="3897627"/>
            <a:ext cx="1576883" cy="338554"/>
          </a:xfrm>
          <a:prstGeom prst="rect">
            <a:avLst/>
          </a:prstGeom>
          <a:noFill/>
        </p:spPr>
        <p:txBody>
          <a:bodyPr wrap="square" rtlCol="0">
            <a:spAutoFit/>
          </a:bodyPr>
          <a:lstStyle/>
          <a:p>
            <a:r>
              <a:rPr lang="id-ID" sz="1600" b="1" dirty="0">
                <a:solidFill>
                  <a:schemeClr val="tx2">
                    <a:lumMod val="90000"/>
                    <a:lumOff val="10000"/>
                  </a:schemeClr>
                </a:solidFill>
                <a:latin typeface="Poppins Light" panose="00000400000000000000" pitchFamily="2" charset="0"/>
              </a:rPr>
              <a:t>Option Here</a:t>
            </a:r>
          </a:p>
        </p:txBody>
      </p:sp>
      <p:sp>
        <p:nvSpPr>
          <p:cNvPr id="120" name="Oval 119">
            <a:extLst>
              <a:ext uri="{FF2B5EF4-FFF2-40B4-BE49-F238E27FC236}">
                <a16:creationId xmlns:a16="http://schemas.microsoft.com/office/drawing/2014/main" id="{D57C00B2-3F0A-4B94-B251-BE414CCEC853}"/>
              </a:ext>
            </a:extLst>
          </p:cNvPr>
          <p:cNvSpPr/>
          <p:nvPr/>
        </p:nvSpPr>
        <p:spPr>
          <a:xfrm>
            <a:off x="1095230" y="3897627"/>
            <a:ext cx="692150" cy="69215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latin typeface="Poppins Light" panose="00000400000000000000" pitchFamily="2" charset="0"/>
            </a:endParaRPr>
          </a:p>
        </p:txBody>
      </p:sp>
      <p:grpSp>
        <p:nvGrpSpPr>
          <p:cNvPr id="122" name="Group 121">
            <a:extLst>
              <a:ext uri="{FF2B5EF4-FFF2-40B4-BE49-F238E27FC236}">
                <a16:creationId xmlns:a16="http://schemas.microsoft.com/office/drawing/2014/main" id="{6484D6BF-2FC5-4555-9B48-F56C5F6D12DA}"/>
              </a:ext>
            </a:extLst>
          </p:cNvPr>
          <p:cNvGrpSpPr/>
          <p:nvPr/>
        </p:nvGrpSpPr>
        <p:grpSpPr>
          <a:xfrm>
            <a:off x="1286707" y="4111107"/>
            <a:ext cx="301762" cy="301760"/>
            <a:chOff x="2005013" y="1077913"/>
            <a:chExt cx="688975" cy="688975"/>
          </a:xfrm>
          <a:solidFill>
            <a:schemeClr val="bg1"/>
          </a:solidFill>
        </p:grpSpPr>
        <p:sp>
          <p:nvSpPr>
            <p:cNvPr id="123" name="Freeform 5">
              <a:extLst>
                <a:ext uri="{FF2B5EF4-FFF2-40B4-BE49-F238E27FC236}">
                  <a16:creationId xmlns:a16="http://schemas.microsoft.com/office/drawing/2014/main" id="{8BCC19C2-5308-4E42-8DEC-30CFE51C19C3}"/>
                </a:ext>
              </a:extLst>
            </p:cNvPr>
            <p:cNvSpPr>
              <a:spLocks noEditPoints="1"/>
            </p:cNvSpPr>
            <p:nvPr/>
          </p:nvSpPr>
          <p:spPr bwMode="auto">
            <a:xfrm>
              <a:off x="2005013" y="1077913"/>
              <a:ext cx="688975" cy="688975"/>
            </a:xfrm>
            <a:custGeom>
              <a:avLst/>
              <a:gdLst>
                <a:gd name="T0" fmla="*/ 8083 w 16058"/>
                <a:gd name="T1" fmla="*/ 10645 h 16058"/>
                <a:gd name="T2" fmla="*/ 6322 w 16058"/>
                <a:gd name="T3" fmla="*/ 9396 h 16058"/>
                <a:gd name="T4" fmla="*/ 5244 w 16058"/>
                <a:gd name="T5" fmla="*/ 7514 h 16058"/>
                <a:gd name="T6" fmla="*/ 5076 w 16058"/>
                <a:gd name="T7" fmla="*/ 5258 h 16058"/>
                <a:gd name="T8" fmla="*/ 5875 w 16058"/>
                <a:gd name="T9" fmla="*/ 3217 h 16058"/>
                <a:gd name="T10" fmla="*/ 7435 w 16058"/>
                <a:gd name="T11" fmla="*/ 1730 h 16058"/>
                <a:gd name="T12" fmla="*/ 9523 w 16058"/>
                <a:gd name="T13" fmla="*/ 1030 h 16058"/>
                <a:gd name="T14" fmla="*/ 11761 w 16058"/>
                <a:gd name="T15" fmla="*/ 1308 h 16058"/>
                <a:gd name="T16" fmla="*/ 13584 w 16058"/>
                <a:gd name="T17" fmla="*/ 2474 h 16058"/>
                <a:gd name="T18" fmla="*/ 14750 w 16058"/>
                <a:gd name="T19" fmla="*/ 4297 h 16058"/>
                <a:gd name="T20" fmla="*/ 15028 w 16058"/>
                <a:gd name="T21" fmla="*/ 6535 h 16058"/>
                <a:gd name="T22" fmla="*/ 14328 w 16058"/>
                <a:gd name="T23" fmla="*/ 8624 h 16058"/>
                <a:gd name="T24" fmla="*/ 12841 w 16058"/>
                <a:gd name="T25" fmla="*/ 10183 h 16058"/>
                <a:gd name="T26" fmla="*/ 10800 w 16058"/>
                <a:gd name="T27" fmla="*/ 10982 h 16058"/>
                <a:gd name="T28" fmla="*/ 2326 w 16058"/>
                <a:gd name="T29" fmla="*/ 14973 h 16058"/>
                <a:gd name="T30" fmla="*/ 2162 w 16058"/>
                <a:gd name="T31" fmla="*/ 15080 h 16058"/>
                <a:gd name="T32" fmla="*/ 1975 w 16058"/>
                <a:gd name="T33" fmla="*/ 15148 h 16058"/>
                <a:gd name="T34" fmla="*/ 1771 w 16058"/>
                <a:gd name="T35" fmla="*/ 15172 h 16058"/>
                <a:gd name="T36" fmla="*/ 1387 w 16058"/>
                <a:gd name="T37" fmla="*/ 15084 h 16058"/>
                <a:gd name="T38" fmla="*/ 1088 w 16058"/>
                <a:gd name="T39" fmla="*/ 14850 h 16058"/>
                <a:gd name="T40" fmla="*/ 913 w 16058"/>
                <a:gd name="T41" fmla="*/ 14508 h 16058"/>
                <a:gd name="T42" fmla="*/ 890 w 16058"/>
                <a:gd name="T43" fmla="*/ 14194 h 16058"/>
                <a:gd name="T44" fmla="*/ 935 w 16058"/>
                <a:gd name="T45" fmla="*/ 13998 h 16058"/>
                <a:gd name="T46" fmla="*/ 1021 w 16058"/>
                <a:gd name="T47" fmla="*/ 13820 h 16058"/>
                <a:gd name="T48" fmla="*/ 1142 w 16058"/>
                <a:gd name="T49" fmla="*/ 13667 h 16058"/>
                <a:gd name="T50" fmla="*/ 5408 w 16058"/>
                <a:gd name="T51" fmla="*/ 9863 h 16058"/>
                <a:gd name="T52" fmla="*/ 5742 w 16058"/>
                <a:gd name="T53" fmla="*/ 10234 h 16058"/>
                <a:gd name="T54" fmla="*/ 6106 w 16058"/>
                <a:gd name="T55" fmla="*/ 10575 h 16058"/>
                <a:gd name="T56" fmla="*/ 2407 w 16058"/>
                <a:gd name="T57" fmla="*/ 14900 h 16058"/>
                <a:gd name="T58" fmla="*/ 7693 w 16058"/>
                <a:gd name="T59" fmla="*/ 474 h 16058"/>
                <a:gd name="T60" fmla="*/ 5579 w 16058"/>
                <a:gd name="T61" fmla="*/ 1973 h 16058"/>
                <a:gd name="T62" fmla="*/ 4285 w 16058"/>
                <a:gd name="T63" fmla="*/ 4231 h 16058"/>
                <a:gd name="T64" fmla="*/ 4022 w 16058"/>
                <a:gd name="T65" fmla="*/ 6306 h 16058"/>
                <a:gd name="T66" fmla="*/ 4119 w 16058"/>
                <a:gd name="T67" fmla="*/ 7138 h 16058"/>
                <a:gd name="T68" fmla="*/ 4326 w 16058"/>
                <a:gd name="T69" fmla="*/ 7930 h 16058"/>
                <a:gd name="T70" fmla="*/ 4634 w 16058"/>
                <a:gd name="T71" fmla="*/ 8676 h 16058"/>
                <a:gd name="T72" fmla="*/ 386 w 16058"/>
                <a:gd name="T73" fmla="*/ 13185 h 16058"/>
                <a:gd name="T74" fmla="*/ 179 w 16058"/>
                <a:gd name="T75" fmla="*/ 13512 h 16058"/>
                <a:gd name="T76" fmla="*/ 46 w 16058"/>
                <a:gd name="T77" fmla="*/ 13883 h 16058"/>
                <a:gd name="T78" fmla="*/ 0 w 16058"/>
                <a:gd name="T79" fmla="*/ 14287 h 16058"/>
                <a:gd name="T80" fmla="*/ 175 w 16058"/>
                <a:gd name="T81" fmla="*/ 15054 h 16058"/>
                <a:gd name="T82" fmla="*/ 644 w 16058"/>
                <a:gd name="T83" fmla="*/ 15654 h 16058"/>
                <a:gd name="T84" fmla="*/ 1329 w 16058"/>
                <a:gd name="T85" fmla="*/ 16002 h 16058"/>
                <a:gd name="T86" fmla="*/ 1954 w 16058"/>
                <a:gd name="T87" fmla="*/ 16049 h 16058"/>
                <a:gd name="T88" fmla="*/ 2344 w 16058"/>
                <a:gd name="T89" fmla="*/ 15963 h 16058"/>
                <a:gd name="T90" fmla="*/ 2698 w 16058"/>
                <a:gd name="T91" fmla="*/ 15795 h 16058"/>
                <a:gd name="T92" fmla="*/ 3003 w 16058"/>
                <a:gd name="T93" fmla="*/ 15557 h 16058"/>
                <a:gd name="T94" fmla="*/ 7703 w 16058"/>
                <a:gd name="T95" fmla="*/ 11572 h 16058"/>
                <a:gd name="T96" fmla="*/ 8472 w 16058"/>
                <a:gd name="T97" fmla="*/ 11837 h 16058"/>
                <a:gd name="T98" fmla="*/ 9285 w 16058"/>
                <a:gd name="T99" fmla="*/ 11996 h 16058"/>
                <a:gd name="T100" fmla="*/ 10346 w 16058"/>
                <a:gd name="T101" fmla="*/ 12035 h 16058"/>
                <a:gd name="T102" fmla="*/ 12907 w 16058"/>
                <a:gd name="T103" fmla="*/ 11317 h 16058"/>
                <a:gd name="T104" fmla="*/ 14862 w 16058"/>
                <a:gd name="T105" fmla="*/ 9625 h 16058"/>
                <a:gd name="T106" fmla="*/ 15936 w 16058"/>
                <a:gd name="T107" fmla="*/ 7235 h 16058"/>
                <a:gd name="T108" fmla="*/ 15868 w 16058"/>
                <a:gd name="T109" fmla="*/ 4517 h 16058"/>
                <a:gd name="T110" fmla="*/ 14683 w 16058"/>
                <a:gd name="T111" fmla="*/ 2191 h 16058"/>
                <a:gd name="T112" fmla="*/ 12647 w 16058"/>
                <a:gd name="T113" fmla="*/ 594 h 16058"/>
                <a:gd name="T114" fmla="*/ 10036 w 16058"/>
                <a:gd name="T115" fmla="*/ 0 h 16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058" h="16058">
                  <a:moveTo>
                    <a:pt x="10036" y="11040"/>
                  </a:moveTo>
                  <a:lnTo>
                    <a:pt x="9778" y="11034"/>
                  </a:lnTo>
                  <a:lnTo>
                    <a:pt x="9523" y="11014"/>
                  </a:lnTo>
                  <a:lnTo>
                    <a:pt x="9272" y="10982"/>
                  </a:lnTo>
                  <a:lnTo>
                    <a:pt x="9025" y="10938"/>
                  </a:lnTo>
                  <a:lnTo>
                    <a:pt x="8783" y="10882"/>
                  </a:lnTo>
                  <a:lnTo>
                    <a:pt x="8544" y="10814"/>
                  </a:lnTo>
                  <a:lnTo>
                    <a:pt x="8311" y="10736"/>
                  </a:lnTo>
                  <a:lnTo>
                    <a:pt x="8083" y="10645"/>
                  </a:lnTo>
                  <a:lnTo>
                    <a:pt x="7860" y="10545"/>
                  </a:lnTo>
                  <a:lnTo>
                    <a:pt x="7645" y="10434"/>
                  </a:lnTo>
                  <a:lnTo>
                    <a:pt x="7435" y="10313"/>
                  </a:lnTo>
                  <a:lnTo>
                    <a:pt x="7231" y="10183"/>
                  </a:lnTo>
                  <a:lnTo>
                    <a:pt x="7034" y="10043"/>
                  </a:lnTo>
                  <a:lnTo>
                    <a:pt x="6845" y="9894"/>
                  </a:lnTo>
                  <a:lnTo>
                    <a:pt x="6662" y="9736"/>
                  </a:lnTo>
                  <a:lnTo>
                    <a:pt x="6488" y="9570"/>
                  </a:lnTo>
                  <a:lnTo>
                    <a:pt x="6322" y="9396"/>
                  </a:lnTo>
                  <a:lnTo>
                    <a:pt x="6164" y="9213"/>
                  </a:lnTo>
                  <a:lnTo>
                    <a:pt x="6015" y="9024"/>
                  </a:lnTo>
                  <a:lnTo>
                    <a:pt x="5875" y="8827"/>
                  </a:lnTo>
                  <a:lnTo>
                    <a:pt x="5745" y="8624"/>
                  </a:lnTo>
                  <a:lnTo>
                    <a:pt x="5624" y="8413"/>
                  </a:lnTo>
                  <a:lnTo>
                    <a:pt x="5513" y="8198"/>
                  </a:lnTo>
                  <a:lnTo>
                    <a:pt x="5413" y="7975"/>
                  </a:lnTo>
                  <a:lnTo>
                    <a:pt x="5322" y="7747"/>
                  </a:lnTo>
                  <a:lnTo>
                    <a:pt x="5244" y="7514"/>
                  </a:lnTo>
                  <a:lnTo>
                    <a:pt x="5176" y="7275"/>
                  </a:lnTo>
                  <a:lnTo>
                    <a:pt x="5120" y="7033"/>
                  </a:lnTo>
                  <a:lnTo>
                    <a:pt x="5076" y="6786"/>
                  </a:lnTo>
                  <a:lnTo>
                    <a:pt x="5044" y="6535"/>
                  </a:lnTo>
                  <a:lnTo>
                    <a:pt x="5025" y="6280"/>
                  </a:lnTo>
                  <a:lnTo>
                    <a:pt x="5018" y="6022"/>
                  </a:lnTo>
                  <a:lnTo>
                    <a:pt x="5025" y="5764"/>
                  </a:lnTo>
                  <a:lnTo>
                    <a:pt x="5044" y="5509"/>
                  </a:lnTo>
                  <a:lnTo>
                    <a:pt x="5076" y="5258"/>
                  </a:lnTo>
                  <a:lnTo>
                    <a:pt x="5120" y="5011"/>
                  </a:lnTo>
                  <a:lnTo>
                    <a:pt x="5176" y="4768"/>
                  </a:lnTo>
                  <a:lnTo>
                    <a:pt x="5244" y="4529"/>
                  </a:lnTo>
                  <a:lnTo>
                    <a:pt x="5322" y="4297"/>
                  </a:lnTo>
                  <a:lnTo>
                    <a:pt x="5413" y="4069"/>
                  </a:lnTo>
                  <a:lnTo>
                    <a:pt x="5513" y="3846"/>
                  </a:lnTo>
                  <a:lnTo>
                    <a:pt x="5624" y="3630"/>
                  </a:lnTo>
                  <a:lnTo>
                    <a:pt x="5745" y="3420"/>
                  </a:lnTo>
                  <a:lnTo>
                    <a:pt x="5875" y="3217"/>
                  </a:lnTo>
                  <a:lnTo>
                    <a:pt x="6015" y="3020"/>
                  </a:lnTo>
                  <a:lnTo>
                    <a:pt x="6164" y="2830"/>
                  </a:lnTo>
                  <a:lnTo>
                    <a:pt x="6322" y="2648"/>
                  </a:lnTo>
                  <a:lnTo>
                    <a:pt x="6488" y="2474"/>
                  </a:lnTo>
                  <a:lnTo>
                    <a:pt x="6662" y="2307"/>
                  </a:lnTo>
                  <a:lnTo>
                    <a:pt x="6845" y="2150"/>
                  </a:lnTo>
                  <a:lnTo>
                    <a:pt x="7034" y="2000"/>
                  </a:lnTo>
                  <a:lnTo>
                    <a:pt x="7231" y="1861"/>
                  </a:lnTo>
                  <a:lnTo>
                    <a:pt x="7435" y="1730"/>
                  </a:lnTo>
                  <a:lnTo>
                    <a:pt x="7645" y="1610"/>
                  </a:lnTo>
                  <a:lnTo>
                    <a:pt x="7860" y="1498"/>
                  </a:lnTo>
                  <a:lnTo>
                    <a:pt x="8083" y="1398"/>
                  </a:lnTo>
                  <a:lnTo>
                    <a:pt x="8311" y="1308"/>
                  </a:lnTo>
                  <a:lnTo>
                    <a:pt x="8544" y="1229"/>
                  </a:lnTo>
                  <a:lnTo>
                    <a:pt x="8783" y="1161"/>
                  </a:lnTo>
                  <a:lnTo>
                    <a:pt x="9025" y="1106"/>
                  </a:lnTo>
                  <a:lnTo>
                    <a:pt x="9272" y="1062"/>
                  </a:lnTo>
                  <a:lnTo>
                    <a:pt x="9523" y="1030"/>
                  </a:lnTo>
                  <a:lnTo>
                    <a:pt x="9778" y="1010"/>
                  </a:lnTo>
                  <a:lnTo>
                    <a:pt x="10036" y="1004"/>
                  </a:lnTo>
                  <a:lnTo>
                    <a:pt x="10294" y="1010"/>
                  </a:lnTo>
                  <a:lnTo>
                    <a:pt x="10549" y="1030"/>
                  </a:lnTo>
                  <a:lnTo>
                    <a:pt x="10800" y="1062"/>
                  </a:lnTo>
                  <a:lnTo>
                    <a:pt x="11048" y="1106"/>
                  </a:lnTo>
                  <a:lnTo>
                    <a:pt x="11291" y="1161"/>
                  </a:lnTo>
                  <a:lnTo>
                    <a:pt x="11529" y="1229"/>
                  </a:lnTo>
                  <a:lnTo>
                    <a:pt x="11761" y="1308"/>
                  </a:lnTo>
                  <a:lnTo>
                    <a:pt x="11989" y="1398"/>
                  </a:lnTo>
                  <a:lnTo>
                    <a:pt x="12212" y="1498"/>
                  </a:lnTo>
                  <a:lnTo>
                    <a:pt x="12428" y="1610"/>
                  </a:lnTo>
                  <a:lnTo>
                    <a:pt x="12639" y="1730"/>
                  </a:lnTo>
                  <a:lnTo>
                    <a:pt x="12841" y="1861"/>
                  </a:lnTo>
                  <a:lnTo>
                    <a:pt x="13038" y="2000"/>
                  </a:lnTo>
                  <a:lnTo>
                    <a:pt x="13228" y="2150"/>
                  </a:lnTo>
                  <a:lnTo>
                    <a:pt x="13410" y="2307"/>
                  </a:lnTo>
                  <a:lnTo>
                    <a:pt x="13584" y="2474"/>
                  </a:lnTo>
                  <a:lnTo>
                    <a:pt x="13751" y="2648"/>
                  </a:lnTo>
                  <a:lnTo>
                    <a:pt x="13908" y="2830"/>
                  </a:lnTo>
                  <a:lnTo>
                    <a:pt x="14058" y="3020"/>
                  </a:lnTo>
                  <a:lnTo>
                    <a:pt x="14197" y="3217"/>
                  </a:lnTo>
                  <a:lnTo>
                    <a:pt x="14328" y="3420"/>
                  </a:lnTo>
                  <a:lnTo>
                    <a:pt x="14448" y="3630"/>
                  </a:lnTo>
                  <a:lnTo>
                    <a:pt x="14560" y="3846"/>
                  </a:lnTo>
                  <a:lnTo>
                    <a:pt x="14660" y="4069"/>
                  </a:lnTo>
                  <a:lnTo>
                    <a:pt x="14750" y="4297"/>
                  </a:lnTo>
                  <a:lnTo>
                    <a:pt x="14829" y="4529"/>
                  </a:lnTo>
                  <a:lnTo>
                    <a:pt x="14897" y="4768"/>
                  </a:lnTo>
                  <a:lnTo>
                    <a:pt x="14952" y="5011"/>
                  </a:lnTo>
                  <a:lnTo>
                    <a:pt x="14996" y="5258"/>
                  </a:lnTo>
                  <a:lnTo>
                    <a:pt x="15028" y="5509"/>
                  </a:lnTo>
                  <a:lnTo>
                    <a:pt x="15048" y="5764"/>
                  </a:lnTo>
                  <a:lnTo>
                    <a:pt x="15054" y="6022"/>
                  </a:lnTo>
                  <a:lnTo>
                    <a:pt x="15048" y="6280"/>
                  </a:lnTo>
                  <a:lnTo>
                    <a:pt x="15028" y="6535"/>
                  </a:lnTo>
                  <a:lnTo>
                    <a:pt x="14996" y="6786"/>
                  </a:lnTo>
                  <a:lnTo>
                    <a:pt x="14952" y="7033"/>
                  </a:lnTo>
                  <a:lnTo>
                    <a:pt x="14897" y="7275"/>
                  </a:lnTo>
                  <a:lnTo>
                    <a:pt x="14829" y="7514"/>
                  </a:lnTo>
                  <a:lnTo>
                    <a:pt x="14750" y="7747"/>
                  </a:lnTo>
                  <a:lnTo>
                    <a:pt x="14660" y="7975"/>
                  </a:lnTo>
                  <a:lnTo>
                    <a:pt x="14560" y="8198"/>
                  </a:lnTo>
                  <a:lnTo>
                    <a:pt x="14448" y="8413"/>
                  </a:lnTo>
                  <a:lnTo>
                    <a:pt x="14328" y="8624"/>
                  </a:lnTo>
                  <a:lnTo>
                    <a:pt x="14197" y="8827"/>
                  </a:lnTo>
                  <a:lnTo>
                    <a:pt x="14058" y="9024"/>
                  </a:lnTo>
                  <a:lnTo>
                    <a:pt x="13908" y="9213"/>
                  </a:lnTo>
                  <a:lnTo>
                    <a:pt x="13751" y="9396"/>
                  </a:lnTo>
                  <a:lnTo>
                    <a:pt x="13584" y="9570"/>
                  </a:lnTo>
                  <a:lnTo>
                    <a:pt x="13410" y="9736"/>
                  </a:lnTo>
                  <a:lnTo>
                    <a:pt x="13228" y="9894"/>
                  </a:lnTo>
                  <a:lnTo>
                    <a:pt x="13038" y="10043"/>
                  </a:lnTo>
                  <a:lnTo>
                    <a:pt x="12841" y="10183"/>
                  </a:lnTo>
                  <a:lnTo>
                    <a:pt x="12639" y="10313"/>
                  </a:lnTo>
                  <a:lnTo>
                    <a:pt x="12428" y="10434"/>
                  </a:lnTo>
                  <a:lnTo>
                    <a:pt x="12212" y="10545"/>
                  </a:lnTo>
                  <a:lnTo>
                    <a:pt x="11989" y="10645"/>
                  </a:lnTo>
                  <a:lnTo>
                    <a:pt x="11761" y="10736"/>
                  </a:lnTo>
                  <a:lnTo>
                    <a:pt x="11529" y="10814"/>
                  </a:lnTo>
                  <a:lnTo>
                    <a:pt x="11291" y="10882"/>
                  </a:lnTo>
                  <a:lnTo>
                    <a:pt x="11048" y="10938"/>
                  </a:lnTo>
                  <a:lnTo>
                    <a:pt x="10800" y="10982"/>
                  </a:lnTo>
                  <a:lnTo>
                    <a:pt x="10549" y="11014"/>
                  </a:lnTo>
                  <a:lnTo>
                    <a:pt x="10294" y="11034"/>
                  </a:lnTo>
                  <a:lnTo>
                    <a:pt x="10036" y="11040"/>
                  </a:lnTo>
                  <a:close/>
                  <a:moveTo>
                    <a:pt x="2407" y="14900"/>
                  </a:moveTo>
                  <a:lnTo>
                    <a:pt x="2391" y="14915"/>
                  </a:lnTo>
                  <a:lnTo>
                    <a:pt x="2376" y="14930"/>
                  </a:lnTo>
                  <a:lnTo>
                    <a:pt x="2360" y="14945"/>
                  </a:lnTo>
                  <a:lnTo>
                    <a:pt x="2342" y="14959"/>
                  </a:lnTo>
                  <a:lnTo>
                    <a:pt x="2326" y="14973"/>
                  </a:lnTo>
                  <a:lnTo>
                    <a:pt x="2309" y="14987"/>
                  </a:lnTo>
                  <a:lnTo>
                    <a:pt x="2291" y="15000"/>
                  </a:lnTo>
                  <a:lnTo>
                    <a:pt x="2274" y="15013"/>
                  </a:lnTo>
                  <a:lnTo>
                    <a:pt x="2256" y="15025"/>
                  </a:lnTo>
                  <a:lnTo>
                    <a:pt x="2238" y="15037"/>
                  </a:lnTo>
                  <a:lnTo>
                    <a:pt x="2219" y="15048"/>
                  </a:lnTo>
                  <a:lnTo>
                    <a:pt x="2200" y="15059"/>
                  </a:lnTo>
                  <a:lnTo>
                    <a:pt x="2181" y="15069"/>
                  </a:lnTo>
                  <a:lnTo>
                    <a:pt x="2162" y="15080"/>
                  </a:lnTo>
                  <a:lnTo>
                    <a:pt x="2142" y="15090"/>
                  </a:lnTo>
                  <a:lnTo>
                    <a:pt x="2122" y="15099"/>
                  </a:lnTo>
                  <a:lnTo>
                    <a:pt x="2102" y="15108"/>
                  </a:lnTo>
                  <a:lnTo>
                    <a:pt x="2081" y="15116"/>
                  </a:lnTo>
                  <a:lnTo>
                    <a:pt x="2060" y="15123"/>
                  </a:lnTo>
                  <a:lnTo>
                    <a:pt x="2039" y="15130"/>
                  </a:lnTo>
                  <a:lnTo>
                    <a:pt x="2018" y="15137"/>
                  </a:lnTo>
                  <a:lnTo>
                    <a:pt x="1996" y="15143"/>
                  </a:lnTo>
                  <a:lnTo>
                    <a:pt x="1975" y="15148"/>
                  </a:lnTo>
                  <a:lnTo>
                    <a:pt x="1953" y="15153"/>
                  </a:lnTo>
                  <a:lnTo>
                    <a:pt x="1931" y="15158"/>
                  </a:lnTo>
                  <a:lnTo>
                    <a:pt x="1909" y="15162"/>
                  </a:lnTo>
                  <a:lnTo>
                    <a:pt x="1886" y="15165"/>
                  </a:lnTo>
                  <a:lnTo>
                    <a:pt x="1864" y="15168"/>
                  </a:lnTo>
                  <a:lnTo>
                    <a:pt x="1841" y="15170"/>
                  </a:lnTo>
                  <a:lnTo>
                    <a:pt x="1818" y="15171"/>
                  </a:lnTo>
                  <a:lnTo>
                    <a:pt x="1794" y="15172"/>
                  </a:lnTo>
                  <a:lnTo>
                    <a:pt x="1771" y="15172"/>
                  </a:lnTo>
                  <a:lnTo>
                    <a:pt x="1725" y="15171"/>
                  </a:lnTo>
                  <a:lnTo>
                    <a:pt x="1680" y="15168"/>
                  </a:lnTo>
                  <a:lnTo>
                    <a:pt x="1636" y="15162"/>
                  </a:lnTo>
                  <a:lnTo>
                    <a:pt x="1593" y="15154"/>
                  </a:lnTo>
                  <a:lnTo>
                    <a:pt x="1550" y="15145"/>
                  </a:lnTo>
                  <a:lnTo>
                    <a:pt x="1507" y="15133"/>
                  </a:lnTo>
                  <a:lnTo>
                    <a:pt x="1466" y="15119"/>
                  </a:lnTo>
                  <a:lnTo>
                    <a:pt x="1426" y="15103"/>
                  </a:lnTo>
                  <a:lnTo>
                    <a:pt x="1387" y="15084"/>
                  </a:lnTo>
                  <a:lnTo>
                    <a:pt x="1349" y="15065"/>
                  </a:lnTo>
                  <a:lnTo>
                    <a:pt x="1312" y="15044"/>
                  </a:lnTo>
                  <a:lnTo>
                    <a:pt x="1276" y="15021"/>
                  </a:lnTo>
                  <a:lnTo>
                    <a:pt x="1241" y="14996"/>
                  </a:lnTo>
                  <a:lnTo>
                    <a:pt x="1208" y="14970"/>
                  </a:lnTo>
                  <a:lnTo>
                    <a:pt x="1176" y="14942"/>
                  </a:lnTo>
                  <a:lnTo>
                    <a:pt x="1145" y="14913"/>
                  </a:lnTo>
                  <a:lnTo>
                    <a:pt x="1116" y="14882"/>
                  </a:lnTo>
                  <a:lnTo>
                    <a:pt x="1088" y="14850"/>
                  </a:lnTo>
                  <a:lnTo>
                    <a:pt x="1062" y="14817"/>
                  </a:lnTo>
                  <a:lnTo>
                    <a:pt x="1037" y="14782"/>
                  </a:lnTo>
                  <a:lnTo>
                    <a:pt x="1014" y="14746"/>
                  </a:lnTo>
                  <a:lnTo>
                    <a:pt x="993" y="14709"/>
                  </a:lnTo>
                  <a:lnTo>
                    <a:pt x="974" y="14671"/>
                  </a:lnTo>
                  <a:lnTo>
                    <a:pt x="955" y="14632"/>
                  </a:lnTo>
                  <a:lnTo>
                    <a:pt x="939" y="14592"/>
                  </a:lnTo>
                  <a:lnTo>
                    <a:pt x="925" y="14551"/>
                  </a:lnTo>
                  <a:lnTo>
                    <a:pt x="913" y="14508"/>
                  </a:lnTo>
                  <a:lnTo>
                    <a:pt x="903" y="14465"/>
                  </a:lnTo>
                  <a:lnTo>
                    <a:pt x="896" y="14422"/>
                  </a:lnTo>
                  <a:lnTo>
                    <a:pt x="890" y="14378"/>
                  </a:lnTo>
                  <a:lnTo>
                    <a:pt x="887" y="14333"/>
                  </a:lnTo>
                  <a:lnTo>
                    <a:pt x="886" y="14287"/>
                  </a:lnTo>
                  <a:lnTo>
                    <a:pt x="886" y="14264"/>
                  </a:lnTo>
                  <a:lnTo>
                    <a:pt x="887" y="14240"/>
                  </a:lnTo>
                  <a:lnTo>
                    <a:pt x="888" y="14217"/>
                  </a:lnTo>
                  <a:lnTo>
                    <a:pt x="890" y="14194"/>
                  </a:lnTo>
                  <a:lnTo>
                    <a:pt x="893" y="14172"/>
                  </a:lnTo>
                  <a:lnTo>
                    <a:pt x="896" y="14149"/>
                  </a:lnTo>
                  <a:lnTo>
                    <a:pt x="900" y="14127"/>
                  </a:lnTo>
                  <a:lnTo>
                    <a:pt x="905" y="14105"/>
                  </a:lnTo>
                  <a:lnTo>
                    <a:pt x="910" y="14083"/>
                  </a:lnTo>
                  <a:lnTo>
                    <a:pt x="915" y="14062"/>
                  </a:lnTo>
                  <a:lnTo>
                    <a:pt x="921" y="14040"/>
                  </a:lnTo>
                  <a:lnTo>
                    <a:pt x="928" y="14019"/>
                  </a:lnTo>
                  <a:lnTo>
                    <a:pt x="935" y="13998"/>
                  </a:lnTo>
                  <a:lnTo>
                    <a:pt x="942" y="13977"/>
                  </a:lnTo>
                  <a:lnTo>
                    <a:pt x="950" y="13956"/>
                  </a:lnTo>
                  <a:lnTo>
                    <a:pt x="959" y="13936"/>
                  </a:lnTo>
                  <a:lnTo>
                    <a:pt x="968" y="13916"/>
                  </a:lnTo>
                  <a:lnTo>
                    <a:pt x="978" y="13896"/>
                  </a:lnTo>
                  <a:lnTo>
                    <a:pt x="988" y="13877"/>
                  </a:lnTo>
                  <a:lnTo>
                    <a:pt x="999" y="13858"/>
                  </a:lnTo>
                  <a:lnTo>
                    <a:pt x="1010" y="13839"/>
                  </a:lnTo>
                  <a:lnTo>
                    <a:pt x="1021" y="13820"/>
                  </a:lnTo>
                  <a:lnTo>
                    <a:pt x="1033" y="13802"/>
                  </a:lnTo>
                  <a:lnTo>
                    <a:pt x="1045" y="13784"/>
                  </a:lnTo>
                  <a:lnTo>
                    <a:pt x="1058" y="13767"/>
                  </a:lnTo>
                  <a:lnTo>
                    <a:pt x="1071" y="13749"/>
                  </a:lnTo>
                  <a:lnTo>
                    <a:pt x="1085" y="13732"/>
                  </a:lnTo>
                  <a:lnTo>
                    <a:pt x="1099" y="13716"/>
                  </a:lnTo>
                  <a:lnTo>
                    <a:pt x="1113" y="13698"/>
                  </a:lnTo>
                  <a:lnTo>
                    <a:pt x="1127" y="13682"/>
                  </a:lnTo>
                  <a:lnTo>
                    <a:pt x="1142" y="13667"/>
                  </a:lnTo>
                  <a:lnTo>
                    <a:pt x="1158" y="13651"/>
                  </a:lnTo>
                  <a:lnTo>
                    <a:pt x="1154" y="13647"/>
                  </a:lnTo>
                  <a:lnTo>
                    <a:pt x="5202" y="9601"/>
                  </a:lnTo>
                  <a:lnTo>
                    <a:pt x="5235" y="9645"/>
                  </a:lnTo>
                  <a:lnTo>
                    <a:pt x="5268" y="9689"/>
                  </a:lnTo>
                  <a:lnTo>
                    <a:pt x="5302" y="9733"/>
                  </a:lnTo>
                  <a:lnTo>
                    <a:pt x="5337" y="9776"/>
                  </a:lnTo>
                  <a:lnTo>
                    <a:pt x="5372" y="9819"/>
                  </a:lnTo>
                  <a:lnTo>
                    <a:pt x="5408" y="9863"/>
                  </a:lnTo>
                  <a:lnTo>
                    <a:pt x="5443" y="9906"/>
                  </a:lnTo>
                  <a:lnTo>
                    <a:pt x="5479" y="9948"/>
                  </a:lnTo>
                  <a:lnTo>
                    <a:pt x="5516" y="9989"/>
                  </a:lnTo>
                  <a:lnTo>
                    <a:pt x="5552" y="10031"/>
                  </a:lnTo>
                  <a:lnTo>
                    <a:pt x="5589" y="10072"/>
                  </a:lnTo>
                  <a:lnTo>
                    <a:pt x="5627" y="10114"/>
                  </a:lnTo>
                  <a:lnTo>
                    <a:pt x="5665" y="10154"/>
                  </a:lnTo>
                  <a:lnTo>
                    <a:pt x="5704" y="10194"/>
                  </a:lnTo>
                  <a:lnTo>
                    <a:pt x="5742" y="10234"/>
                  </a:lnTo>
                  <a:lnTo>
                    <a:pt x="5781" y="10273"/>
                  </a:lnTo>
                  <a:lnTo>
                    <a:pt x="5820" y="10312"/>
                  </a:lnTo>
                  <a:lnTo>
                    <a:pt x="5860" y="10350"/>
                  </a:lnTo>
                  <a:lnTo>
                    <a:pt x="5900" y="10390"/>
                  </a:lnTo>
                  <a:lnTo>
                    <a:pt x="5940" y="10427"/>
                  </a:lnTo>
                  <a:lnTo>
                    <a:pt x="5982" y="10465"/>
                  </a:lnTo>
                  <a:lnTo>
                    <a:pt x="6023" y="10502"/>
                  </a:lnTo>
                  <a:lnTo>
                    <a:pt x="6064" y="10539"/>
                  </a:lnTo>
                  <a:lnTo>
                    <a:pt x="6106" y="10575"/>
                  </a:lnTo>
                  <a:lnTo>
                    <a:pt x="6148" y="10611"/>
                  </a:lnTo>
                  <a:lnTo>
                    <a:pt x="6190" y="10647"/>
                  </a:lnTo>
                  <a:lnTo>
                    <a:pt x="6234" y="10683"/>
                  </a:lnTo>
                  <a:lnTo>
                    <a:pt x="6277" y="10718"/>
                  </a:lnTo>
                  <a:lnTo>
                    <a:pt x="6320" y="10752"/>
                  </a:lnTo>
                  <a:lnTo>
                    <a:pt x="6364" y="10786"/>
                  </a:lnTo>
                  <a:lnTo>
                    <a:pt x="6408" y="10820"/>
                  </a:lnTo>
                  <a:lnTo>
                    <a:pt x="6453" y="10854"/>
                  </a:lnTo>
                  <a:lnTo>
                    <a:pt x="2407" y="14900"/>
                  </a:lnTo>
                  <a:close/>
                  <a:moveTo>
                    <a:pt x="10036" y="0"/>
                  </a:moveTo>
                  <a:lnTo>
                    <a:pt x="9726" y="8"/>
                  </a:lnTo>
                  <a:lnTo>
                    <a:pt x="9421" y="31"/>
                  </a:lnTo>
                  <a:lnTo>
                    <a:pt x="9119" y="69"/>
                  </a:lnTo>
                  <a:lnTo>
                    <a:pt x="8823" y="122"/>
                  </a:lnTo>
                  <a:lnTo>
                    <a:pt x="8532" y="190"/>
                  </a:lnTo>
                  <a:lnTo>
                    <a:pt x="8246" y="271"/>
                  </a:lnTo>
                  <a:lnTo>
                    <a:pt x="7966" y="365"/>
                  </a:lnTo>
                  <a:lnTo>
                    <a:pt x="7693" y="474"/>
                  </a:lnTo>
                  <a:lnTo>
                    <a:pt x="7426" y="594"/>
                  </a:lnTo>
                  <a:lnTo>
                    <a:pt x="7166" y="727"/>
                  </a:lnTo>
                  <a:lnTo>
                    <a:pt x="6914" y="872"/>
                  </a:lnTo>
                  <a:lnTo>
                    <a:pt x="6669" y="1029"/>
                  </a:lnTo>
                  <a:lnTo>
                    <a:pt x="6433" y="1196"/>
                  </a:lnTo>
                  <a:lnTo>
                    <a:pt x="6206" y="1375"/>
                  </a:lnTo>
                  <a:lnTo>
                    <a:pt x="5988" y="1565"/>
                  </a:lnTo>
                  <a:lnTo>
                    <a:pt x="5778" y="1763"/>
                  </a:lnTo>
                  <a:lnTo>
                    <a:pt x="5579" y="1973"/>
                  </a:lnTo>
                  <a:lnTo>
                    <a:pt x="5389" y="2191"/>
                  </a:lnTo>
                  <a:lnTo>
                    <a:pt x="5211" y="2419"/>
                  </a:lnTo>
                  <a:lnTo>
                    <a:pt x="5043" y="2655"/>
                  </a:lnTo>
                  <a:lnTo>
                    <a:pt x="4887" y="2899"/>
                  </a:lnTo>
                  <a:lnTo>
                    <a:pt x="4741" y="3151"/>
                  </a:lnTo>
                  <a:lnTo>
                    <a:pt x="4609" y="3411"/>
                  </a:lnTo>
                  <a:lnTo>
                    <a:pt x="4488" y="3678"/>
                  </a:lnTo>
                  <a:lnTo>
                    <a:pt x="4380" y="3951"/>
                  </a:lnTo>
                  <a:lnTo>
                    <a:pt x="4285" y="4231"/>
                  </a:lnTo>
                  <a:lnTo>
                    <a:pt x="4204" y="4517"/>
                  </a:lnTo>
                  <a:lnTo>
                    <a:pt x="4137" y="4808"/>
                  </a:lnTo>
                  <a:lnTo>
                    <a:pt x="4084" y="5104"/>
                  </a:lnTo>
                  <a:lnTo>
                    <a:pt x="4046" y="5407"/>
                  </a:lnTo>
                  <a:lnTo>
                    <a:pt x="4023" y="5712"/>
                  </a:lnTo>
                  <a:lnTo>
                    <a:pt x="4015" y="6022"/>
                  </a:lnTo>
                  <a:lnTo>
                    <a:pt x="4016" y="6117"/>
                  </a:lnTo>
                  <a:lnTo>
                    <a:pt x="4018" y="6211"/>
                  </a:lnTo>
                  <a:lnTo>
                    <a:pt x="4022" y="6306"/>
                  </a:lnTo>
                  <a:lnTo>
                    <a:pt x="4027" y="6400"/>
                  </a:lnTo>
                  <a:lnTo>
                    <a:pt x="4033" y="6493"/>
                  </a:lnTo>
                  <a:lnTo>
                    <a:pt x="4041" y="6587"/>
                  </a:lnTo>
                  <a:lnTo>
                    <a:pt x="4051" y="6680"/>
                  </a:lnTo>
                  <a:lnTo>
                    <a:pt x="4062" y="6772"/>
                  </a:lnTo>
                  <a:lnTo>
                    <a:pt x="4074" y="6864"/>
                  </a:lnTo>
                  <a:lnTo>
                    <a:pt x="4087" y="6956"/>
                  </a:lnTo>
                  <a:lnTo>
                    <a:pt x="4102" y="7046"/>
                  </a:lnTo>
                  <a:lnTo>
                    <a:pt x="4119" y="7138"/>
                  </a:lnTo>
                  <a:lnTo>
                    <a:pt x="4136" y="7227"/>
                  </a:lnTo>
                  <a:lnTo>
                    <a:pt x="4155" y="7317"/>
                  </a:lnTo>
                  <a:lnTo>
                    <a:pt x="4176" y="7406"/>
                  </a:lnTo>
                  <a:lnTo>
                    <a:pt x="4197" y="7495"/>
                  </a:lnTo>
                  <a:lnTo>
                    <a:pt x="4220" y="7583"/>
                  </a:lnTo>
                  <a:lnTo>
                    <a:pt x="4244" y="7671"/>
                  </a:lnTo>
                  <a:lnTo>
                    <a:pt x="4270" y="7758"/>
                  </a:lnTo>
                  <a:lnTo>
                    <a:pt x="4298" y="7844"/>
                  </a:lnTo>
                  <a:lnTo>
                    <a:pt x="4326" y="7930"/>
                  </a:lnTo>
                  <a:lnTo>
                    <a:pt x="4355" y="8015"/>
                  </a:lnTo>
                  <a:lnTo>
                    <a:pt x="4386" y="8100"/>
                  </a:lnTo>
                  <a:lnTo>
                    <a:pt x="4417" y="8185"/>
                  </a:lnTo>
                  <a:lnTo>
                    <a:pt x="4450" y="8268"/>
                  </a:lnTo>
                  <a:lnTo>
                    <a:pt x="4484" y="8351"/>
                  </a:lnTo>
                  <a:lnTo>
                    <a:pt x="4520" y="8433"/>
                  </a:lnTo>
                  <a:lnTo>
                    <a:pt x="4556" y="8515"/>
                  </a:lnTo>
                  <a:lnTo>
                    <a:pt x="4595" y="8596"/>
                  </a:lnTo>
                  <a:lnTo>
                    <a:pt x="4634" y="8676"/>
                  </a:lnTo>
                  <a:lnTo>
                    <a:pt x="4673" y="8757"/>
                  </a:lnTo>
                  <a:lnTo>
                    <a:pt x="4715" y="8835"/>
                  </a:lnTo>
                  <a:lnTo>
                    <a:pt x="528" y="13021"/>
                  </a:lnTo>
                  <a:lnTo>
                    <a:pt x="531" y="13025"/>
                  </a:lnTo>
                  <a:lnTo>
                    <a:pt x="501" y="13055"/>
                  </a:lnTo>
                  <a:lnTo>
                    <a:pt x="471" y="13086"/>
                  </a:lnTo>
                  <a:lnTo>
                    <a:pt x="443" y="13118"/>
                  </a:lnTo>
                  <a:lnTo>
                    <a:pt x="414" y="13152"/>
                  </a:lnTo>
                  <a:lnTo>
                    <a:pt x="386" y="13185"/>
                  </a:lnTo>
                  <a:lnTo>
                    <a:pt x="360" y="13219"/>
                  </a:lnTo>
                  <a:lnTo>
                    <a:pt x="335" y="13253"/>
                  </a:lnTo>
                  <a:lnTo>
                    <a:pt x="310" y="13288"/>
                  </a:lnTo>
                  <a:lnTo>
                    <a:pt x="286" y="13324"/>
                  </a:lnTo>
                  <a:lnTo>
                    <a:pt x="263" y="13360"/>
                  </a:lnTo>
                  <a:lnTo>
                    <a:pt x="241" y="13397"/>
                  </a:lnTo>
                  <a:lnTo>
                    <a:pt x="219" y="13436"/>
                  </a:lnTo>
                  <a:lnTo>
                    <a:pt x="199" y="13474"/>
                  </a:lnTo>
                  <a:lnTo>
                    <a:pt x="179" y="13512"/>
                  </a:lnTo>
                  <a:lnTo>
                    <a:pt x="161" y="13551"/>
                  </a:lnTo>
                  <a:lnTo>
                    <a:pt x="143" y="13591"/>
                  </a:lnTo>
                  <a:lnTo>
                    <a:pt x="126" y="13631"/>
                  </a:lnTo>
                  <a:lnTo>
                    <a:pt x="110" y="13672"/>
                  </a:lnTo>
                  <a:lnTo>
                    <a:pt x="95" y="13714"/>
                  </a:lnTo>
                  <a:lnTo>
                    <a:pt x="81" y="13755"/>
                  </a:lnTo>
                  <a:lnTo>
                    <a:pt x="69" y="13797"/>
                  </a:lnTo>
                  <a:lnTo>
                    <a:pt x="57" y="13840"/>
                  </a:lnTo>
                  <a:lnTo>
                    <a:pt x="46" y="13883"/>
                  </a:lnTo>
                  <a:lnTo>
                    <a:pt x="37" y="13926"/>
                  </a:lnTo>
                  <a:lnTo>
                    <a:pt x="28" y="13970"/>
                  </a:lnTo>
                  <a:lnTo>
                    <a:pt x="21" y="14015"/>
                  </a:lnTo>
                  <a:lnTo>
                    <a:pt x="15" y="14059"/>
                  </a:lnTo>
                  <a:lnTo>
                    <a:pt x="9" y="14104"/>
                  </a:lnTo>
                  <a:lnTo>
                    <a:pt x="5" y="14149"/>
                  </a:lnTo>
                  <a:lnTo>
                    <a:pt x="2" y="14195"/>
                  </a:lnTo>
                  <a:lnTo>
                    <a:pt x="1" y="14240"/>
                  </a:lnTo>
                  <a:lnTo>
                    <a:pt x="0" y="14287"/>
                  </a:lnTo>
                  <a:lnTo>
                    <a:pt x="2" y="14378"/>
                  </a:lnTo>
                  <a:lnTo>
                    <a:pt x="9" y="14468"/>
                  </a:lnTo>
                  <a:lnTo>
                    <a:pt x="20" y="14557"/>
                  </a:lnTo>
                  <a:lnTo>
                    <a:pt x="36" y="14644"/>
                  </a:lnTo>
                  <a:lnTo>
                    <a:pt x="56" y="14729"/>
                  </a:lnTo>
                  <a:lnTo>
                    <a:pt x="79" y="14814"/>
                  </a:lnTo>
                  <a:lnTo>
                    <a:pt x="107" y="14896"/>
                  </a:lnTo>
                  <a:lnTo>
                    <a:pt x="140" y="14976"/>
                  </a:lnTo>
                  <a:lnTo>
                    <a:pt x="175" y="15054"/>
                  </a:lnTo>
                  <a:lnTo>
                    <a:pt x="214" y="15132"/>
                  </a:lnTo>
                  <a:lnTo>
                    <a:pt x="256" y="15205"/>
                  </a:lnTo>
                  <a:lnTo>
                    <a:pt x="302" y="15277"/>
                  </a:lnTo>
                  <a:lnTo>
                    <a:pt x="352" y="15346"/>
                  </a:lnTo>
                  <a:lnTo>
                    <a:pt x="404" y="15414"/>
                  </a:lnTo>
                  <a:lnTo>
                    <a:pt x="460" y="15478"/>
                  </a:lnTo>
                  <a:lnTo>
                    <a:pt x="519" y="15539"/>
                  </a:lnTo>
                  <a:lnTo>
                    <a:pt x="580" y="15598"/>
                  </a:lnTo>
                  <a:lnTo>
                    <a:pt x="644" y="15654"/>
                  </a:lnTo>
                  <a:lnTo>
                    <a:pt x="712" y="15706"/>
                  </a:lnTo>
                  <a:lnTo>
                    <a:pt x="781" y="15756"/>
                  </a:lnTo>
                  <a:lnTo>
                    <a:pt x="853" y="15801"/>
                  </a:lnTo>
                  <a:lnTo>
                    <a:pt x="926" y="15844"/>
                  </a:lnTo>
                  <a:lnTo>
                    <a:pt x="1004" y="15883"/>
                  </a:lnTo>
                  <a:lnTo>
                    <a:pt x="1082" y="15918"/>
                  </a:lnTo>
                  <a:lnTo>
                    <a:pt x="1162" y="15951"/>
                  </a:lnTo>
                  <a:lnTo>
                    <a:pt x="1244" y="15979"/>
                  </a:lnTo>
                  <a:lnTo>
                    <a:pt x="1329" y="16002"/>
                  </a:lnTo>
                  <a:lnTo>
                    <a:pt x="1414" y="16022"/>
                  </a:lnTo>
                  <a:lnTo>
                    <a:pt x="1501" y="16038"/>
                  </a:lnTo>
                  <a:lnTo>
                    <a:pt x="1590" y="16049"/>
                  </a:lnTo>
                  <a:lnTo>
                    <a:pt x="1680" y="16056"/>
                  </a:lnTo>
                  <a:lnTo>
                    <a:pt x="1771" y="16058"/>
                  </a:lnTo>
                  <a:lnTo>
                    <a:pt x="1818" y="16057"/>
                  </a:lnTo>
                  <a:lnTo>
                    <a:pt x="1863" y="16056"/>
                  </a:lnTo>
                  <a:lnTo>
                    <a:pt x="1909" y="16053"/>
                  </a:lnTo>
                  <a:lnTo>
                    <a:pt x="1954" y="16049"/>
                  </a:lnTo>
                  <a:lnTo>
                    <a:pt x="1999" y="16043"/>
                  </a:lnTo>
                  <a:lnTo>
                    <a:pt x="2043" y="16037"/>
                  </a:lnTo>
                  <a:lnTo>
                    <a:pt x="2088" y="16030"/>
                  </a:lnTo>
                  <a:lnTo>
                    <a:pt x="2132" y="16021"/>
                  </a:lnTo>
                  <a:lnTo>
                    <a:pt x="2175" y="16012"/>
                  </a:lnTo>
                  <a:lnTo>
                    <a:pt x="2218" y="16001"/>
                  </a:lnTo>
                  <a:lnTo>
                    <a:pt x="2261" y="15989"/>
                  </a:lnTo>
                  <a:lnTo>
                    <a:pt x="2302" y="15977"/>
                  </a:lnTo>
                  <a:lnTo>
                    <a:pt x="2344" y="15963"/>
                  </a:lnTo>
                  <a:lnTo>
                    <a:pt x="2386" y="15948"/>
                  </a:lnTo>
                  <a:lnTo>
                    <a:pt x="2427" y="15932"/>
                  </a:lnTo>
                  <a:lnTo>
                    <a:pt x="2467" y="15915"/>
                  </a:lnTo>
                  <a:lnTo>
                    <a:pt x="2507" y="15897"/>
                  </a:lnTo>
                  <a:lnTo>
                    <a:pt x="2546" y="15878"/>
                  </a:lnTo>
                  <a:lnTo>
                    <a:pt x="2584" y="15859"/>
                  </a:lnTo>
                  <a:lnTo>
                    <a:pt x="2622" y="15839"/>
                  </a:lnTo>
                  <a:lnTo>
                    <a:pt x="2661" y="15817"/>
                  </a:lnTo>
                  <a:lnTo>
                    <a:pt x="2698" y="15795"/>
                  </a:lnTo>
                  <a:lnTo>
                    <a:pt x="2734" y="15772"/>
                  </a:lnTo>
                  <a:lnTo>
                    <a:pt x="2770" y="15748"/>
                  </a:lnTo>
                  <a:lnTo>
                    <a:pt x="2805" y="15723"/>
                  </a:lnTo>
                  <a:lnTo>
                    <a:pt x="2839" y="15698"/>
                  </a:lnTo>
                  <a:lnTo>
                    <a:pt x="2873" y="15671"/>
                  </a:lnTo>
                  <a:lnTo>
                    <a:pt x="2906" y="15644"/>
                  </a:lnTo>
                  <a:lnTo>
                    <a:pt x="2940" y="15615"/>
                  </a:lnTo>
                  <a:lnTo>
                    <a:pt x="2971" y="15587"/>
                  </a:lnTo>
                  <a:lnTo>
                    <a:pt x="3003" y="15557"/>
                  </a:lnTo>
                  <a:lnTo>
                    <a:pt x="3033" y="15527"/>
                  </a:lnTo>
                  <a:lnTo>
                    <a:pt x="3032" y="15526"/>
                  </a:lnTo>
                  <a:lnTo>
                    <a:pt x="7217" y="11342"/>
                  </a:lnTo>
                  <a:lnTo>
                    <a:pt x="7296" y="11383"/>
                  </a:lnTo>
                  <a:lnTo>
                    <a:pt x="7377" y="11423"/>
                  </a:lnTo>
                  <a:lnTo>
                    <a:pt x="7457" y="11462"/>
                  </a:lnTo>
                  <a:lnTo>
                    <a:pt x="7538" y="11500"/>
                  </a:lnTo>
                  <a:lnTo>
                    <a:pt x="7621" y="11537"/>
                  </a:lnTo>
                  <a:lnTo>
                    <a:pt x="7703" y="11572"/>
                  </a:lnTo>
                  <a:lnTo>
                    <a:pt x="7786" y="11606"/>
                  </a:lnTo>
                  <a:lnTo>
                    <a:pt x="7869" y="11640"/>
                  </a:lnTo>
                  <a:lnTo>
                    <a:pt x="7954" y="11671"/>
                  </a:lnTo>
                  <a:lnTo>
                    <a:pt x="8039" y="11702"/>
                  </a:lnTo>
                  <a:lnTo>
                    <a:pt x="8124" y="11731"/>
                  </a:lnTo>
                  <a:lnTo>
                    <a:pt x="8211" y="11759"/>
                  </a:lnTo>
                  <a:lnTo>
                    <a:pt x="8297" y="11787"/>
                  </a:lnTo>
                  <a:lnTo>
                    <a:pt x="8384" y="11813"/>
                  </a:lnTo>
                  <a:lnTo>
                    <a:pt x="8472" y="11837"/>
                  </a:lnTo>
                  <a:lnTo>
                    <a:pt x="8560" y="11860"/>
                  </a:lnTo>
                  <a:lnTo>
                    <a:pt x="8649" y="11882"/>
                  </a:lnTo>
                  <a:lnTo>
                    <a:pt x="8739" y="11902"/>
                  </a:lnTo>
                  <a:lnTo>
                    <a:pt x="8828" y="11921"/>
                  </a:lnTo>
                  <a:lnTo>
                    <a:pt x="8918" y="11939"/>
                  </a:lnTo>
                  <a:lnTo>
                    <a:pt x="9010" y="11955"/>
                  </a:lnTo>
                  <a:lnTo>
                    <a:pt x="9100" y="11970"/>
                  </a:lnTo>
                  <a:lnTo>
                    <a:pt x="9192" y="11984"/>
                  </a:lnTo>
                  <a:lnTo>
                    <a:pt x="9285" y="11996"/>
                  </a:lnTo>
                  <a:lnTo>
                    <a:pt x="9377" y="12007"/>
                  </a:lnTo>
                  <a:lnTo>
                    <a:pt x="9470" y="12016"/>
                  </a:lnTo>
                  <a:lnTo>
                    <a:pt x="9564" y="12024"/>
                  </a:lnTo>
                  <a:lnTo>
                    <a:pt x="9657" y="12031"/>
                  </a:lnTo>
                  <a:lnTo>
                    <a:pt x="9751" y="12036"/>
                  </a:lnTo>
                  <a:lnTo>
                    <a:pt x="9846" y="12040"/>
                  </a:lnTo>
                  <a:lnTo>
                    <a:pt x="9941" y="12042"/>
                  </a:lnTo>
                  <a:lnTo>
                    <a:pt x="10036" y="12044"/>
                  </a:lnTo>
                  <a:lnTo>
                    <a:pt x="10346" y="12035"/>
                  </a:lnTo>
                  <a:lnTo>
                    <a:pt x="10651" y="12012"/>
                  </a:lnTo>
                  <a:lnTo>
                    <a:pt x="10954" y="11974"/>
                  </a:lnTo>
                  <a:lnTo>
                    <a:pt x="11250" y="11921"/>
                  </a:lnTo>
                  <a:lnTo>
                    <a:pt x="11541" y="11854"/>
                  </a:lnTo>
                  <a:lnTo>
                    <a:pt x="11827" y="11773"/>
                  </a:lnTo>
                  <a:lnTo>
                    <a:pt x="12107" y="11678"/>
                  </a:lnTo>
                  <a:lnTo>
                    <a:pt x="12380" y="11570"/>
                  </a:lnTo>
                  <a:lnTo>
                    <a:pt x="12647" y="11449"/>
                  </a:lnTo>
                  <a:lnTo>
                    <a:pt x="12907" y="11317"/>
                  </a:lnTo>
                  <a:lnTo>
                    <a:pt x="13159" y="11171"/>
                  </a:lnTo>
                  <a:lnTo>
                    <a:pt x="13403" y="11015"/>
                  </a:lnTo>
                  <a:lnTo>
                    <a:pt x="13639" y="10847"/>
                  </a:lnTo>
                  <a:lnTo>
                    <a:pt x="13866" y="10669"/>
                  </a:lnTo>
                  <a:lnTo>
                    <a:pt x="14085" y="10479"/>
                  </a:lnTo>
                  <a:lnTo>
                    <a:pt x="14295" y="10280"/>
                  </a:lnTo>
                  <a:lnTo>
                    <a:pt x="14493" y="10070"/>
                  </a:lnTo>
                  <a:lnTo>
                    <a:pt x="14683" y="9852"/>
                  </a:lnTo>
                  <a:lnTo>
                    <a:pt x="14862" y="9625"/>
                  </a:lnTo>
                  <a:lnTo>
                    <a:pt x="15029" y="9389"/>
                  </a:lnTo>
                  <a:lnTo>
                    <a:pt x="15186" y="9144"/>
                  </a:lnTo>
                  <a:lnTo>
                    <a:pt x="15331" y="8892"/>
                  </a:lnTo>
                  <a:lnTo>
                    <a:pt x="15464" y="8632"/>
                  </a:lnTo>
                  <a:lnTo>
                    <a:pt x="15584" y="8365"/>
                  </a:lnTo>
                  <a:lnTo>
                    <a:pt x="15693" y="8092"/>
                  </a:lnTo>
                  <a:lnTo>
                    <a:pt x="15787" y="7812"/>
                  </a:lnTo>
                  <a:lnTo>
                    <a:pt x="15868" y="7526"/>
                  </a:lnTo>
                  <a:lnTo>
                    <a:pt x="15936" y="7235"/>
                  </a:lnTo>
                  <a:lnTo>
                    <a:pt x="15989" y="6939"/>
                  </a:lnTo>
                  <a:lnTo>
                    <a:pt x="16027" y="6638"/>
                  </a:lnTo>
                  <a:lnTo>
                    <a:pt x="16050" y="6332"/>
                  </a:lnTo>
                  <a:lnTo>
                    <a:pt x="16058" y="6022"/>
                  </a:lnTo>
                  <a:lnTo>
                    <a:pt x="16050" y="5712"/>
                  </a:lnTo>
                  <a:lnTo>
                    <a:pt x="16027" y="5407"/>
                  </a:lnTo>
                  <a:lnTo>
                    <a:pt x="15989" y="5104"/>
                  </a:lnTo>
                  <a:lnTo>
                    <a:pt x="15936" y="4808"/>
                  </a:lnTo>
                  <a:lnTo>
                    <a:pt x="15868" y="4517"/>
                  </a:lnTo>
                  <a:lnTo>
                    <a:pt x="15787" y="4231"/>
                  </a:lnTo>
                  <a:lnTo>
                    <a:pt x="15693" y="3951"/>
                  </a:lnTo>
                  <a:lnTo>
                    <a:pt x="15584" y="3678"/>
                  </a:lnTo>
                  <a:lnTo>
                    <a:pt x="15464" y="3411"/>
                  </a:lnTo>
                  <a:lnTo>
                    <a:pt x="15331" y="3151"/>
                  </a:lnTo>
                  <a:lnTo>
                    <a:pt x="15186" y="2899"/>
                  </a:lnTo>
                  <a:lnTo>
                    <a:pt x="15029" y="2655"/>
                  </a:lnTo>
                  <a:lnTo>
                    <a:pt x="14862" y="2419"/>
                  </a:lnTo>
                  <a:lnTo>
                    <a:pt x="14683" y="2191"/>
                  </a:lnTo>
                  <a:lnTo>
                    <a:pt x="14493" y="1973"/>
                  </a:lnTo>
                  <a:lnTo>
                    <a:pt x="14295" y="1763"/>
                  </a:lnTo>
                  <a:lnTo>
                    <a:pt x="14085" y="1565"/>
                  </a:lnTo>
                  <a:lnTo>
                    <a:pt x="13866" y="1375"/>
                  </a:lnTo>
                  <a:lnTo>
                    <a:pt x="13639" y="1196"/>
                  </a:lnTo>
                  <a:lnTo>
                    <a:pt x="13403" y="1029"/>
                  </a:lnTo>
                  <a:lnTo>
                    <a:pt x="13159" y="872"/>
                  </a:lnTo>
                  <a:lnTo>
                    <a:pt x="12907" y="727"/>
                  </a:lnTo>
                  <a:lnTo>
                    <a:pt x="12647" y="594"/>
                  </a:lnTo>
                  <a:lnTo>
                    <a:pt x="12380" y="474"/>
                  </a:lnTo>
                  <a:lnTo>
                    <a:pt x="12107" y="365"/>
                  </a:lnTo>
                  <a:lnTo>
                    <a:pt x="11827" y="271"/>
                  </a:lnTo>
                  <a:lnTo>
                    <a:pt x="11541" y="190"/>
                  </a:lnTo>
                  <a:lnTo>
                    <a:pt x="11250" y="122"/>
                  </a:lnTo>
                  <a:lnTo>
                    <a:pt x="10954" y="69"/>
                  </a:lnTo>
                  <a:lnTo>
                    <a:pt x="10651" y="31"/>
                  </a:lnTo>
                  <a:lnTo>
                    <a:pt x="10346" y="8"/>
                  </a:lnTo>
                  <a:lnTo>
                    <a:pt x="1003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dirty="0">
                <a:latin typeface="Poppins Light" panose="00000400000000000000" pitchFamily="2" charset="0"/>
              </a:endParaRPr>
            </a:p>
          </p:txBody>
        </p:sp>
        <p:sp>
          <p:nvSpPr>
            <p:cNvPr id="124" name="Freeform 6">
              <a:extLst>
                <a:ext uri="{FF2B5EF4-FFF2-40B4-BE49-F238E27FC236}">
                  <a16:creationId xmlns:a16="http://schemas.microsoft.com/office/drawing/2014/main" id="{CCD1990E-69EA-42F2-AFA7-141A47C6263B}"/>
                </a:ext>
              </a:extLst>
            </p:cNvPr>
            <p:cNvSpPr>
              <a:spLocks/>
            </p:cNvSpPr>
            <p:nvPr/>
          </p:nvSpPr>
          <p:spPr bwMode="auto">
            <a:xfrm>
              <a:off x="2284413" y="1185863"/>
              <a:ext cx="161925" cy="161925"/>
            </a:xfrm>
            <a:custGeom>
              <a:avLst/>
              <a:gdLst>
                <a:gd name="T0" fmla="*/ 2977 w 3763"/>
                <a:gd name="T1" fmla="*/ 40 h 3764"/>
                <a:gd name="T2" fmla="*/ 2305 w 3763"/>
                <a:gd name="T3" fmla="*/ 213 h 3764"/>
                <a:gd name="T4" fmla="*/ 1691 w 3763"/>
                <a:gd name="T5" fmla="*/ 509 h 3764"/>
                <a:gd name="T6" fmla="*/ 1151 w 3763"/>
                <a:gd name="T7" fmla="*/ 912 h 3764"/>
                <a:gd name="T8" fmla="*/ 697 w 3763"/>
                <a:gd name="T9" fmla="*/ 1411 h 3764"/>
                <a:gd name="T10" fmla="*/ 346 w 3763"/>
                <a:gd name="T11" fmla="*/ 1990 h 3764"/>
                <a:gd name="T12" fmla="*/ 110 w 3763"/>
                <a:gd name="T13" fmla="*/ 2635 h 3764"/>
                <a:gd name="T14" fmla="*/ 5 w 3763"/>
                <a:gd name="T15" fmla="*/ 3332 h 3764"/>
                <a:gd name="T16" fmla="*/ 3 w 3763"/>
                <a:gd name="T17" fmla="*/ 3551 h 3764"/>
                <a:gd name="T18" fmla="*/ 15 w 3763"/>
                <a:gd name="T19" fmla="*/ 3599 h 3764"/>
                <a:gd name="T20" fmla="*/ 36 w 3763"/>
                <a:gd name="T21" fmla="*/ 3643 h 3764"/>
                <a:gd name="T22" fmla="*/ 65 w 3763"/>
                <a:gd name="T23" fmla="*/ 3681 h 3764"/>
                <a:gd name="T24" fmla="*/ 100 w 3763"/>
                <a:gd name="T25" fmla="*/ 3713 h 3764"/>
                <a:gd name="T26" fmla="*/ 142 w 3763"/>
                <a:gd name="T27" fmla="*/ 3739 h 3764"/>
                <a:gd name="T28" fmla="*/ 188 w 3763"/>
                <a:gd name="T29" fmla="*/ 3756 h 3764"/>
                <a:gd name="T30" fmla="*/ 237 w 3763"/>
                <a:gd name="T31" fmla="*/ 3764 h 3764"/>
                <a:gd name="T32" fmla="*/ 289 w 3763"/>
                <a:gd name="T33" fmla="*/ 3761 h 3764"/>
                <a:gd name="T34" fmla="*/ 337 w 3763"/>
                <a:gd name="T35" fmla="*/ 3749 h 3764"/>
                <a:gd name="T36" fmla="*/ 381 w 3763"/>
                <a:gd name="T37" fmla="*/ 3728 h 3764"/>
                <a:gd name="T38" fmla="*/ 419 w 3763"/>
                <a:gd name="T39" fmla="*/ 3698 h 3764"/>
                <a:gd name="T40" fmla="*/ 451 w 3763"/>
                <a:gd name="T41" fmla="*/ 3663 h 3764"/>
                <a:gd name="T42" fmla="*/ 476 w 3763"/>
                <a:gd name="T43" fmla="*/ 3621 h 3764"/>
                <a:gd name="T44" fmla="*/ 493 w 3763"/>
                <a:gd name="T45" fmla="*/ 3576 h 3764"/>
                <a:gd name="T46" fmla="*/ 501 w 3763"/>
                <a:gd name="T47" fmla="*/ 3526 h 3764"/>
                <a:gd name="T48" fmla="*/ 537 w 3763"/>
                <a:gd name="T49" fmla="*/ 3054 h 3764"/>
                <a:gd name="T50" fmla="*/ 684 w 3763"/>
                <a:gd name="T51" fmla="*/ 2478 h 3764"/>
                <a:gd name="T52" fmla="*/ 937 w 3763"/>
                <a:gd name="T53" fmla="*/ 1952 h 3764"/>
                <a:gd name="T54" fmla="*/ 1283 w 3763"/>
                <a:gd name="T55" fmla="*/ 1488 h 3764"/>
                <a:gd name="T56" fmla="*/ 1711 w 3763"/>
                <a:gd name="T57" fmla="*/ 1100 h 3764"/>
                <a:gd name="T58" fmla="*/ 2208 w 3763"/>
                <a:gd name="T59" fmla="*/ 799 h 3764"/>
                <a:gd name="T60" fmla="*/ 2760 w 3763"/>
                <a:gd name="T61" fmla="*/ 596 h 3764"/>
                <a:gd name="T62" fmla="*/ 3358 w 3763"/>
                <a:gd name="T63" fmla="*/ 506 h 3764"/>
                <a:gd name="T64" fmla="*/ 3550 w 3763"/>
                <a:gd name="T65" fmla="*/ 499 h 3764"/>
                <a:gd name="T66" fmla="*/ 3599 w 3763"/>
                <a:gd name="T67" fmla="*/ 487 h 3764"/>
                <a:gd name="T68" fmla="*/ 3643 w 3763"/>
                <a:gd name="T69" fmla="*/ 466 h 3764"/>
                <a:gd name="T70" fmla="*/ 3681 w 3763"/>
                <a:gd name="T71" fmla="*/ 437 h 3764"/>
                <a:gd name="T72" fmla="*/ 3713 w 3763"/>
                <a:gd name="T73" fmla="*/ 402 h 3764"/>
                <a:gd name="T74" fmla="*/ 3738 w 3763"/>
                <a:gd name="T75" fmla="*/ 359 h 3764"/>
                <a:gd name="T76" fmla="*/ 3755 w 3763"/>
                <a:gd name="T77" fmla="*/ 313 h 3764"/>
                <a:gd name="T78" fmla="*/ 3763 w 3763"/>
                <a:gd name="T79" fmla="*/ 264 h 3764"/>
                <a:gd name="T80" fmla="*/ 3760 w 3763"/>
                <a:gd name="T81" fmla="*/ 213 h 3764"/>
                <a:gd name="T82" fmla="*/ 3748 w 3763"/>
                <a:gd name="T83" fmla="*/ 165 h 3764"/>
                <a:gd name="T84" fmla="*/ 3727 w 3763"/>
                <a:gd name="T85" fmla="*/ 120 h 3764"/>
                <a:gd name="T86" fmla="*/ 3698 w 3763"/>
                <a:gd name="T87" fmla="*/ 82 h 3764"/>
                <a:gd name="T88" fmla="*/ 3663 w 3763"/>
                <a:gd name="T89" fmla="*/ 50 h 3764"/>
                <a:gd name="T90" fmla="*/ 3621 w 3763"/>
                <a:gd name="T91" fmla="*/ 25 h 3764"/>
                <a:gd name="T92" fmla="*/ 3574 w 3763"/>
                <a:gd name="T93" fmla="*/ 8 h 3764"/>
                <a:gd name="T94" fmla="*/ 3525 w 3763"/>
                <a:gd name="T95" fmla="*/ 0 h 37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63" h="3764">
                  <a:moveTo>
                    <a:pt x="3512" y="0"/>
                  </a:moveTo>
                  <a:lnTo>
                    <a:pt x="3332" y="5"/>
                  </a:lnTo>
                  <a:lnTo>
                    <a:pt x="3153" y="18"/>
                  </a:lnTo>
                  <a:lnTo>
                    <a:pt x="2977" y="40"/>
                  </a:lnTo>
                  <a:lnTo>
                    <a:pt x="2805" y="71"/>
                  </a:lnTo>
                  <a:lnTo>
                    <a:pt x="2634" y="110"/>
                  </a:lnTo>
                  <a:lnTo>
                    <a:pt x="2467" y="158"/>
                  </a:lnTo>
                  <a:lnTo>
                    <a:pt x="2305" y="213"/>
                  </a:lnTo>
                  <a:lnTo>
                    <a:pt x="2145" y="276"/>
                  </a:lnTo>
                  <a:lnTo>
                    <a:pt x="1990" y="346"/>
                  </a:lnTo>
                  <a:lnTo>
                    <a:pt x="1838" y="424"/>
                  </a:lnTo>
                  <a:lnTo>
                    <a:pt x="1691" y="509"/>
                  </a:lnTo>
                  <a:lnTo>
                    <a:pt x="1548" y="600"/>
                  </a:lnTo>
                  <a:lnTo>
                    <a:pt x="1411" y="698"/>
                  </a:lnTo>
                  <a:lnTo>
                    <a:pt x="1278" y="802"/>
                  </a:lnTo>
                  <a:lnTo>
                    <a:pt x="1151" y="912"/>
                  </a:lnTo>
                  <a:lnTo>
                    <a:pt x="1028" y="1029"/>
                  </a:lnTo>
                  <a:lnTo>
                    <a:pt x="912" y="1151"/>
                  </a:lnTo>
                  <a:lnTo>
                    <a:pt x="801" y="1279"/>
                  </a:lnTo>
                  <a:lnTo>
                    <a:pt x="697" y="1411"/>
                  </a:lnTo>
                  <a:lnTo>
                    <a:pt x="600" y="1549"/>
                  </a:lnTo>
                  <a:lnTo>
                    <a:pt x="508" y="1691"/>
                  </a:lnTo>
                  <a:lnTo>
                    <a:pt x="423" y="1839"/>
                  </a:lnTo>
                  <a:lnTo>
                    <a:pt x="346" y="1990"/>
                  </a:lnTo>
                  <a:lnTo>
                    <a:pt x="276" y="2146"/>
                  </a:lnTo>
                  <a:lnTo>
                    <a:pt x="212" y="2305"/>
                  </a:lnTo>
                  <a:lnTo>
                    <a:pt x="157" y="2468"/>
                  </a:lnTo>
                  <a:lnTo>
                    <a:pt x="110" y="2635"/>
                  </a:lnTo>
                  <a:lnTo>
                    <a:pt x="71" y="2805"/>
                  </a:lnTo>
                  <a:lnTo>
                    <a:pt x="40" y="2978"/>
                  </a:lnTo>
                  <a:lnTo>
                    <a:pt x="18" y="3153"/>
                  </a:lnTo>
                  <a:lnTo>
                    <a:pt x="5" y="3332"/>
                  </a:lnTo>
                  <a:lnTo>
                    <a:pt x="0" y="3513"/>
                  </a:lnTo>
                  <a:lnTo>
                    <a:pt x="0" y="3526"/>
                  </a:lnTo>
                  <a:lnTo>
                    <a:pt x="1" y="3539"/>
                  </a:lnTo>
                  <a:lnTo>
                    <a:pt x="3" y="3551"/>
                  </a:lnTo>
                  <a:lnTo>
                    <a:pt x="5" y="3563"/>
                  </a:lnTo>
                  <a:lnTo>
                    <a:pt x="8" y="3576"/>
                  </a:lnTo>
                  <a:lnTo>
                    <a:pt x="11" y="3587"/>
                  </a:lnTo>
                  <a:lnTo>
                    <a:pt x="15" y="3599"/>
                  </a:lnTo>
                  <a:lnTo>
                    <a:pt x="20" y="3610"/>
                  </a:lnTo>
                  <a:lnTo>
                    <a:pt x="25" y="3621"/>
                  </a:lnTo>
                  <a:lnTo>
                    <a:pt x="30" y="3632"/>
                  </a:lnTo>
                  <a:lnTo>
                    <a:pt x="36" y="3643"/>
                  </a:lnTo>
                  <a:lnTo>
                    <a:pt x="43" y="3653"/>
                  </a:lnTo>
                  <a:lnTo>
                    <a:pt x="50" y="3663"/>
                  </a:lnTo>
                  <a:lnTo>
                    <a:pt x="57" y="3672"/>
                  </a:lnTo>
                  <a:lnTo>
                    <a:pt x="65" y="3681"/>
                  </a:lnTo>
                  <a:lnTo>
                    <a:pt x="73" y="3690"/>
                  </a:lnTo>
                  <a:lnTo>
                    <a:pt x="82" y="3698"/>
                  </a:lnTo>
                  <a:lnTo>
                    <a:pt x="91" y="3706"/>
                  </a:lnTo>
                  <a:lnTo>
                    <a:pt x="100" y="3713"/>
                  </a:lnTo>
                  <a:lnTo>
                    <a:pt x="110" y="3721"/>
                  </a:lnTo>
                  <a:lnTo>
                    <a:pt x="120" y="3728"/>
                  </a:lnTo>
                  <a:lnTo>
                    <a:pt x="131" y="3734"/>
                  </a:lnTo>
                  <a:lnTo>
                    <a:pt x="142" y="3739"/>
                  </a:lnTo>
                  <a:lnTo>
                    <a:pt x="153" y="3744"/>
                  </a:lnTo>
                  <a:lnTo>
                    <a:pt x="164" y="3749"/>
                  </a:lnTo>
                  <a:lnTo>
                    <a:pt x="176" y="3753"/>
                  </a:lnTo>
                  <a:lnTo>
                    <a:pt x="188" y="3756"/>
                  </a:lnTo>
                  <a:lnTo>
                    <a:pt x="200" y="3759"/>
                  </a:lnTo>
                  <a:lnTo>
                    <a:pt x="212" y="3761"/>
                  </a:lnTo>
                  <a:lnTo>
                    <a:pt x="224" y="3763"/>
                  </a:lnTo>
                  <a:lnTo>
                    <a:pt x="237" y="3764"/>
                  </a:lnTo>
                  <a:lnTo>
                    <a:pt x="250" y="3764"/>
                  </a:lnTo>
                  <a:lnTo>
                    <a:pt x="264" y="3764"/>
                  </a:lnTo>
                  <a:lnTo>
                    <a:pt x="276" y="3763"/>
                  </a:lnTo>
                  <a:lnTo>
                    <a:pt x="289" y="3761"/>
                  </a:lnTo>
                  <a:lnTo>
                    <a:pt x="301" y="3759"/>
                  </a:lnTo>
                  <a:lnTo>
                    <a:pt x="313" y="3756"/>
                  </a:lnTo>
                  <a:lnTo>
                    <a:pt x="325" y="3753"/>
                  </a:lnTo>
                  <a:lnTo>
                    <a:pt x="337" y="3749"/>
                  </a:lnTo>
                  <a:lnTo>
                    <a:pt x="348" y="3744"/>
                  </a:lnTo>
                  <a:lnTo>
                    <a:pt x="359" y="3739"/>
                  </a:lnTo>
                  <a:lnTo>
                    <a:pt x="370" y="3734"/>
                  </a:lnTo>
                  <a:lnTo>
                    <a:pt x="381" y="3728"/>
                  </a:lnTo>
                  <a:lnTo>
                    <a:pt x="391" y="3721"/>
                  </a:lnTo>
                  <a:lnTo>
                    <a:pt x="401" y="3713"/>
                  </a:lnTo>
                  <a:lnTo>
                    <a:pt x="410" y="3706"/>
                  </a:lnTo>
                  <a:lnTo>
                    <a:pt x="419" y="3698"/>
                  </a:lnTo>
                  <a:lnTo>
                    <a:pt x="428" y="3690"/>
                  </a:lnTo>
                  <a:lnTo>
                    <a:pt x="436" y="3681"/>
                  </a:lnTo>
                  <a:lnTo>
                    <a:pt x="444" y="3672"/>
                  </a:lnTo>
                  <a:lnTo>
                    <a:pt x="451" y="3663"/>
                  </a:lnTo>
                  <a:lnTo>
                    <a:pt x="458" y="3653"/>
                  </a:lnTo>
                  <a:lnTo>
                    <a:pt x="465" y="3643"/>
                  </a:lnTo>
                  <a:lnTo>
                    <a:pt x="471" y="3632"/>
                  </a:lnTo>
                  <a:lnTo>
                    <a:pt x="476" y="3621"/>
                  </a:lnTo>
                  <a:lnTo>
                    <a:pt x="481" y="3610"/>
                  </a:lnTo>
                  <a:lnTo>
                    <a:pt x="486" y="3599"/>
                  </a:lnTo>
                  <a:lnTo>
                    <a:pt x="490" y="3587"/>
                  </a:lnTo>
                  <a:lnTo>
                    <a:pt x="493" y="3576"/>
                  </a:lnTo>
                  <a:lnTo>
                    <a:pt x="496" y="3563"/>
                  </a:lnTo>
                  <a:lnTo>
                    <a:pt x="498" y="3551"/>
                  </a:lnTo>
                  <a:lnTo>
                    <a:pt x="500" y="3539"/>
                  </a:lnTo>
                  <a:lnTo>
                    <a:pt x="501" y="3526"/>
                  </a:lnTo>
                  <a:lnTo>
                    <a:pt x="501" y="3513"/>
                  </a:lnTo>
                  <a:lnTo>
                    <a:pt x="505" y="3358"/>
                  </a:lnTo>
                  <a:lnTo>
                    <a:pt x="517" y="3205"/>
                  </a:lnTo>
                  <a:lnTo>
                    <a:pt x="537" y="3054"/>
                  </a:lnTo>
                  <a:lnTo>
                    <a:pt x="563" y="2907"/>
                  </a:lnTo>
                  <a:lnTo>
                    <a:pt x="596" y="2760"/>
                  </a:lnTo>
                  <a:lnTo>
                    <a:pt x="637" y="2618"/>
                  </a:lnTo>
                  <a:lnTo>
                    <a:pt x="684" y="2478"/>
                  </a:lnTo>
                  <a:lnTo>
                    <a:pt x="738" y="2341"/>
                  </a:lnTo>
                  <a:lnTo>
                    <a:pt x="798" y="2208"/>
                  </a:lnTo>
                  <a:lnTo>
                    <a:pt x="865" y="2078"/>
                  </a:lnTo>
                  <a:lnTo>
                    <a:pt x="937" y="1952"/>
                  </a:lnTo>
                  <a:lnTo>
                    <a:pt x="1015" y="1830"/>
                  </a:lnTo>
                  <a:lnTo>
                    <a:pt x="1100" y="1711"/>
                  </a:lnTo>
                  <a:lnTo>
                    <a:pt x="1189" y="1598"/>
                  </a:lnTo>
                  <a:lnTo>
                    <a:pt x="1283" y="1488"/>
                  </a:lnTo>
                  <a:lnTo>
                    <a:pt x="1384" y="1384"/>
                  </a:lnTo>
                  <a:lnTo>
                    <a:pt x="1488" y="1285"/>
                  </a:lnTo>
                  <a:lnTo>
                    <a:pt x="1597" y="1189"/>
                  </a:lnTo>
                  <a:lnTo>
                    <a:pt x="1711" y="1100"/>
                  </a:lnTo>
                  <a:lnTo>
                    <a:pt x="1829" y="1017"/>
                  </a:lnTo>
                  <a:lnTo>
                    <a:pt x="1952" y="937"/>
                  </a:lnTo>
                  <a:lnTo>
                    <a:pt x="2077" y="865"/>
                  </a:lnTo>
                  <a:lnTo>
                    <a:pt x="2208" y="799"/>
                  </a:lnTo>
                  <a:lnTo>
                    <a:pt x="2340" y="739"/>
                  </a:lnTo>
                  <a:lnTo>
                    <a:pt x="2478" y="685"/>
                  </a:lnTo>
                  <a:lnTo>
                    <a:pt x="2617" y="637"/>
                  </a:lnTo>
                  <a:lnTo>
                    <a:pt x="2760" y="596"/>
                  </a:lnTo>
                  <a:lnTo>
                    <a:pt x="2906" y="563"/>
                  </a:lnTo>
                  <a:lnTo>
                    <a:pt x="3054" y="537"/>
                  </a:lnTo>
                  <a:lnTo>
                    <a:pt x="3204" y="517"/>
                  </a:lnTo>
                  <a:lnTo>
                    <a:pt x="3358" y="506"/>
                  </a:lnTo>
                  <a:lnTo>
                    <a:pt x="3512" y="502"/>
                  </a:lnTo>
                  <a:lnTo>
                    <a:pt x="3525" y="502"/>
                  </a:lnTo>
                  <a:lnTo>
                    <a:pt x="3538" y="501"/>
                  </a:lnTo>
                  <a:lnTo>
                    <a:pt x="3550" y="499"/>
                  </a:lnTo>
                  <a:lnTo>
                    <a:pt x="3562" y="497"/>
                  </a:lnTo>
                  <a:lnTo>
                    <a:pt x="3574" y="494"/>
                  </a:lnTo>
                  <a:lnTo>
                    <a:pt x="3587" y="491"/>
                  </a:lnTo>
                  <a:lnTo>
                    <a:pt x="3599" y="487"/>
                  </a:lnTo>
                  <a:lnTo>
                    <a:pt x="3610" y="482"/>
                  </a:lnTo>
                  <a:lnTo>
                    <a:pt x="3621" y="477"/>
                  </a:lnTo>
                  <a:lnTo>
                    <a:pt x="3632" y="472"/>
                  </a:lnTo>
                  <a:lnTo>
                    <a:pt x="3643" y="466"/>
                  </a:lnTo>
                  <a:lnTo>
                    <a:pt x="3653" y="459"/>
                  </a:lnTo>
                  <a:lnTo>
                    <a:pt x="3663" y="452"/>
                  </a:lnTo>
                  <a:lnTo>
                    <a:pt x="3672" y="445"/>
                  </a:lnTo>
                  <a:lnTo>
                    <a:pt x="3681" y="437"/>
                  </a:lnTo>
                  <a:lnTo>
                    <a:pt x="3690" y="429"/>
                  </a:lnTo>
                  <a:lnTo>
                    <a:pt x="3698" y="420"/>
                  </a:lnTo>
                  <a:lnTo>
                    <a:pt x="3706" y="411"/>
                  </a:lnTo>
                  <a:lnTo>
                    <a:pt x="3713" y="402"/>
                  </a:lnTo>
                  <a:lnTo>
                    <a:pt x="3720" y="391"/>
                  </a:lnTo>
                  <a:lnTo>
                    <a:pt x="3727" y="381"/>
                  </a:lnTo>
                  <a:lnTo>
                    <a:pt x="3733" y="370"/>
                  </a:lnTo>
                  <a:lnTo>
                    <a:pt x="3738" y="359"/>
                  </a:lnTo>
                  <a:lnTo>
                    <a:pt x="3743" y="348"/>
                  </a:lnTo>
                  <a:lnTo>
                    <a:pt x="3748" y="337"/>
                  </a:lnTo>
                  <a:lnTo>
                    <a:pt x="3752" y="325"/>
                  </a:lnTo>
                  <a:lnTo>
                    <a:pt x="3755" y="313"/>
                  </a:lnTo>
                  <a:lnTo>
                    <a:pt x="3758" y="301"/>
                  </a:lnTo>
                  <a:lnTo>
                    <a:pt x="3760" y="289"/>
                  </a:lnTo>
                  <a:lnTo>
                    <a:pt x="3762" y="276"/>
                  </a:lnTo>
                  <a:lnTo>
                    <a:pt x="3763" y="264"/>
                  </a:lnTo>
                  <a:lnTo>
                    <a:pt x="3763" y="251"/>
                  </a:lnTo>
                  <a:lnTo>
                    <a:pt x="3763" y="238"/>
                  </a:lnTo>
                  <a:lnTo>
                    <a:pt x="3762" y="225"/>
                  </a:lnTo>
                  <a:lnTo>
                    <a:pt x="3760" y="213"/>
                  </a:lnTo>
                  <a:lnTo>
                    <a:pt x="3758" y="201"/>
                  </a:lnTo>
                  <a:lnTo>
                    <a:pt x="3755" y="188"/>
                  </a:lnTo>
                  <a:lnTo>
                    <a:pt x="3752" y="177"/>
                  </a:lnTo>
                  <a:lnTo>
                    <a:pt x="3748" y="165"/>
                  </a:lnTo>
                  <a:lnTo>
                    <a:pt x="3743" y="154"/>
                  </a:lnTo>
                  <a:lnTo>
                    <a:pt x="3738" y="143"/>
                  </a:lnTo>
                  <a:lnTo>
                    <a:pt x="3733" y="132"/>
                  </a:lnTo>
                  <a:lnTo>
                    <a:pt x="3727" y="120"/>
                  </a:lnTo>
                  <a:lnTo>
                    <a:pt x="3720" y="110"/>
                  </a:lnTo>
                  <a:lnTo>
                    <a:pt x="3713" y="100"/>
                  </a:lnTo>
                  <a:lnTo>
                    <a:pt x="3706" y="91"/>
                  </a:lnTo>
                  <a:lnTo>
                    <a:pt x="3698" y="82"/>
                  </a:lnTo>
                  <a:lnTo>
                    <a:pt x="3690" y="73"/>
                  </a:lnTo>
                  <a:lnTo>
                    <a:pt x="3681" y="65"/>
                  </a:lnTo>
                  <a:lnTo>
                    <a:pt x="3672" y="57"/>
                  </a:lnTo>
                  <a:lnTo>
                    <a:pt x="3663" y="50"/>
                  </a:lnTo>
                  <a:lnTo>
                    <a:pt x="3653" y="43"/>
                  </a:lnTo>
                  <a:lnTo>
                    <a:pt x="3643" y="36"/>
                  </a:lnTo>
                  <a:lnTo>
                    <a:pt x="3632" y="30"/>
                  </a:lnTo>
                  <a:lnTo>
                    <a:pt x="3621" y="25"/>
                  </a:lnTo>
                  <a:lnTo>
                    <a:pt x="3610" y="20"/>
                  </a:lnTo>
                  <a:lnTo>
                    <a:pt x="3599" y="15"/>
                  </a:lnTo>
                  <a:lnTo>
                    <a:pt x="3587" y="11"/>
                  </a:lnTo>
                  <a:lnTo>
                    <a:pt x="3574" y="8"/>
                  </a:lnTo>
                  <a:lnTo>
                    <a:pt x="3562" y="5"/>
                  </a:lnTo>
                  <a:lnTo>
                    <a:pt x="3550" y="3"/>
                  </a:lnTo>
                  <a:lnTo>
                    <a:pt x="3538" y="1"/>
                  </a:lnTo>
                  <a:lnTo>
                    <a:pt x="3525" y="0"/>
                  </a:lnTo>
                  <a:lnTo>
                    <a:pt x="351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dirty="0">
                <a:latin typeface="Poppins Light" panose="00000400000000000000" pitchFamily="2" charset="0"/>
              </a:endParaRPr>
            </a:p>
          </p:txBody>
        </p:sp>
      </p:grpSp>
      <p:sp>
        <p:nvSpPr>
          <p:cNvPr id="125" name="TextBox 124">
            <a:extLst>
              <a:ext uri="{FF2B5EF4-FFF2-40B4-BE49-F238E27FC236}">
                <a16:creationId xmlns:a16="http://schemas.microsoft.com/office/drawing/2014/main" id="{81C73643-5098-477F-AB52-909FA95F8C56}"/>
              </a:ext>
            </a:extLst>
          </p:cNvPr>
          <p:cNvSpPr txBox="1"/>
          <p:nvPr/>
        </p:nvSpPr>
        <p:spPr>
          <a:xfrm>
            <a:off x="1990491" y="4330234"/>
            <a:ext cx="1925688" cy="1126462"/>
          </a:xfrm>
          <a:prstGeom prst="rect">
            <a:avLst/>
          </a:prstGeom>
          <a:noFill/>
        </p:spPr>
        <p:txBody>
          <a:bodyPr wrap="square" rtlCol="0">
            <a:spAutoFit/>
          </a:bodyPr>
          <a:lstStyle/>
          <a:p>
            <a:pPr>
              <a:lnSpc>
                <a:spcPct val="140000"/>
              </a:lnSpc>
            </a:pPr>
            <a:r>
              <a:rPr lang="en-US" sz="1200" dirty="0">
                <a:solidFill>
                  <a:schemeClr val="tx1">
                    <a:lumMod val="65000"/>
                    <a:lumOff val="35000"/>
                  </a:schemeClr>
                </a:solidFill>
                <a:latin typeface="Poppins Light" panose="00000400000000000000" pitchFamily="2" charset="0"/>
                <a:cs typeface="Poppins Light" panose="00000400000000000000" pitchFamily="2" charset="0"/>
              </a:rPr>
              <a:t>Lorem ipsum dolor sit </a:t>
            </a:r>
            <a:r>
              <a:rPr lang="en-US" sz="1200" dirty="0" err="1">
                <a:solidFill>
                  <a:schemeClr val="tx1">
                    <a:lumMod val="65000"/>
                    <a:lumOff val="35000"/>
                  </a:schemeClr>
                </a:solidFill>
                <a:latin typeface="Poppins Light" panose="00000400000000000000" pitchFamily="2" charset="0"/>
                <a:cs typeface="Poppins Light" panose="00000400000000000000" pitchFamily="2" charset="0"/>
              </a:rPr>
              <a:t>amet</a:t>
            </a:r>
            <a:r>
              <a:rPr lang="en-US" sz="1200" dirty="0">
                <a:solidFill>
                  <a:schemeClr val="tx1">
                    <a:lumMod val="65000"/>
                    <a:lumOff val="35000"/>
                  </a:schemeClr>
                </a:solidFill>
                <a:latin typeface="Poppins Light" panose="00000400000000000000" pitchFamily="2" charset="0"/>
                <a:cs typeface="Poppins Light" panose="00000400000000000000" pitchFamily="2" charset="0"/>
              </a:rPr>
              <a:t> </a:t>
            </a:r>
            <a:r>
              <a:rPr lang="en-US" sz="1200" dirty="0" err="1">
                <a:solidFill>
                  <a:schemeClr val="tx1">
                    <a:lumMod val="65000"/>
                    <a:lumOff val="35000"/>
                  </a:schemeClr>
                </a:solidFill>
                <a:latin typeface="Poppins Light" panose="00000400000000000000" pitchFamily="2" charset="0"/>
                <a:cs typeface="Poppins Light" panose="00000400000000000000" pitchFamily="2" charset="0"/>
              </a:rPr>
              <a:t>consectetur</a:t>
            </a:r>
            <a:r>
              <a:rPr lang="en-US" sz="1200" dirty="0">
                <a:solidFill>
                  <a:schemeClr val="tx1">
                    <a:lumMod val="65000"/>
                    <a:lumOff val="35000"/>
                  </a:schemeClr>
                </a:solidFill>
                <a:latin typeface="Poppins Light" panose="00000400000000000000" pitchFamily="2" charset="0"/>
                <a:cs typeface="Poppins Light" panose="00000400000000000000" pitchFamily="2" charset="0"/>
              </a:rPr>
              <a:t> </a:t>
            </a:r>
            <a:r>
              <a:rPr lang="en-US" sz="1200" dirty="0" err="1">
                <a:solidFill>
                  <a:schemeClr val="tx1">
                    <a:lumMod val="65000"/>
                    <a:lumOff val="35000"/>
                  </a:schemeClr>
                </a:solidFill>
                <a:latin typeface="Poppins Light" panose="00000400000000000000" pitchFamily="2" charset="0"/>
                <a:cs typeface="Poppins Light" panose="00000400000000000000" pitchFamily="2" charset="0"/>
              </a:rPr>
              <a:t>Adipiscing</a:t>
            </a:r>
            <a:r>
              <a:rPr lang="en-US" sz="1200" dirty="0">
                <a:solidFill>
                  <a:schemeClr val="tx1">
                    <a:lumMod val="65000"/>
                    <a:lumOff val="35000"/>
                  </a:schemeClr>
                </a:solidFill>
                <a:latin typeface="Poppins Light" panose="00000400000000000000" pitchFamily="2" charset="0"/>
                <a:cs typeface="Poppins Light" panose="00000400000000000000" pitchFamily="2" charset="0"/>
              </a:rPr>
              <a:t> ipsum dolor sit </a:t>
            </a:r>
            <a:r>
              <a:rPr lang="en-US" sz="1200" dirty="0" err="1">
                <a:solidFill>
                  <a:schemeClr val="tx1">
                    <a:lumMod val="65000"/>
                    <a:lumOff val="35000"/>
                  </a:schemeClr>
                </a:solidFill>
                <a:latin typeface="Poppins Light" panose="00000400000000000000" pitchFamily="2" charset="0"/>
                <a:cs typeface="Poppins Light" panose="00000400000000000000" pitchFamily="2" charset="0"/>
              </a:rPr>
              <a:t>amet</a:t>
            </a:r>
            <a:r>
              <a:rPr lang="en-US" sz="1200" dirty="0">
                <a:solidFill>
                  <a:schemeClr val="tx1">
                    <a:lumMod val="65000"/>
                    <a:lumOff val="35000"/>
                  </a:schemeClr>
                </a:solidFill>
                <a:latin typeface="Poppins Light" panose="00000400000000000000" pitchFamily="2" charset="0"/>
                <a:cs typeface="Poppins Light" panose="00000400000000000000" pitchFamily="2" charset="0"/>
              </a:rPr>
              <a:t> </a:t>
            </a:r>
          </a:p>
        </p:txBody>
      </p:sp>
      <p:sp>
        <p:nvSpPr>
          <p:cNvPr id="127" name="TextBox 126">
            <a:extLst>
              <a:ext uri="{FF2B5EF4-FFF2-40B4-BE49-F238E27FC236}">
                <a16:creationId xmlns:a16="http://schemas.microsoft.com/office/drawing/2014/main" id="{35502F1B-30EB-47D3-A64B-25CEB00E78DE}"/>
              </a:ext>
            </a:extLst>
          </p:cNvPr>
          <p:cNvSpPr txBox="1"/>
          <p:nvPr/>
        </p:nvSpPr>
        <p:spPr>
          <a:xfrm>
            <a:off x="5513038" y="3897627"/>
            <a:ext cx="1576883" cy="338554"/>
          </a:xfrm>
          <a:prstGeom prst="rect">
            <a:avLst/>
          </a:prstGeom>
          <a:noFill/>
        </p:spPr>
        <p:txBody>
          <a:bodyPr wrap="square" rtlCol="0">
            <a:spAutoFit/>
          </a:bodyPr>
          <a:lstStyle/>
          <a:p>
            <a:r>
              <a:rPr lang="id-ID" sz="1600" b="1" dirty="0">
                <a:solidFill>
                  <a:schemeClr val="tx2">
                    <a:lumMod val="90000"/>
                    <a:lumOff val="10000"/>
                  </a:schemeClr>
                </a:solidFill>
                <a:latin typeface="Poppins Light" panose="00000400000000000000" pitchFamily="2" charset="0"/>
              </a:rPr>
              <a:t>Option Here</a:t>
            </a:r>
          </a:p>
        </p:txBody>
      </p:sp>
      <p:sp>
        <p:nvSpPr>
          <p:cNvPr id="126" name="Oval 125">
            <a:extLst>
              <a:ext uri="{FF2B5EF4-FFF2-40B4-BE49-F238E27FC236}">
                <a16:creationId xmlns:a16="http://schemas.microsoft.com/office/drawing/2014/main" id="{7B19DCD5-17DB-40C6-992C-F107AFDCB7D9}"/>
              </a:ext>
            </a:extLst>
          </p:cNvPr>
          <p:cNvSpPr/>
          <p:nvPr/>
        </p:nvSpPr>
        <p:spPr>
          <a:xfrm>
            <a:off x="4617777" y="3897627"/>
            <a:ext cx="692150" cy="69215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latin typeface="Poppins Light" panose="00000400000000000000" pitchFamily="2" charset="0"/>
            </a:endParaRPr>
          </a:p>
        </p:txBody>
      </p:sp>
      <p:grpSp>
        <p:nvGrpSpPr>
          <p:cNvPr id="128" name="Group 127">
            <a:extLst>
              <a:ext uri="{FF2B5EF4-FFF2-40B4-BE49-F238E27FC236}">
                <a16:creationId xmlns:a16="http://schemas.microsoft.com/office/drawing/2014/main" id="{CB016C32-E5C9-4914-8649-EAF1492E3EE8}"/>
              </a:ext>
            </a:extLst>
          </p:cNvPr>
          <p:cNvGrpSpPr/>
          <p:nvPr/>
        </p:nvGrpSpPr>
        <p:grpSpPr>
          <a:xfrm>
            <a:off x="4809254" y="4111107"/>
            <a:ext cx="301762" cy="301760"/>
            <a:chOff x="2005013" y="1077913"/>
            <a:chExt cx="688975" cy="688975"/>
          </a:xfrm>
          <a:solidFill>
            <a:schemeClr val="bg1"/>
          </a:solidFill>
        </p:grpSpPr>
        <p:sp>
          <p:nvSpPr>
            <p:cNvPr id="129" name="Freeform 5">
              <a:extLst>
                <a:ext uri="{FF2B5EF4-FFF2-40B4-BE49-F238E27FC236}">
                  <a16:creationId xmlns:a16="http://schemas.microsoft.com/office/drawing/2014/main" id="{17ED83EE-7861-4816-A9D0-8758A6AFC22E}"/>
                </a:ext>
              </a:extLst>
            </p:cNvPr>
            <p:cNvSpPr>
              <a:spLocks noEditPoints="1"/>
            </p:cNvSpPr>
            <p:nvPr/>
          </p:nvSpPr>
          <p:spPr bwMode="auto">
            <a:xfrm>
              <a:off x="2005013" y="1077913"/>
              <a:ext cx="688975" cy="688975"/>
            </a:xfrm>
            <a:custGeom>
              <a:avLst/>
              <a:gdLst>
                <a:gd name="T0" fmla="*/ 8083 w 16058"/>
                <a:gd name="T1" fmla="*/ 10645 h 16058"/>
                <a:gd name="T2" fmla="*/ 6322 w 16058"/>
                <a:gd name="T3" fmla="*/ 9396 h 16058"/>
                <a:gd name="T4" fmla="*/ 5244 w 16058"/>
                <a:gd name="T5" fmla="*/ 7514 h 16058"/>
                <a:gd name="T6" fmla="*/ 5076 w 16058"/>
                <a:gd name="T7" fmla="*/ 5258 h 16058"/>
                <a:gd name="T8" fmla="*/ 5875 w 16058"/>
                <a:gd name="T9" fmla="*/ 3217 h 16058"/>
                <a:gd name="T10" fmla="*/ 7435 w 16058"/>
                <a:gd name="T11" fmla="*/ 1730 h 16058"/>
                <a:gd name="T12" fmla="*/ 9523 w 16058"/>
                <a:gd name="T13" fmla="*/ 1030 h 16058"/>
                <a:gd name="T14" fmla="*/ 11761 w 16058"/>
                <a:gd name="T15" fmla="*/ 1308 h 16058"/>
                <a:gd name="T16" fmla="*/ 13584 w 16058"/>
                <a:gd name="T17" fmla="*/ 2474 h 16058"/>
                <a:gd name="T18" fmla="*/ 14750 w 16058"/>
                <a:gd name="T19" fmla="*/ 4297 h 16058"/>
                <a:gd name="T20" fmla="*/ 15028 w 16058"/>
                <a:gd name="T21" fmla="*/ 6535 h 16058"/>
                <a:gd name="T22" fmla="*/ 14328 w 16058"/>
                <a:gd name="T23" fmla="*/ 8624 h 16058"/>
                <a:gd name="T24" fmla="*/ 12841 w 16058"/>
                <a:gd name="T25" fmla="*/ 10183 h 16058"/>
                <a:gd name="T26" fmla="*/ 10800 w 16058"/>
                <a:gd name="T27" fmla="*/ 10982 h 16058"/>
                <a:gd name="T28" fmla="*/ 2326 w 16058"/>
                <a:gd name="T29" fmla="*/ 14973 h 16058"/>
                <a:gd name="T30" fmla="*/ 2162 w 16058"/>
                <a:gd name="T31" fmla="*/ 15080 h 16058"/>
                <a:gd name="T32" fmla="*/ 1975 w 16058"/>
                <a:gd name="T33" fmla="*/ 15148 h 16058"/>
                <a:gd name="T34" fmla="*/ 1771 w 16058"/>
                <a:gd name="T35" fmla="*/ 15172 h 16058"/>
                <a:gd name="T36" fmla="*/ 1387 w 16058"/>
                <a:gd name="T37" fmla="*/ 15084 h 16058"/>
                <a:gd name="T38" fmla="*/ 1088 w 16058"/>
                <a:gd name="T39" fmla="*/ 14850 h 16058"/>
                <a:gd name="T40" fmla="*/ 913 w 16058"/>
                <a:gd name="T41" fmla="*/ 14508 h 16058"/>
                <a:gd name="T42" fmla="*/ 890 w 16058"/>
                <a:gd name="T43" fmla="*/ 14194 h 16058"/>
                <a:gd name="T44" fmla="*/ 935 w 16058"/>
                <a:gd name="T45" fmla="*/ 13998 h 16058"/>
                <a:gd name="T46" fmla="*/ 1021 w 16058"/>
                <a:gd name="T47" fmla="*/ 13820 h 16058"/>
                <a:gd name="T48" fmla="*/ 1142 w 16058"/>
                <a:gd name="T49" fmla="*/ 13667 h 16058"/>
                <a:gd name="T50" fmla="*/ 5408 w 16058"/>
                <a:gd name="T51" fmla="*/ 9863 h 16058"/>
                <a:gd name="T52" fmla="*/ 5742 w 16058"/>
                <a:gd name="T53" fmla="*/ 10234 h 16058"/>
                <a:gd name="T54" fmla="*/ 6106 w 16058"/>
                <a:gd name="T55" fmla="*/ 10575 h 16058"/>
                <a:gd name="T56" fmla="*/ 2407 w 16058"/>
                <a:gd name="T57" fmla="*/ 14900 h 16058"/>
                <a:gd name="T58" fmla="*/ 7693 w 16058"/>
                <a:gd name="T59" fmla="*/ 474 h 16058"/>
                <a:gd name="T60" fmla="*/ 5579 w 16058"/>
                <a:gd name="T61" fmla="*/ 1973 h 16058"/>
                <a:gd name="T62" fmla="*/ 4285 w 16058"/>
                <a:gd name="T63" fmla="*/ 4231 h 16058"/>
                <a:gd name="T64" fmla="*/ 4022 w 16058"/>
                <a:gd name="T65" fmla="*/ 6306 h 16058"/>
                <a:gd name="T66" fmla="*/ 4119 w 16058"/>
                <a:gd name="T67" fmla="*/ 7138 h 16058"/>
                <a:gd name="T68" fmla="*/ 4326 w 16058"/>
                <a:gd name="T69" fmla="*/ 7930 h 16058"/>
                <a:gd name="T70" fmla="*/ 4634 w 16058"/>
                <a:gd name="T71" fmla="*/ 8676 h 16058"/>
                <a:gd name="T72" fmla="*/ 386 w 16058"/>
                <a:gd name="T73" fmla="*/ 13185 h 16058"/>
                <a:gd name="T74" fmla="*/ 179 w 16058"/>
                <a:gd name="T75" fmla="*/ 13512 h 16058"/>
                <a:gd name="T76" fmla="*/ 46 w 16058"/>
                <a:gd name="T77" fmla="*/ 13883 h 16058"/>
                <a:gd name="T78" fmla="*/ 0 w 16058"/>
                <a:gd name="T79" fmla="*/ 14287 h 16058"/>
                <a:gd name="T80" fmla="*/ 175 w 16058"/>
                <a:gd name="T81" fmla="*/ 15054 h 16058"/>
                <a:gd name="T82" fmla="*/ 644 w 16058"/>
                <a:gd name="T83" fmla="*/ 15654 h 16058"/>
                <a:gd name="T84" fmla="*/ 1329 w 16058"/>
                <a:gd name="T85" fmla="*/ 16002 h 16058"/>
                <a:gd name="T86" fmla="*/ 1954 w 16058"/>
                <a:gd name="T87" fmla="*/ 16049 h 16058"/>
                <a:gd name="T88" fmla="*/ 2344 w 16058"/>
                <a:gd name="T89" fmla="*/ 15963 h 16058"/>
                <a:gd name="T90" fmla="*/ 2698 w 16058"/>
                <a:gd name="T91" fmla="*/ 15795 h 16058"/>
                <a:gd name="T92" fmla="*/ 3003 w 16058"/>
                <a:gd name="T93" fmla="*/ 15557 h 16058"/>
                <a:gd name="T94" fmla="*/ 7703 w 16058"/>
                <a:gd name="T95" fmla="*/ 11572 h 16058"/>
                <a:gd name="T96" fmla="*/ 8472 w 16058"/>
                <a:gd name="T97" fmla="*/ 11837 h 16058"/>
                <a:gd name="T98" fmla="*/ 9285 w 16058"/>
                <a:gd name="T99" fmla="*/ 11996 h 16058"/>
                <a:gd name="T100" fmla="*/ 10346 w 16058"/>
                <a:gd name="T101" fmla="*/ 12035 h 16058"/>
                <a:gd name="T102" fmla="*/ 12907 w 16058"/>
                <a:gd name="T103" fmla="*/ 11317 h 16058"/>
                <a:gd name="T104" fmla="*/ 14862 w 16058"/>
                <a:gd name="T105" fmla="*/ 9625 h 16058"/>
                <a:gd name="T106" fmla="*/ 15936 w 16058"/>
                <a:gd name="T107" fmla="*/ 7235 h 16058"/>
                <a:gd name="T108" fmla="*/ 15868 w 16058"/>
                <a:gd name="T109" fmla="*/ 4517 h 16058"/>
                <a:gd name="T110" fmla="*/ 14683 w 16058"/>
                <a:gd name="T111" fmla="*/ 2191 h 16058"/>
                <a:gd name="T112" fmla="*/ 12647 w 16058"/>
                <a:gd name="T113" fmla="*/ 594 h 16058"/>
                <a:gd name="T114" fmla="*/ 10036 w 16058"/>
                <a:gd name="T115" fmla="*/ 0 h 16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058" h="16058">
                  <a:moveTo>
                    <a:pt x="10036" y="11040"/>
                  </a:moveTo>
                  <a:lnTo>
                    <a:pt x="9778" y="11034"/>
                  </a:lnTo>
                  <a:lnTo>
                    <a:pt x="9523" y="11014"/>
                  </a:lnTo>
                  <a:lnTo>
                    <a:pt x="9272" y="10982"/>
                  </a:lnTo>
                  <a:lnTo>
                    <a:pt x="9025" y="10938"/>
                  </a:lnTo>
                  <a:lnTo>
                    <a:pt x="8783" y="10882"/>
                  </a:lnTo>
                  <a:lnTo>
                    <a:pt x="8544" y="10814"/>
                  </a:lnTo>
                  <a:lnTo>
                    <a:pt x="8311" y="10736"/>
                  </a:lnTo>
                  <a:lnTo>
                    <a:pt x="8083" y="10645"/>
                  </a:lnTo>
                  <a:lnTo>
                    <a:pt x="7860" y="10545"/>
                  </a:lnTo>
                  <a:lnTo>
                    <a:pt x="7645" y="10434"/>
                  </a:lnTo>
                  <a:lnTo>
                    <a:pt x="7435" y="10313"/>
                  </a:lnTo>
                  <a:lnTo>
                    <a:pt x="7231" y="10183"/>
                  </a:lnTo>
                  <a:lnTo>
                    <a:pt x="7034" y="10043"/>
                  </a:lnTo>
                  <a:lnTo>
                    <a:pt x="6845" y="9894"/>
                  </a:lnTo>
                  <a:lnTo>
                    <a:pt x="6662" y="9736"/>
                  </a:lnTo>
                  <a:lnTo>
                    <a:pt x="6488" y="9570"/>
                  </a:lnTo>
                  <a:lnTo>
                    <a:pt x="6322" y="9396"/>
                  </a:lnTo>
                  <a:lnTo>
                    <a:pt x="6164" y="9213"/>
                  </a:lnTo>
                  <a:lnTo>
                    <a:pt x="6015" y="9024"/>
                  </a:lnTo>
                  <a:lnTo>
                    <a:pt x="5875" y="8827"/>
                  </a:lnTo>
                  <a:lnTo>
                    <a:pt x="5745" y="8624"/>
                  </a:lnTo>
                  <a:lnTo>
                    <a:pt x="5624" y="8413"/>
                  </a:lnTo>
                  <a:lnTo>
                    <a:pt x="5513" y="8198"/>
                  </a:lnTo>
                  <a:lnTo>
                    <a:pt x="5413" y="7975"/>
                  </a:lnTo>
                  <a:lnTo>
                    <a:pt x="5322" y="7747"/>
                  </a:lnTo>
                  <a:lnTo>
                    <a:pt x="5244" y="7514"/>
                  </a:lnTo>
                  <a:lnTo>
                    <a:pt x="5176" y="7275"/>
                  </a:lnTo>
                  <a:lnTo>
                    <a:pt x="5120" y="7033"/>
                  </a:lnTo>
                  <a:lnTo>
                    <a:pt x="5076" y="6786"/>
                  </a:lnTo>
                  <a:lnTo>
                    <a:pt x="5044" y="6535"/>
                  </a:lnTo>
                  <a:lnTo>
                    <a:pt x="5025" y="6280"/>
                  </a:lnTo>
                  <a:lnTo>
                    <a:pt x="5018" y="6022"/>
                  </a:lnTo>
                  <a:lnTo>
                    <a:pt x="5025" y="5764"/>
                  </a:lnTo>
                  <a:lnTo>
                    <a:pt x="5044" y="5509"/>
                  </a:lnTo>
                  <a:lnTo>
                    <a:pt x="5076" y="5258"/>
                  </a:lnTo>
                  <a:lnTo>
                    <a:pt x="5120" y="5011"/>
                  </a:lnTo>
                  <a:lnTo>
                    <a:pt x="5176" y="4768"/>
                  </a:lnTo>
                  <a:lnTo>
                    <a:pt x="5244" y="4529"/>
                  </a:lnTo>
                  <a:lnTo>
                    <a:pt x="5322" y="4297"/>
                  </a:lnTo>
                  <a:lnTo>
                    <a:pt x="5413" y="4069"/>
                  </a:lnTo>
                  <a:lnTo>
                    <a:pt x="5513" y="3846"/>
                  </a:lnTo>
                  <a:lnTo>
                    <a:pt x="5624" y="3630"/>
                  </a:lnTo>
                  <a:lnTo>
                    <a:pt x="5745" y="3420"/>
                  </a:lnTo>
                  <a:lnTo>
                    <a:pt x="5875" y="3217"/>
                  </a:lnTo>
                  <a:lnTo>
                    <a:pt x="6015" y="3020"/>
                  </a:lnTo>
                  <a:lnTo>
                    <a:pt x="6164" y="2830"/>
                  </a:lnTo>
                  <a:lnTo>
                    <a:pt x="6322" y="2648"/>
                  </a:lnTo>
                  <a:lnTo>
                    <a:pt x="6488" y="2474"/>
                  </a:lnTo>
                  <a:lnTo>
                    <a:pt x="6662" y="2307"/>
                  </a:lnTo>
                  <a:lnTo>
                    <a:pt x="6845" y="2150"/>
                  </a:lnTo>
                  <a:lnTo>
                    <a:pt x="7034" y="2000"/>
                  </a:lnTo>
                  <a:lnTo>
                    <a:pt x="7231" y="1861"/>
                  </a:lnTo>
                  <a:lnTo>
                    <a:pt x="7435" y="1730"/>
                  </a:lnTo>
                  <a:lnTo>
                    <a:pt x="7645" y="1610"/>
                  </a:lnTo>
                  <a:lnTo>
                    <a:pt x="7860" y="1498"/>
                  </a:lnTo>
                  <a:lnTo>
                    <a:pt x="8083" y="1398"/>
                  </a:lnTo>
                  <a:lnTo>
                    <a:pt x="8311" y="1308"/>
                  </a:lnTo>
                  <a:lnTo>
                    <a:pt x="8544" y="1229"/>
                  </a:lnTo>
                  <a:lnTo>
                    <a:pt x="8783" y="1161"/>
                  </a:lnTo>
                  <a:lnTo>
                    <a:pt x="9025" y="1106"/>
                  </a:lnTo>
                  <a:lnTo>
                    <a:pt x="9272" y="1062"/>
                  </a:lnTo>
                  <a:lnTo>
                    <a:pt x="9523" y="1030"/>
                  </a:lnTo>
                  <a:lnTo>
                    <a:pt x="9778" y="1010"/>
                  </a:lnTo>
                  <a:lnTo>
                    <a:pt x="10036" y="1004"/>
                  </a:lnTo>
                  <a:lnTo>
                    <a:pt x="10294" y="1010"/>
                  </a:lnTo>
                  <a:lnTo>
                    <a:pt x="10549" y="1030"/>
                  </a:lnTo>
                  <a:lnTo>
                    <a:pt x="10800" y="1062"/>
                  </a:lnTo>
                  <a:lnTo>
                    <a:pt x="11048" y="1106"/>
                  </a:lnTo>
                  <a:lnTo>
                    <a:pt x="11291" y="1161"/>
                  </a:lnTo>
                  <a:lnTo>
                    <a:pt x="11529" y="1229"/>
                  </a:lnTo>
                  <a:lnTo>
                    <a:pt x="11761" y="1308"/>
                  </a:lnTo>
                  <a:lnTo>
                    <a:pt x="11989" y="1398"/>
                  </a:lnTo>
                  <a:lnTo>
                    <a:pt x="12212" y="1498"/>
                  </a:lnTo>
                  <a:lnTo>
                    <a:pt x="12428" y="1610"/>
                  </a:lnTo>
                  <a:lnTo>
                    <a:pt x="12639" y="1730"/>
                  </a:lnTo>
                  <a:lnTo>
                    <a:pt x="12841" y="1861"/>
                  </a:lnTo>
                  <a:lnTo>
                    <a:pt x="13038" y="2000"/>
                  </a:lnTo>
                  <a:lnTo>
                    <a:pt x="13228" y="2150"/>
                  </a:lnTo>
                  <a:lnTo>
                    <a:pt x="13410" y="2307"/>
                  </a:lnTo>
                  <a:lnTo>
                    <a:pt x="13584" y="2474"/>
                  </a:lnTo>
                  <a:lnTo>
                    <a:pt x="13751" y="2648"/>
                  </a:lnTo>
                  <a:lnTo>
                    <a:pt x="13908" y="2830"/>
                  </a:lnTo>
                  <a:lnTo>
                    <a:pt x="14058" y="3020"/>
                  </a:lnTo>
                  <a:lnTo>
                    <a:pt x="14197" y="3217"/>
                  </a:lnTo>
                  <a:lnTo>
                    <a:pt x="14328" y="3420"/>
                  </a:lnTo>
                  <a:lnTo>
                    <a:pt x="14448" y="3630"/>
                  </a:lnTo>
                  <a:lnTo>
                    <a:pt x="14560" y="3846"/>
                  </a:lnTo>
                  <a:lnTo>
                    <a:pt x="14660" y="4069"/>
                  </a:lnTo>
                  <a:lnTo>
                    <a:pt x="14750" y="4297"/>
                  </a:lnTo>
                  <a:lnTo>
                    <a:pt x="14829" y="4529"/>
                  </a:lnTo>
                  <a:lnTo>
                    <a:pt x="14897" y="4768"/>
                  </a:lnTo>
                  <a:lnTo>
                    <a:pt x="14952" y="5011"/>
                  </a:lnTo>
                  <a:lnTo>
                    <a:pt x="14996" y="5258"/>
                  </a:lnTo>
                  <a:lnTo>
                    <a:pt x="15028" y="5509"/>
                  </a:lnTo>
                  <a:lnTo>
                    <a:pt x="15048" y="5764"/>
                  </a:lnTo>
                  <a:lnTo>
                    <a:pt x="15054" y="6022"/>
                  </a:lnTo>
                  <a:lnTo>
                    <a:pt x="15048" y="6280"/>
                  </a:lnTo>
                  <a:lnTo>
                    <a:pt x="15028" y="6535"/>
                  </a:lnTo>
                  <a:lnTo>
                    <a:pt x="14996" y="6786"/>
                  </a:lnTo>
                  <a:lnTo>
                    <a:pt x="14952" y="7033"/>
                  </a:lnTo>
                  <a:lnTo>
                    <a:pt x="14897" y="7275"/>
                  </a:lnTo>
                  <a:lnTo>
                    <a:pt x="14829" y="7514"/>
                  </a:lnTo>
                  <a:lnTo>
                    <a:pt x="14750" y="7747"/>
                  </a:lnTo>
                  <a:lnTo>
                    <a:pt x="14660" y="7975"/>
                  </a:lnTo>
                  <a:lnTo>
                    <a:pt x="14560" y="8198"/>
                  </a:lnTo>
                  <a:lnTo>
                    <a:pt x="14448" y="8413"/>
                  </a:lnTo>
                  <a:lnTo>
                    <a:pt x="14328" y="8624"/>
                  </a:lnTo>
                  <a:lnTo>
                    <a:pt x="14197" y="8827"/>
                  </a:lnTo>
                  <a:lnTo>
                    <a:pt x="14058" y="9024"/>
                  </a:lnTo>
                  <a:lnTo>
                    <a:pt x="13908" y="9213"/>
                  </a:lnTo>
                  <a:lnTo>
                    <a:pt x="13751" y="9396"/>
                  </a:lnTo>
                  <a:lnTo>
                    <a:pt x="13584" y="9570"/>
                  </a:lnTo>
                  <a:lnTo>
                    <a:pt x="13410" y="9736"/>
                  </a:lnTo>
                  <a:lnTo>
                    <a:pt x="13228" y="9894"/>
                  </a:lnTo>
                  <a:lnTo>
                    <a:pt x="13038" y="10043"/>
                  </a:lnTo>
                  <a:lnTo>
                    <a:pt x="12841" y="10183"/>
                  </a:lnTo>
                  <a:lnTo>
                    <a:pt x="12639" y="10313"/>
                  </a:lnTo>
                  <a:lnTo>
                    <a:pt x="12428" y="10434"/>
                  </a:lnTo>
                  <a:lnTo>
                    <a:pt x="12212" y="10545"/>
                  </a:lnTo>
                  <a:lnTo>
                    <a:pt x="11989" y="10645"/>
                  </a:lnTo>
                  <a:lnTo>
                    <a:pt x="11761" y="10736"/>
                  </a:lnTo>
                  <a:lnTo>
                    <a:pt x="11529" y="10814"/>
                  </a:lnTo>
                  <a:lnTo>
                    <a:pt x="11291" y="10882"/>
                  </a:lnTo>
                  <a:lnTo>
                    <a:pt x="11048" y="10938"/>
                  </a:lnTo>
                  <a:lnTo>
                    <a:pt x="10800" y="10982"/>
                  </a:lnTo>
                  <a:lnTo>
                    <a:pt x="10549" y="11014"/>
                  </a:lnTo>
                  <a:lnTo>
                    <a:pt x="10294" y="11034"/>
                  </a:lnTo>
                  <a:lnTo>
                    <a:pt x="10036" y="11040"/>
                  </a:lnTo>
                  <a:close/>
                  <a:moveTo>
                    <a:pt x="2407" y="14900"/>
                  </a:moveTo>
                  <a:lnTo>
                    <a:pt x="2391" y="14915"/>
                  </a:lnTo>
                  <a:lnTo>
                    <a:pt x="2376" y="14930"/>
                  </a:lnTo>
                  <a:lnTo>
                    <a:pt x="2360" y="14945"/>
                  </a:lnTo>
                  <a:lnTo>
                    <a:pt x="2342" y="14959"/>
                  </a:lnTo>
                  <a:lnTo>
                    <a:pt x="2326" y="14973"/>
                  </a:lnTo>
                  <a:lnTo>
                    <a:pt x="2309" y="14987"/>
                  </a:lnTo>
                  <a:lnTo>
                    <a:pt x="2291" y="15000"/>
                  </a:lnTo>
                  <a:lnTo>
                    <a:pt x="2274" y="15013"/>
                  </a:lnTo>
                  <a:lnTo>
                    <a:pt x="2256" y="15025"/>
                  </a:lnTo>
                  <a:lnTo>
                    <a:pt x="2238" y="15037"/>
                  </a:lnTo>
                  <a:lnTo>
                    <a:pt x="2219" y="15048"/>
                  </a:lnTo>
                  <a:lnTo>
                    <a:pt x="2200" y="15059"/>
                  </a:lnTo>
                  <a:lnTo>
                    <a:pt x="2181" y="15069"/>
                  </a:lnTo>
                  <a:lnTo>
                    <a:pt x="2162" y="15080"/>
                  </a:lnTo>
                  <a:lnTo>
                    <a:pt x="2142" y="15090"/>
                  </a:lnTo>
                  <a:lnTo>
                    <a:pt x="2122" y="15099"/>
                  </a:lnTo>
                  <a:lnTo>
                    <a:pt x="2102" y="15108"/>
                  </a:lnTo>
                  <a:lnTo>
                    <a:pt x="2081" y="15116"/>
                  </a:lnTo>
                  <a:lnTo>
                    <a:pt x="2060" y="15123"/>
                  </a:lnTo>
                  <a:lnTo>
                    <a:pt x="2039" y="15130"/>
                  </a:lnTo>
                  <a:lnTo>
                    <a:pt x="2018" y="15137"/>
                  </a:lnTo>
                  <a:lnTo>
                    <a:pt x="1996" y="15143"/>
                  </a:lnTo>
                  <a:lnTo>
                    <a:pt x="1975" y="15148"/>
                  </a:lnTo>
                  <a:lnTo>
                    <a:pt x="1953" y="15153"/>
                  </a:lnTo>
                  <a:lnTo>
                    <a:pt x="1931" y="15158"/>
                  </a:lnTo>
                  <a:lnTo>
                    <a:pt x="1909" y="15162"/>
                  </a:lnTo>
                  <a:lnTo>
                    <a:pt x="1886" y="15165"/>
                  </a:lnTo>
                  <a:lnTo>
                    <a:pt x="1864" y="15168"/>
                  </a:lnTo>
                  <a:lnTo>
                    <a:pt x="1841" y="15170"/>
                  </a:lnTo>
                  <a:lnTo>
                    <a:pt x="1818" y="15171"/>
                  </a:lnTo>
                  <a:lnTo>
                    <a:pt x="1794" y="15172"/>
                  </a:lnTo>
                  <a:lnTo>
                    <a:pt x="1771" y="15172"/>
                  </a:lnTo>
                  <a:lnTo>
                    <a:pt x="1725" y="15171"/>
                  </a:lnTo>
                  <a:lnTo>
                    <a:pt x="1680" y="15168"/>
                  </a:lnTo>
                  <a:lnTo>
                    <a:pt x="1636" y="15162"/>
                  </a:lnTo>
                  <a:lnTo>
                    <a:pt x="1593" y="15154"/>
                  </a:lnTo>
                  <a:lnTo>
                    <a:pt x="1550" y="15145"/>
                  </a:lnTo>
                  <a:lnTo>
                    <a:pt x="1507" y="15133"/>
                  </a:lnTo>
                  <a:lnTo>
                    <a:pt x="1466" y="15119"/>
                  </a:lnTo>
                  <a:lnTo>
                    <a:pt x="1426" y="15103"/>
                  </a:lnTo>
                  <a:lnTo>
                    <a:pt x="1387" y="15084"/>
                  </a:lnTo>
                  <a:lnTo>
                    <a:pt x="1349" y="15065"/>
                  </a:lnTo>
                  <a:lnTo>
                    <a:pt x="1312" y="15044"/>
                  </a:lnTo>
                  <a:lnTo>
                    <a:pt x="1276" y="15021"/>
                  </a:lnTo>
                  <a:lnTo>
                    <a:pt x="1241" y="14996"/>
                  </a:lnTo>
                  <a:lnTo>
                    <a:pt x="1208" y="14970"/>
                  </a:lnTo>
                  <a:lnTo>
                    <a:pt x="1176" y="14942"/>
                  </a:lnTo>
                  <a:lnTo>
                    <a:pt x="1145" y="14913"/>
                  </a:lnTo>
                  <a:lnTo>
                    <a:pt x="1116" y="14882"/>
                  </a:lnTo>
                  <a:lnTo>
                    <a:pt x="1088" y="14850"/>
                  </a:lnTo>
                  <a:lnTo>
                    <a:pt x="1062" y="14817"/>
                  </a:lnTo>
                  <a:lnTo>
                    <a:pt x="1037" y="14782"/>
                  </a:lnTo>
                  <a:lnTo>
                    <a:pt x="1014" y="14746"/>
                  </a:lnTo>
                  <a:lnTo>
                    <a:pt x="993" y="14709"/>
                  </a:lnTo>
                  <a:lnTo>
                    <a:pt x="974" y="14671"/>
                  </a:lnTo>
                  <a:lnTo>
                    <a:pt x="955" y="14632"/>
                  </a:lnTo>
                  <a:lnTo>
                    <a:pt x="939" y="14592"/>
                  </a:lnTo>
                  <a:lnTo>
                    <a:pt x="925" y="14551"/>
                  </a:lnTo>
                  <a:lnTo>
                    <a:pt x="913" y="14508"/>
                  </a:lnTo>
                  <a:lnTo>
                    <a:pt x="903" y="14465"/>
                  </a:lnTo>
                  <a:lnTo>
                    <a:pt x="896" y="14422"/>
                  </a:lnTo>
                  <a:lnTo>
                    <a:pt x="890" y="14378"/>
                  </a:lnTo>
                  <a:lnTo>
                    <a:pt x="887" y="14333"/>
                  </a:lnTo>
                  <a:lnTo>
                    <a:pt x="886" y="14287"/>
                  </a:lnTo>
                  <a:lnTo>
                    <a:pt x="886" y="14264"/>
                  </a:lnTo>
                  <a:lnTo>
                    <a:pt x="887" y="14240"/>
                  </a:lnTo>
                  <a:lnTo>
                    <a:pt x="888" y="14217"/>
                  </a:lnTo>
                  <a:lnTo>
                    <a:pt x="890" y="14194"/>
                  </a:lnTo>
                  <a:lnTo>
                    <a:pt x="893" y="14172"/>
                  </a:lnTo>
                  <a:lnTo>
                    <a:pt x="896" y="14149"/>
                  </a:lnTo>
                  <a:lnTo>
                    <a:pt x="900" y="14127"/>
                  </a:lnTo>
                  <a:lnTo>
                    <a:pt x="905" y="14105"/>
                  </a:lnTo>
                  <a:lnTo>
                    <a:pt x="910" y="14083"/>
                  </a:lnTo>
                  <a:lnTo>
                    <a:pt x="915" y="14062"/>
                  </a:lnTo>
                  <a:lnTo>
                    <a:pt x="921" y="14040"/>
                  </a:lnTo>
                  <a:lnTo>
                    <a:pt x="928" y="14019"/>
                  </a:lnTo>
                  <a:lnTo>
                    <a:pt x="935" y="13998"/>
                  </a:lnTo>
                  <a:lnTo>
                    <a:pt x="942" y="13977"/>
                  </a:lnTo>
                  <a:lnTo>
                    <a:pt x="950" y="13956"/>
                  </a:lnTo>
                  <a:lnTo>
                    <a:pt x="959" y="13936"/>
                  </a:lnTo>
                  <a:lnTo>
                    <a:pt x="968" y="13916"/>
                  </a:lnTo>
                  <a:lnTo>
                    <a:pt x="978" y="13896"/>
                  </a:lnTo>
                  <a:lnTo>
                    <a:pt x="988" y="13877"/>
                  </a:lnTo>
                  <a:lnTo>
                    <a:pt x="999" y="13858"/>
                  </a:lnTo>
                  <a:lnTo>
                    <a:pt x="1010" y="13839"/>
                  </a:lnTo>
                  <a:lnTo>
                    <a:pt x="1021" y="13820"/>
                  </a:lnTo>
                  <a:lnTo>
                    <a:pt x="1033" y="13802"/>
                  </a:lnTo>
                  <a:lnTo>
                    <a:pt x="1045" y="13784"/>
                  </a:lnTo>
                  <a:lnTo>
                    <a:pt x="1058" y="13767"/>
                  </a:lnTo>
                  <a:lnTo>
                    <a:pt x="1071" y="13749"/>
                  </a:lnTo>
                  <a:lnTo>
                    <a:pt x="1085" y="13732"/>
                  </a:lnTo>
                  <a:lnTo>
                    <a:pt x="1099" y="13716"/>
                  </a:lnTo>
                  <a:lnTo>
                    <a:pt x="1113" y="13698"/>
                  </a:lnTo>
                  <a:lnTo>
                    <a:pt x="1127" y="13682"/>
                  </a:lnTo>
                  <a:lnTo>
                    <a:pt x="1142" y="13667"/>
                  </a:lnTo>
                  <a:lnTo>
                    <a:pt x="1158" y="13651"/>
                  </a:lnTo>
                  <a:lnTo>
                    <a:pt x="1154" y="13647"/>
                  </a:lnTo>
                  <a:lnTo>
                    <a:pt x="5202" y="9601"/>
                  </a:lnTo>
                  <a:lnTo>
                    <a:pt x="5235" y="9645"/>
                  </a:lnTo>
                  <a:lnTo>
                    <a:pt x="5268" y="9689"/>
                  </a:lnTo>
                  <a:lnTo>
                    <a:pt x="5302" y="9733"/>
                  </a:lnTo>
                  <a:lnTo>
                    <a:pt x="5337" y="9776"/>
                  </a:lnTo>
                  <a:lnTo>
                    <a:pt x="5372" y="9819"/>
                  </a:lnTo>
                  <a:lnTo>
                    <a:pt x="5408" y="9863"/>
                  </a:lnTo>
                  <a:lnTo>
                    <a:pt x="5443" y="9906"/>
                  </a:lnTo>
                  <a:lnTo>
                    <a:pt x="5479" y="9948"/>
                  </a:lnTo>
                  <a:lnTo>
                    <a:pt x="5516" y="9989"/>
                  </a:lnTo>
                  <a:lnTo>
                    <a:pt x="5552" y="10031"/>
                  </a:lnTo>
                  <a:lnTo>
                    <a:pt x="5589" y="10072"/>
                  </a:lnTo>
                  <a:lnTo>
                    <a:pt x="5627" y="10114"/>
                  </a:lnTo>
                  <a:lnTo>
                    <a:pt x="5665" y="10154"/>
                  </a:lnTo>
                  <a:lnTo>
                    <a:pt x="5704" y="10194"/>
                  </a:lnTo>
                  <a:lnTo>
                    <a:pt x="5742" y="10234"/>
                  </a:lnTo>
                  <a:lnTo>
                    <a:pt x="5781" y="10273"/>
                  </a:lnTo>
                  <a:lnTo>
                    <a:pt x="5820" y="10312"/>
                  </a:lnTo>
                  <a:lnTo>
                    <a:pt x="5860" y="10350"/>
                  </a:lnTo>
                  <a:lnTo>
                    <a:pt x="5900" y="10390"/>
                  </a:lnTo>
                  <a:lnTo>
                    <a:pt x="5940" y="10427"/>
                  </a:lnTo>
                  <a:lnTo>
                    <a:pt x="5982" y="10465"/>
                  </a:lnTo>
                  <a:lnTo>
                    <a:pt x="6023" y="10502"/>
                  </a:lnTo>
                  <a:lnTo>
                    <a:pt x="6064" y="10539"/>
                  </a:lnTo>
                  <a:lnTo>
                    <a:pt x="6106" y="10575"/>
                  </a:lnTo>
                  <a:lnTo>
                    <a:pt x="6148" y="10611"/>
                  </a:lnTo>
                  <a:lnTo>
                    <a:pt x="6190" y="10647"/>
                  </a:lnTo>
                  <a:lnTo>
                    <a:pt x="6234" y="10683"/>
                  </a:lnTo>
                  <a:lnTo>
                    <a:pt x="6277" y="10718"/>
                  </a:lnTo>
                  <a:lnTo>
                    <a:pt x="6320" y="10752"/>
                  </a:lnTo>
                  <a:lnTo>
                    <a:pt x="6364" y="10786"/>
                  </a:lnTo>
                  <a:lnTo>
                    <a:pt x="6408" y="10820"/>
                  </a:lnTo>
                  <a:lnTo>
                    <a:pt x="6453" y="10854"/>
                  </a:lnTo>
                  <a:lnTo>
                    <a:pt x="2407" y="14900"/>
                  </a:lnTo>
                  <a:close/>
                  <a:moveTo>
                    <a:pt x="10036" y="0"/>
                  </a:moveTo>
                  <a:lnTo>
                    <a:pt x="9726" y="8"/>
                  </a:lnTo>
                  <a:lnTo>
                    <a:pt x="9421" y="31"/>
                  </a:lnTo>
                  <a:lnTo>
                    <a:pt x="9119" y="69"/>
                  </a:lnTo>
                  <a:lnTo>
                    <a:pt x="8823" y="122"/>
                  </a:lnTo>
                  <a:lnTo>
                    <a:pt x="8532" y="190"/>
                  </a:lnTo>
                  <a:lnTo>
                    <a:pt x="8246" y="271"/>
                  </a:lnTo>
                  <a:lnTo>
                    <a:pt x="7966" y="365"/>
                  </a:lnTo>
                  <a:lnTo>
                    <a:pt x="7693" y="474"/>
                  </a:lnTo>
                  <a:lnTo>
                    <a:pt x="7426" y="594"/>
                  </a:lnTo>
                  <a:lnTo>
                    <a:pt x="7166" y="727"/>
                  </a:lnTo>
                  <a:lnTo>
                    <a:pt x="6914" y="872"/>
                  </a:lnTo>
                  <a:lnTo>
                    <a:pt x="6669" y="1029"/>
                  </a:lnTo>
                  <a:lnTo>
                    <a:pt x="6433" y="1196"/>
                  </a:lnTo>
                  <a:lnTo>
                    <a:pt x="6206" y="1375"/>
                  </a:lnTo>
                  <a:lnTo>
                    <a:pt x="5988" y="1565"/>
                  </a:lnTo>
                  <a:lnTo>
                    <a:pt x="5778" y="1763"/>
                  </a:lnTo>
                  <a:lnTo>
                    <a:pt x="5579" y="1973"/>
                  </a:lnTo>
                  <a:lnTo>
                    <a:pt x="5389" y="2191"/>
                  </a:lnTo>
                  <a:lnTo>
                    <a:pt x="5211" y="2419"/>
                  </a:lnTo>
                  <a:lnTo>
                    <a:pt x="5043" y="2655"/>
                  </a:lnTo>
                  <a:lnTo>
                    <a:pt x="4887" y="2899"/>
                  </a:lnTo>
                  <a:lnTo>
                    <a:pt x="4741" y="3151"/>
                  </a:lnTo>
                  <a:lnTo>
                    <a:pt x="4609" y="3411"/>
                  </a:lnTo>
                  <a:lnTo>
                    <a:pt x="4488" y="3678"/>
                  </a:lnTo>
                  <a:lnTo>
                    <a:pt x="4380" y="3951"/>
                  </a:lnTo>
                  <a:lnTo>
                    <a:pt x="4285" y="4231"/>
                  </a:lnTo>
                  <a:lnTo>
                    <a:pt x="4204" y="4517"/>
                  </a:lnTo>
                  <a:lnTo>
                    <a:pt x="4137" y="4808"/>
                  </a:lnTo>
                  <a:lnTo>
                    <a:pt x="4084" y="5104"/>
                  </a:lnTo>
                  <a:lnTo>
                    <a:pt x="4046" y="5407"/>
                  </a:lnTo>
                  <a:lnTo>
                    <a:pt x="4023" y="5712"/>
                  </a:lnTo>
                  <a:lnTo>
                    <a:pt x="4015" y="6022"/>
                  </a:lnTo>
                  <a:lnTo>
                    <a:pt x="4016" y="6117"/>
                  </a:lnTo>
                  <a:lnTo>
                    <a:pt x="4018" y="6211"/>
                  </a:lnTo>
                  <a:lnTo>
                    <a:pt x="4022" y="6306"/>
                  </a:lnTo>
                  <a:lnTo>
                    <a:pt x="4027" y="6400"/>
                  </a:lnTo>
                  <a:lnTo>
                    <a:pt x="4033" y="6493"/>
                  </a:lnTo>
                  <a:lnTo>
                    <a:pt x="4041" y="6587"/>
                  </a:lnTo>
                  <a:lnTo>
                    <a:pt x="4051" y="6680"/>
                  </a:lnTo>
                  <a:lnTo>
                    <a:pt x="4062" y="6772"/>
                  </a:lnTo>
                  <a:lnTo>
                    <a:pt x="4074" y="6864"/>
                  </a:lnTo>
                  <a:lnTo>
                    <a:pt x="4087" y="6956"/>
                  </a:lnTo>
                  <a:lnTo>
                    <a:pt x="4102" y="7046"/>
                  </a:lnTo>
                  <a:lnTo>
                    <a:pt x="4119" y="7138"/>
                  </a:lnTo>
                  <a:lnTo>
                    <a:pt x="4136" y="7227"/>
                  </a:lnTo>
                  <a:lnTo>
                    <a:pt x="4155" y="7317"/>
                  </a:lnTo>
                  <a:lnTo>
                    <a:pt x="4176" y="7406"/>
                  </a:lnTo>
                  <a:lnTo>
                    <a:pt x="4197" y="7495"/>
                  </a:lnTo>
                  <a:lnTo>
                    <a:pt x="4220" y="7583"/>
                  </a:lnTo>
                  <a:lnTo>
                    <a:pt x="4244" y="7671"/>
                  </a:lnTo>
                  <a:lnTo>
                    <a:pt x="4270" y="7758"/>
                  </a:lnTo>
                  <a:lnTo>
                    <a:pt x="4298" y="7844"/>
                  </a:lnTo>
                  <a:lnTo>
                    <a:pt x="4326" y="7930"/>
                  </a:lnTo>
                  <a:lnTo>
                    <a:pt x="4355" y="8015"/>
                  </a:lnTo>
                  <a:lnTo>
                    <a:pt x="4386" y="8100"/>
                  </a:lnTo>
                  <a:lnTo>
                    <a:pt x="4417" y="8185"/>
                  </a:lnTo>
                  <a:lnTo>
                    <a:pt x="4450" y="8268"/>
                  </a:lnTo>
                  <a:lnTo>
                    <a:pt x="4484" y="8351"/>
                  </a:lnTo>
                  <a:lnTo>
                    <a:pt x="4520" y="8433"/>
                  </a:lnTo>
                  <a:lnTo>
                    <a:pt x="4556" y="8515"/>
                  </a:lnTo>
                  <a:lnTo>
                    <a:pt x="4595" y="8596"/>
                  </a:lnTo>
                  <a:lnTo>
                    <a:pt x="4634" y="8676"/>
                  </a:lnTo>
                  <a:lnTo>
                    <a:pt x="4673" y="8757"/>
                  </a:lnTo>
                  <a:lnTo>
                    <a:pt x="4715" y="8835"/>
                  </a:lnTo>
                  <a:lnTo>
                    <a:pt x="528" y="13021"/>
                  </a:lnTo>
                  <a:lnTo>
                    <a:pt x="531" y="13025"/>
                  </a:lnTo>
                  <a:lnTo>
                    <a:pt x="501" y="13055"/>
                  </a:lnTo>
                  <a:lnTo>
                    <a:pt x="471" y="13086"/>
                  </a:lnTo>
                  <a:lnTo>
                    <a:pt x="443" y="13118"/>
                  </a:lnTo>
                  <a:lnTo>
                    <a:pt x="414" y="13152"/>
                  </a:lnTo>
                  <a:lnTo>
                    <a:pt x="386" y="13185"/>
                  </a:lnTo>
                  <a:lnTo>
                    <a:pt x="360" y="13219"/>
                  </a:lnTo>
                  <a:lnTo>
                    <a:pt x="335" y="13253"/>
                  </a:lnTo>
                  <a:lnTo>
                    <a:pt x="310" y="13288"/>
                  </a:lnTo>
                  <a:lnTo>
                    <a:pt x="286" y="13324"/>
                  </a:lnTo>
                  <a:lnTo>
                    <a:pt x="263" y="13360"/>
                  </a:lnTo>
                  <a:lnTo>
                    <a:pt x="241" y="13397"/>
                  </a:lnTo>
                  <a:lnTo>
                    <a:pt x="219" y="13436"/>
                  </a:lnTo>
                  <a:lnTo>
                    <a:pt x="199" y="13474"/>
                  </a:lnTo>
                  <a:lnTo>
                    <a:pt x="179" y="13512"/>
                  </a:lnTo>
                  <a:lnTo>
                    <a:pt x="161" y="13551"/>
                  </a:lnTo>
                  <a:lnTo>
                    <a:pt x="143" y="13591"/>
                  </a:lnTo>
                  <a:lnTo>
                    <a:pt x="126" y="13631"/>
                  </a:lnTo>
                  <a:lnTo>
                    <a:pt x="110" y="13672"/>
                  </a:lnTo>
                  <a:lnTo>
                    <a:pt x="95" y="13714"/>
                  </a:lnTo>
                  <a:lnTo>
                    <a:pt x="81" y="13755"/>
                  </a:lnTo>
                  <a:lnTo>
                    <a:pt x="69" y="13797"/>
                  </a:lnTo>
                  <a:lnTo>
                    <a:pt x="57" y="13840"/>
                  </a:lnTo>
                  <a:lnTo>
                    <a:pt x="46" y="13883"/>
                  </a:lnTo>
                  <a:lnTo>
                    <a:pt x="37" y="13926"/>
                  </a:lnTo>
                  <a:lnTo>
                    <a:pt x="28" y="13970"/>
                  </a:lnTo>
                  <a:lnTo>
                    <a:pt x="21" y="14015"/>
                  </a:lnTo>
                  <a:lnTo>
                    <a:pt x="15" y="14059"/>
                  </a:lnTo>
                  <a:lnTo>
                    <a:pt x="9" y="14104"/>
                  </a:lnTo>
                  <a:lnTo>
                    <a:pt x="5" y="14149"/>
                  </a:lnTo>
                  <a:lnTo>
                    <a:pt x="2" y="14195"/>
                  </a:lnTo>
                  <a:lnTo>
                    <a:pt x="1" y="14240"/>
                  </a:lnTo>
                  <a:lnTo>
                    <a:pt x="0" y="14287"/>
                  </a:lnTo>
                  <a:lnTo>
                    <a:pt x="2" y="14378"/>
                  </a:lnTo>
                  <a:lnTo>
                    <a:pt x="9" y="14468"/>
                  </a:lnTo>
                  <a:lnTo>
                    <a:pt x="20" y="14557"/>
                  </a:lnTo>
                  <a:lnTo>
                    <a:pt x="36" y="14644"/>
                  </a:lnTo>
                  <a:lnTo>
                    <a:pt x="56" y="14729"/>
                  </a:lnTo>
                  <a:lnTo>
                    <a:pt x="79" y="14814"/>
                  </a:lnTo>
                  <a:lnTo>
                    <a:pt x="107" y="14896"/>
                  </a:lnTo>
                  <a:lnTo>
                    <a:pt x="140" y="14976"/>
                  </a:lnTo>
                  <a:lnTo>
                    <a:pt x="175" y="15054"/>
                  </a:lnTo>
                  <a:lnTo>
                    <a:pt x="214" y="15132"/>
                  </a:lnTo>
                  <a:lnTo>
                    <a:pt x="256" y="15205"/>
                  </a:lnTo>
                  <a:lnTo>
                    <a:pt x="302" y="15277"/>
                  </a:lnTo>
                  <a:lnTo>
                    <a:pt x="352" y="15346"/>
                  </a:lnTo>
                  <a:lnTo>
                    <a:pt x="404" y="15414"/>
                  </a:lnTo>
                  <a:lnTo>
                    <a:pt x="460" y="15478"/>
                  </a:lnTo>
                  <a:lnTo>
                    <a:pt x="519" y="15539"/>
                  </a:lnTo>
                  <a:lnTo>
                    <a:pt x="580" y="15598"/>
                  </a:lnTo>
                  <a:lnTo>
                    <a:pt x="644" y="15654"/>
                  </a:lnTo>
                  <a:lnTo>
                    <a:pt x="712" y="15706"/>
                  </a:lnTo>
                  <a:lnTo>
                    <a:pt x="781" y="15756"/>
                  </a:lnTo>
                  <a:lnTo>
                    <a:pt x="853" y="15801"/>
                  </a:lnTo>
                  <a:lnTo>
                    <a:pt x="926" y="15844"/>
                  </a:lnTo>
                  <a:lnTo>
                    <a:pt x="1004" y="15883"/>
                  </a:lnTo>
                  <a:lnTo>
                    <a:pt x="1082" y="15918"/>
                  </a:lnTo>
                  <a:lnTo>
                    <a:pt x="1162" y="15951"/>
                  </a:lnTo>
                  <a:lnTo>
                    <a:pt x="1244" y="15979"/>
                  </a:lnTo>
                  <a:lnTo>
                    <a:pt x="1329" y="16002"/>
                  </a:lnTo>
                  <a:lnTo>
                    <a:pt x="1414" y="16022"/>
                  </a:lnTo>
                  <a:lnTo>
                    <a:pt x="1501" y="16038"/>
                  </a:lnTo>
                  <a:lnTo>
                    <a:pt x="1590" y="16049"/>
                  </a:lnTo>
                  <a:lnTo>
                    <a:pt x="1680" y="16056"/>
                  </a:lnTo>
                  <a:lnTo>
                    <a:pt x="1771" y="16058"/>
                  </a:lnTo>
                  <a:lnTo>
                    <a:pt x="1818" y="16057"/>
                  </a:lnTo>
                  <a:lnTo>
                    <a:pt x="1863" y="16056"/>
                  </a:lnTo>
                  <a:lnTo>
                    <a:pt x="1909" y="16053"/>
                  </a:lnTo>
                  <a:lnTo>
                    <a:pt x="1954" y="16049"/>
                  </a:lnTo>
                  <a:lnTo>
                    <a:pt x="1999" y="16043"/>
                  </a:lnTo>
                  <a:lnTo>
                    <a:pt x="2043" y="16037"/>
                  </a:lnTo>
                  <a:lnTo>
                    <a:pt x="2088" y="16030"/>
                  </a:lnTo>
                  <a:lnTo>
                    <a:pt x="2132" y="16021"/>
                  </a:lnTo>
                  <a:lnTo>
                    <a:pt x="2175" y="16012"/>
                  </a:lnTo>
                  <a:lnTo>
                    <a:pt x="2218" y="16001"/>
                  </a:lnTo>
                  <a:lnTo>
                    <a:pt x="2261" y="15989"/>
                  </a:lnTo>
                  <a:lnTo>
                    <a:pt x="2302" y="15977"/>
                  </a:lnTo>
                  <a:lnTo>
                    <a:pt x="2344" y="15963"/>
                  </a:lnTo>
                  <a:lnTo>
                    <a:pt x="2386" y="15948"/>
                  </a:lnTo>
                  <a:lnTo>
                    <a:pt x="2427" y="15932"/>
                  </a:lnTo>
                  <a:lnTo>
                    <a:pt x="2467" y="15915"/>
                  </a:lnTo>
                  <a:lnTo>
                    <a:pt x="2507" y="15897"/>
                  </a:lnTo>
                  <a:lnTo>
                    <a:pt x="2546" y="15878"/>
                  </a:lnTo>
                  <a:lnTo>
                    <a:pt x="2584" y="15859"/>
                  </a:lnTo>
                  <a:lnTo>
                    <a:pt x="2622" y="15839"/>
                  </a:lnTo>
                  <a:lnTo>
                    <a:pt x="2661" y="15817"/>
                  </a:lnTo>
                  <a:lnTo>
                    <a:pt x="2698" y="15795"/>
                  </a:lnTo>
                  <a:lnTo>
                    <a:pt x="2734" y="15772"/>
                  </a:lnTo>
                  <a:lnTo>
                    <a:pt x="2770" y="15748"/>
                  </a:lnTo>
                  <a:lnTo>
                    <a:pt x="2805" y="15723"/>
                  </a:lnTo>
                  <a:lnTo>
                    <a:pt x="2839" y="15698"/>
                  </a:lnTo>
                  <a:lnTo>
                    <a:pt x="2873" y="15671"/>
                  </a:lnTo>
                  <a:lnTo>
                    <a:pt x="2906" y="15644"/>
                  </a:lnTo>
                  <a:lnTo>
                    <a:pt x="2940" y="15615"/>
                  </a:lnTo>
                  <a:lnTo>
                    <a:pt x="2971" y="15587"/>
                  </a:lnTo>
                  <a:lnTo>
                    <a:pt x="3003" y="15557"/>
                  </a:lnTo>
                  <a:lnTo>
                    <a:pt x="3033" y="15527"/>
                  </a:lnTo>
                  <a:lnTo>
                    <a:pt x="3032" y="15526"/>
                  </a:lnTo>
                  <a:lnTo>
                    <a:pt x="7217" y="11342"/>
                  </a:lnTo>
                  <a:lnTo>
                    <a:pt x="7296" y="11383"/>
                  </a:lnTo>
                  <a:lnTo>
                    <a:pt x="7377" y="11423"/>
                  </a:lnTo>
                  <a:lnTo>
                    <a:pt x="7457" y="11462"/>
                  </a:lnTo>
                  <a:lnTo>
                    <a:pt x="7538" y="11500"/>
                  </a:lnTo>
                  <a:lnTo>
                    <a:pt x="7621" y="11537"/>
                  </a:lnTo>
                  <a:lnTo>
                    <a:pt x="7703" y="11572"/>
                  </a:lnTo>
                  <a:lnTo>
                    <a:pt x="7786" y="11606"/>
                  </a:lnTo>
                  <a:lnTo>
                    <a:pt x="7869" y="11640"/>
                  </a:lnTo>
                  <a:lnTo>
                    <a:pt x="7954" y="11671"/>
                  </a:lnTo>
                  <a:lnTo>
                    <a:pt x="8039" y="11702"/>
                  </a:lnTo>
                  <a:lnTo>
                    <a:pt x="8124" y="11731"/>
                  </a:lnTo>
                  <a:lnTo>
                    <a:pt x="8211" y="11759"/>
                  </a:lnTo>
                  <a:lnTo>
                    <a:pt x="8297" y="11787"/>
                  </a:lnTo>
                  <a:lnTo>
                    <a:pt x="8384" y="11813"/>
                  </a:lnTo>
                  <a:lnTo>
                    <a:pt x="8472" y="11837"/>
                  </a:lnTo>
                  <a:lnTo>
                    <a:pt x="8560" y="11860"/>
                  </a:lnTo>
                  <a:lnTo>
                    <a:pt x="8649" y="11882"/>
                  </a:lnTo>
                  <a:lnTo>
                    <a:pt x="8739" y="11902"/>
                  </a:lnTo>
                  <a:lnTo>
                    <a:pt x="8828" y="11921"/>
                  </a:lnTo>
                  <a:lnTo>
                    <a:pt x="8918" y="11939"/>
                  </a:lnTo>
                  <a:lnTo>
                    <a:pt x="9010" y="11955"/>
                  </a:lnTo>
                  <a:lnTo>
                    <a:pt x="9100" y="11970"/>
                  </a:lnTo>
                  <a:lnTo>
                    <a:pt x="9192" y="11984"/>
                  </a:lnTo>
                  <a:lnTo>
                    <a:pt x="9285" y="11996"/>
                  </a:lnTo>
                  <a:lnTo>
                    <a:pt x="9377" y="12007"/>
                  </a:lnTo>
                  <a:lnTo>
                    <a:pt x="9470" y="12016"/>
                  </a:lnTo>
                  <a:lnTo>
                    <a:pt x="9564" y="12024"/>
                  </a:lnTo>
                  <a:lnTo>
                    <a:pt x="9657" y="12031"/>
                  </a:lnTo>
                  <a:lnTo>
                    <a:pt x="9751" y="12036"/>
                  </a:lnTo>
                  <a:lnTo>
                    <a:pt x="9846" y="12040"/>
                  </a:lnTo>
                  <a:lnTo>
                    <a:pt x="9941" y="12042"/>
                  </a:lnTo>
                  <a:lnTo>
                    <a:pt x="10036" y="12044"/>
                  </a:lnTo>
                  <a:lnTo>
                    <a:pt x="10346" y="12035"/>
                  </a:lnTo>
                  <a:lnTo>
                    <a:pt x="10651" y="12012"/>
                  </a:lnTo>
                  <a:lnTo>
                    <a:pt x="10954" y="11974"/>
                  </a:lnTo>
                  <a:lnTo>
                    <a:pt x="11250" y="11921"/>
                  </a:lnTo>
                  <a:lnTo>
                    <a:pt x="11541" y="11854"/>
                  </a:lnTo>
                  <a:lnTo>
                    <a:pt x="11827" y="11773"/>
                  </a:lnTo>
                  <a:lnTo>
                    <a:pt x="12107" y="11678"/>
                  </a:lnTo>
                  <a:lnTo>
                    <a:pt x="12380" y="11570"/>
                  </a:lnTo>
                  <a:lnTo>
                    <a:pt x="12647" y="11449"/>
                  </a:lnTo>
                  <a:lnTo>
                    <a:pt x="12907" y="11317"/>
                  </a:lnTo>
                  <a:lnTo>
                    <a:pt x="13159" y="11171"/>
                  </a:lnTo>
                  <a:lnTo>
                    <a:pt x="13403" y="11015"/>
                  </a:lnTo>
                  <a:lnTo>
                    <a:pt x="13639" y="10847"/>
                  </a:lnTo>
                  <a:lnTo>
                    <a:pt x="13866" y="10669"/>
                  </a:lnTo>
                  <a:lnTo>
                    <a:pt x="14085" y="10479"/>
                  </a:lnTo>
                  <a:lnTo>
                    <a:pt x="14295" y="10280"/>
                  </a:lnTo>
                  <a:lnTo>
                    <a:pt x="14493" y="10070"/>
                  </a:lnTo>
                  <a:lnTo>
                    <a:pt x="14683" y="9852"/>
                  </a:lnTo>
                  <a:lnTo>
                    <a:pt x="14862" y="9625"/>
                  </a:lnTo>
                  <a:lnTo>
                    <a:pt x="15029" y="9389"/>
                  </a:lnTo>
                  <a:lnTo>
                    <a:pt x="15186" y="9144"/>
                  </a:lnTo>
                  <a:lnTo>
                    <a:pt x="15331" y="8892"/>
                  </a:lnTo>
                  <a:lnTo>
                    <a:pt x="15464" y="8632"/>
                  </a:lnTo>
                  <a:lnTo>
                    <a:pt x="15584" y="8365"/>
                  </a:lnTo>
                  <a:lnTo>
                    <a:pt x="15693" y="8092"/>
                  </a:lnTo>
                  <a:lnTo>
                    <a:pt x="15787" y="7812"/>
                  </a:lnTo>
                  <a:lnTo>
                    <a:pt x="15868" y="7526"/>
                  </a:lnTo>
                  <a:lnTo>
                    <a:pt x="15936" y="7235"/>
                  </a:lnTo>
                  <a:lnTo>
                    <a:pt x="15989" y="6939"/>
                  </a:lnTo>
                  <a:lnTo>
                    <a:pt x="16027" y="6638"/>
                  </a:lnTo>
                  <a:lnTo>
                    <a:pt x="16050" y="6332"/>
                  </a:lnTo>
                  <a:lnTo>
                    <a:pt x="16058" y="6022"/>
                  </a:lnTo>
                  <a:lnTo>
                    <a:pt x="16050" y="5712"/>
                  </a:lnTo>
                  <a:lnTo>
                    <a:pt x="16027" y="5407"/>
                  </a:lnTo>
                  <a:lnTo>
                    <a:pt x="15989" y="5104"/>
                  </a:lnTo>
                  <a:lnTo>
                    <a:pt x="15936" y="4808"/>
                  </a:lnTo>
                  <a:lnTo>
                    <a:pt x="15868" y="4517"/>
                  </a:lnTo>
                  <a:lnTo>
                    <a:pt x="15787" y="4231"/>
                  </a:lnTo>
                  <a:lnTo>
                    <a:pt x="15693" y="3951"/>
                  </a:lnTo>
                  <a:lnTo>
                    <a:pt x="15584" y="3678"/>
                  </a:lnTo>
                  <a:lnTo>
                    <a:pt x="15464" y="3411"/>
                  </a:lnTo>
                  <a:lnTo>
                    <a:pt x="15331" y="3151"/>
                  </a:lnTo>
                  <a:lnTo>
                    <a:pt x="15186" y="2899"/>
                  </a:lnTo>
                  <a:lnTo>
                    <a:pt x="15029" y="2655"/>
                  </a:lnTo>
                  <a:lnTo>
                    <a:pt x="14862" y="2419"/>
                  </a:lnTo>
                  <a:lnTo>
                    <a:pt x="14683" y="2191"/>
                  </a:lnTo>
                  <a:lnTo>
                    <a:pt x="14493" y="1973"/>
                  </a:lnTo>
                  <a:lnTo>
                    <a:pt x="14295" y="1763"/>
                  </a:lnTo>
                  <a:lnTo>
                    <a:pt x="14085" y="1565"/>
                  </a:lnTo>
                  <a:lnTo>
                    <a:pt x="13866" y="1375"/>
                  </a:lnTo>
                  <a:lnTo>
                    <a:pt x="13639" y="1196"/>
                  </a:lnTo>
                  <a:lnTo>
                    <a:pt x="13403" y="1029"/>
                  </a:lnTo>
                  <a:lnTo>
                    <a:pt x="13159" y="872"/>
                  </a:lnTo>
                  <a:lnTo>
                    <a:pt x="12907" y="727"/>
                  </a:lnTo>
                  <a:lnTo>
                    <a:pt x="12647" y="594"/>
                  </a:lnTo>
                  <a:lnTo>
                    <a:pt x="12380" y="474"/>
                  </a:lnTo>
                  <a:lnTo>
                    <a:pt x="12107" y="365"/>
                  </a:lnTo>
                  <a:lnTo>
                    <a:pt x="11827" y="271"/>
                  </a:lnTo>
                  <a:lnTo>
                    <a:pt x="11541" y="190"/>
                  </a:lnTo>
                  <a:lnTo>
                    <a:pt x="11250" y="122"/>
                  </a:lnTo>
                  <a:lnTo>
                    <a:pt x="10954" y="69"/>
                  </a:lnTo>
                  <a:lnTo>
                    <a:pt x="10651" y="31"/>
                  </a:lnTo>
                  <a:lnTo>
                    <a:pt x="10346" y="8"/>
                  </a:lnTo>
                  <a:lnTo>
                    <a:pt x="1003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dirty="0">
                <a:latin typeface="Poppins Light" panose="00000400000000000000" pitchFamily="2" charset="0"/>
              </a:endParaRPr>
            </a:p>
          </p:txBody>
        </p:sp>
        <p:sp>
          <p:nvSpPr>
            <p:cNvPr id="130" name="Freeform 6">
              <a:extLst>
                <a:ext uri="{FF2B5EF4-FFF2-40B4-BE49-F238E27FC236}">
                  <a16:creationId xmlns:a16="http://schemas.microsoft.com/office/drawing/2014/main" id="{9F17B278-87FD-4DEA-A25E-ED2FA1844E85}"/>
                </a:ext>
              </a:extLst>
            </p:cNvPr>
            <p:cNvSpPr>
              <a:spLocks/>
            </p:cNvSpPr>
            <p:nvPr/>
          </p:nvSpPr>
          <p:spPr bwMode="auto">
            <a:xfrm>
              <a:off x="2284413" y="1185863"/>
              <a:ext cx="161925" cy="161925"/>
            </a:xfrm>
            <a:custGeom>
              <a:avLst/>
              <a:gdLst>
                <a:gd name="T0" fmla="*/ 2977 w 3763"/>
                <a:gd name="T1" fmla="*/ 40 h 3764"/>
                <a:gd name="T2" fmla="*/ 2305 w 3763"/>
                <a:gd name="T3" fmla="*/ 213 h 3764"/>
                <a:gd name="T4" fmla="*/ 1691 w 3763"/>
                <a:gd name="T5" fmla="*/ 509 h 3764"/>
                <a:gd name="T6" fmla="*/ 1151 w 3763"/>
                <a:gd name="T7" fmla="*/ 912 h 3764"/>
                <a:gd name="T8" fmla="*/ 697 w 3763"/>
                <a:gd name="T9" fmla="*/ 1411 h 3764"/>
                <a:gd name="T10" fmla="*/ 346 w 3763"/>
                <a:gd name="T11" fmla="*/ 1990 h 3764"/>
                <a:gd name="T12" fmla="*/ 110 w 3763"/>
                <a:gd name="T13" fmla="*/ 2635 h 3764"/>
                <a:gd name="T14" fmla="*/ 5 w 3763"/>
                <a:gd name="T15" fmla="*/ 3332 h 3764"/>
                <a:gd name="T16" fmla="*/ 3 w 3763"/>
                <a:gd name="T17" fmla="*/ 3551 h 3764"/>
                <a:gd name="T18" fmla="*/ 15 w 3763"/>
                <a:gd name="T19" fmla="*/ 3599 h 3764"/>
                <a:gd name="T20" fmla="*/ 36 w 3763"/>
                <a:gd name="T21" fmla="*/ 3643 h 3764"/>
                <a:gd name="T22" fmla="*/ 65 w 3763"/>
                <a:gd name="T23" fmla="*/ 3681 h 3764"/>
                <a:gd name="T24" fmla="*/ 100 w 3763"/>
                <a:gd name="T25" fmla="*/ 3713 h 3764"/>
                <a:gd name="T26" fmla="*/ 142 w 3763"/>
                <a:gd name="T27" fmla="*/ 3739 h 3764"/>
                <a:gd name="T28" fmla="*/ 188 w 3763"/>
                <a:gd name="T29" fmla="*/ 3756 h 3764"/>
                <a:gd name="T30" fmla="*/ 237 w 3763"/>
                <a:gd name="T31" fmla="*/ 3764 h 3764"/>
                <a:gd name="T32" fmla="*/ 289 w 3763"/>
                <a:gd name="T33" fmla="*/ 3761 h 3764"/>
                <a:gd name="T34" fmla="*/ 337 w 3763"/>
                <a:gd name="T35" fmla="*/ 3749 h 3764"/>
                <a:gd name="T36" fmla="*/ 381 w 3763"/>
                <a:gd name="T37" fmla="*/ 3728 h 3764"/>
                <a:gd name="T38" fmla="*/ 419 w 3763"/>
                <a:gd name="T39" fmla="*/ 3698 h 3764"/>
                <a:gd name="T40" fmla="*/ 451 w 3763"/>
                <a:gd name="T41" fmla="*/ 3663 h 3764"/>
                <a:gd name="T42" fmla="*/ 476 w 3763"/>
                <a:gd name="T43" fmla="*/ 3621 h 3764"/>
                <a:gd name="T44" fmla="*/ 493 w 3763"/>
                <a:gd name="T45" fmla="*/ 3576 h 3764"/>
                <a:gd name="T46" fmla="*/ 501 w 3763"/>
                <a:gd name="T47" fmla="*/ 3526 h 3764"/>
                <a:gd name="T48" fmla="*/ 537 w 3763"/>
                <a:gd name="T49" fmla="*/ 3054 h 3764"/>
                <a:gd name="T50" fmla="*/ 684 w 3763"/>
                <a:gd name="T51" fmla="*/ 2478 h 3764"/>
                <a:gd name="T52" fmla="*/ 937 w 3763"/>
                <a:gd name="T53" fmla="*/ 1952 h 3764"/>
                <a:gd name="T54" fmla="*/ 1283 w 3763"/>
                <a:gd name="T55" fmla="*/ 1488 h 3764"/>
                <a:gd name="T56" fmla="*/ 1711 w 3763"/>
                <a:gd name="T57" fmla="*/ 1100 h 3764"/>
                <a:gd name="T58" fmla="*/ 2208 w 3763"/>
                <a:gd name="T59" fmla="*/ 799 h 3764"/>
                <a:gd name="T60" fmla="*/ 2760 w 3763"/>
                <a:gd name="T61" fmla="*/ 596 h 3764"/>
                <a:gd name="T62" fmla="*/ 3358 w 3763"/>
                <a:gd name="T63" fmla="*/ 506 h 3764"/>
                <a:gd name="T64" fmla="*/ 3550 w 3763"/>
                <a:gd name="T65" fmla="*/ 499 h 3764"/>
                <a:gd name="T66" fmla="*/ 3599 w 3763"/>
                <a:gd name="T67" fmla="*/ 487 h 3764"/>
                <a:gd name="T68" fmla="*/ 3643 w 3763"/>
                <a:gd name="T69" fmla="*/ 466 h 3764"/>
                <a:gd name="T70" fmla="*/ 3681 w 3763"/>
                <a:gd name="T71" fmla="*/ 437 h 3764"/>
                <a:gd name="T72" fmla="*/ 3713 w 3763"/>
                <a:gd name="T73" fmla="*/ 402 h 3764"/>
                <a:gd name="T74" fmla="*/ 3738 w 3763"/>
                <a:gd name="T75" fmla="*/ 359 h 3764"/>
                <a:gd name="T76" fmla="*/ 3755 w 3763"/>
                <a:gd name="T77" fmla="*/ 313 h 3764"/>
                <a:gd name="T78" fmla="*/ 3763 w 3763"/>
                <a:gd name="T79" fmla="*/ 264 h 3764"/>
                <a:gd name="T80" fmla="*/ 3760 w 3763"/>
                <a:gd name="T81" fmla="*/ 213 h 3764"/>
                <a:gd name="T82" fmla="*/ 3748 w 3763"/>
                <a:gd name="T83" fmla="*/ 165 h 3764"/>
                <a:gd name="T84" fmla="*/ 3727 w 3763"/>
                <a:gd name="T85" fmla="*/ 120 h 3764"/>
                <a:gd name="T86" fmla="*/ 3698 w 3763"/>
                <a:gd name="T87" fmla="*/ 82 h 3764"/>
                <a:gd name="T88" fmla="*/ 3663 w 3763"/>
                <a:gd name="T89" fmla="*/ 50 h 3764"/>
                <a:gd name="T90" fmla="*/ 3621 w 3763"/>
                <a:gd name="T91" fmla="*/ 25 h 3764"/>
                <a:gd name="T92" fmla="*/ 3574 w 3763"/>
                <a:gd name="T93" fmla="*/ 8 h 3764"/>
                <a:gd name="T94" fmla="*/ 3525 w 3763"/>
                <a:gd name="T95" fmla="*/ 0 h 37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63" h="3764">
                  <a:moveTo>
                    <a:pt x="3512" y="0"/>
                  </a:moveTo>
                  <a:lnTo>
                    <a:pt x="3332" y="5"/>
                  </a:lnTo>
                  <a:lnTo>
                    <a:pt x="3153" y="18"/>
                  </a:lnTo>
                  <a:lnTo>
                    <a:pt x="2977" y="40"/>
                  </a:lnTo>
                  <a:lnTo>
                    <a:pt x="2805" y="71"/>
                  </a:lnTo>
                  <a:lnTo>
                    <a:pt x="2634" y="110"/>
                  </a:lnTo>
                  <a:lnTo>
                    <a:pt x="2467" y="158"/>
                  </a:lnTo>
                  <a:lnTo>
                    <a:pt x="2305" y="213"/>
                  </a:lnTo>
                  <a:lnTo>
                    <a:pt x="2145" y="276"/>
                  </a:lnTo>
                  <a:lnTo>
                    <a:pt x="1990" y="346"/>
                  </a:lnTo>
                  <a:lnTo>
                    <a:pt x="1838" y="424"/>
                  </a:lnTo>
                  <a:lnTo>
                    <a:pt x="1691" y="509"/>
                  </a:lnTo>
                  <a:lnTo>
                    <a:pt x="1548" y="600"/>
                  </a:lnTo>
                  <a:lnTo>
                    <a:pt x="1411" y="698"/>
                  </a:lnTo>
                  <a:lnTo>
                    <a:pt x="1278" y="802"/>
                  </a:lnTo>
                  <a:lnTo>
                    <a:pt x="1151" y="912"/>
                  </a:lnTo>
                  <a:lnTo>
                    <a:pt x="1028" y="1029"/>
                  </a:lnTo>
                  <a:lnTo>
                    <a:pt x="912" y="1151"/>
                  </a:lnTo>
                  <a:lnTo>
                    <a:pt x="801" y="1279"/>
                  </a:lnTo>
                  <a:lnTo>
                    <a:pt x="697" y="1411"/>
                  </a:lnTo>
                  <a:lnTo>
                    <a:pt x="600" y="1549"/>
                  </a:lnTo>
                  <a:lnTo>
                    <a:pt x="508" y="1691"/>
                  </a:lnTo>
                  <a:lnTo>
                    <a:pt x="423" y="1839"/>
                  </a:lnTo>
                  <a:lnTo>
                    <a:pt x="346" y="1990"/>
                  </a:lnTo>
                  <a:lnTo>
                    <a:pt x="276" y="2146"/>
                  </a:lnTo>
                  <a:lnTo>
                    <a:pt x="212" y="2305"/>
                  </a:lnTo>
                  <a:lnTo>
                    <a:pt x="157" y="2468"/>
                  </a:lnTo>
                  <a:lnTo>
                    <a:pt x="110" y="2635"/>
                  </a:lnTo>
                  <a:lnTo>
                    <a:pt x="71" y="2805"/>
                  </a:lnTo>
                  <a:lnTo>
                    <a:pt x="40" y="2978"/>
                  </a:lnTo>
                  <a:lnTo>
                    <a:pt x="18" y="3153"/>
                  </a:lnTo>
                  <a:lnTo>
                    <a:pt x="5" y="3332"/>
                  </a:lnTo>
                  <a:lnTo>
                    <a:pt x="0" y="3513"/>
                  </a:lnTo>
                  <a:lnTo>
                    <a:pt x="0" y="3526"/>
                  </a:lnTo>
                  <a:lnTo>
                    <a:pt x="1" y="3539"/>
                  </a:lnTo>
                  <a:lnTo>
                    <a:pt x="3" y="3551"/>
                  </a:lnTo>
                  <a:lnTo>
                    <a:pt x="5" y="3563"/>
                  </a:lnTo>
                  <a:lnTo>
                    <a:pt x="8" y="3576"/>
                  </a:lnTo>
                  <a:lnTo>
                    <a:pt x="11" y="3587"/>
                  </a:lnTo>
                  <a:lnTo>
                    <a:pt x="15" y="3599"/>
                  </a:lnTo>
                  <a:lnTo>
                    <a:pt x="20" y="3610"/>
                  </a:lnTo>
                  <a:lnTo>
                    <a:pt x="25" y="3621"/>
                  </a:lnTo>
                  <a:lnTo>
                    <a:pt x="30" y="3632"/>
                  </a:lnTo>
                  <a:lnTo>
                    <a:pt x="36" y="3643"/>
                  </a:lnTo>
                  <a:lnTo>
                    <a:pt x="43" y="3653"/>
                  </a:lnTo>
                  <a:lnTo>
                    <a:pt x="50" y="3663"/>
                  </a:lnTo>
                  <a:lnTo>
                    <a:pt x="57" y="3672"/>
                  </a:lnTo>
                  <a:lnTo>
                    <a:pt x="65" y="3681"/>
                  </a:lnTo>
                  <a:lnTo>
                    <a:pt x="73" y="3690"/>
                  </a:lnTo>
                  <a:lnTo>
                    <a:pt x="82" y="3698"/>
                  </a:lnTo>
                  <a:lnTo>
                    <a:pt x="91" y="3706"/>
                  </a:lnTo>
                  <a:lnTo>
                    <a:pt x="100" y="3713"/>
                  </a:lnTo>
                  <a:lnTo>
                    <a:pt x="110" y="3721"/>
                  </a:lnTo>
                  <a:lnTo>
                    <a:pt x="120" y="3728"/>
                  </a:lnTo>
                  <a:lnTo>
                    <a:pt x="131" y="3734"/>
                  </a:lnTo>
                  <a:lnTo>
                    <a:pt x="142" y="3739"/>
                  </a:lnTo>
                  <a:lnTo>
                    <a:pt x="153" y="3744"/>
                  </a:lnTo>
                  <a:lnTo>
                    <a:pt x="164" y="3749"/>
                  </a:lnTo>
                  <a:lnTo>
                    <a:pt x="176" y="3753"/>
                  </a:lnTo>
                  <a:lnTo>
                    <a:pt x="188" y="3756"/>
                  </a:lnTo>
                  <a:lnTo>
                    <a:pt x="200" y="3759"/>
                  </a:lnTo>
                  <a:lnTo>
                    <a:pt x="212" y="3761"/>
                  </a:lnTo>
                  <a:lnTo>
                    <a:pt x="224" y="3763"/>
                  </a:lnTo>
                  <a:lnTo>
                    <a:pt x="237" y="3764"/>
                  </a:lnTo>
                  <a:lnTo>
                    <a:pt x="250" y="3764"/>
                  </a:lnTo>
                  <a:lnTo>
                    <a:pt x="264" y="3764"/>
                  </a:lnTo>
                  <a:lnTo>
                    <a:pt x="276" y="3763"/>
                  </a:lnTo>
                  <a:lnTo>
                    <a:pt x="289" y="3761"/>
                  </a:lnTo>
                  <a:lnTo>
                    <a:pt x="301" y="3759"/>
                  </a:lnTo>
                  <a:lnTo>
                    <a:pt x="313" y="3756"/>
                  </a:lnTo>
                  <a:lnTo>
                    <a:pt x="325" y="3753"/>
                  </a:lnTo>
                  <a:lnTo>
                    <a:pt x="337" y="3749"/>
                  </a:lnTo>
                  <a:lnTo>
                    <a:pt x="348" y="3744"/>
                  </a:lnTo>
                  <a:lnTo>
                    <a:pt x="359" y="3739"/>
                  </a:lnTo>
                  <a:lnTo>
                    <a:pt x="370" y="3734"/>
                  </a:lnTo>
                  <a:lnTo>
                    <a:pt x="381" y="3728"/>
                  </a:lnTo>
                  <a:lnTo>
                    <a:pt x="391" y="3721"/>
                  </a:lnTo>
                  <a:lnTo>
                    <a:pt x="401" y="3713"/>
                  </a:lnTo>
                  <a:lnTo>
                    <a:pt x="410" y="3706"/>
                  </a:lnTo>
                  <a:lnTo>
                    <a:pt x="419" y="3698"/>
                  </a:lnTo>
                  <a:lnTo>
                    <a:pt x="428" y="3690"/>
                  </a:lnTo>
                  <a:lnTo>
                    <a:pt x="436" y="3681"/>
                  </a:lnTo>
                  <a:lnTo>
                    <a:pt x="444" y="3672"/>
                  </a:lnTo>
                  <a:lnTo>
                    <a:pt x="451" y="3663"/>
                  </a:lnTo>
                  <a:lnTo>
                    <a:pt x="458" y="3653"/>
                  </a:lnTo>
                  <a:lnTo>
                    <a:pt x="465" y="3643"/>
                  </a:lnTo>
                  <a:lnTo>
                    <a:pt x="471" y="3632"/>
                  </a:lnTo>
                  <a:lnTo>
                    <a:pt x="476" y="3621"/>
                  </a:lnTo>
                  <a:lnTo>
                    <a:pt x="481" y="3610"/>
                  </a:lnTo>
                  <a:lnTo>
                    <a:pt x="486" y="3599"/>
                  </a:lnTo>
                  <a:lnTo>
                    <a:pt x="490" y="3587"/>
                  </a:lnTo>
                  <a:lnTo>
                    <a:pt x="493" y="3576"/>
                  </a:lnTo>
                  <a:lnTo>
                    <a:pt x="496" y="3563"/>
                  </a:lnTo>
                  <a:lnTo>
                    <a:pt x="498" y="3551"/>
                  </a:lnTo>
                  <a:lnTo>
                    <a:pt x="500" y="3539"/>
                  </a:lnTo>
                  <a:lnTo>
                    <a:pt x="501" y="3526"/>
                  </a:lnTo>
                  <a:lnTo>
                    <a:pt x="501" y="3513"/>
                  </a:lnTo>
                  <a:lnTo>
                    <a:pt x="505" y="3358"/>
                  </a:lnTo>
                  <a:lnTo>
                    <a:pt x="517" y="3205"/>
                  </a:lnTo>
                  <a:lnTo>
                    <a:pt x="537" y="3054"/>
                  </a:lnTo>
                  <a:lnTo>
                    <a:pt x="563" y="2907"/>
                  </a:lnTo>
                  <a:lnTo>
                    <a:pt x="596" y="2760"/>
                  </a:lnTo>
                  <a:lnTo>
                    <a:pt x="637" y="2618"/>
                  </a:lnTo>
                  <a:lnTo>
                    <a:pt x="684" y="2478"/>
                  </a:lnTo>
                  <a:lnTo>
                    <a:pt x="738" y="2341"/>
                  </a:lnTo>
                  <a:lnTo>
                    <a:pt x="798" y="2208"/>
                  </a:lnTo>
                  <a:lnTo>
                    <a:pt x="865" y="2078"/>
                  </a:lnTo>
                  <a:lnTo>
                    <a:pt x="937" y="1952"/>
                  </a:lnTo>
                  <a:lnTo>
                    <a:pt x="1015" y="1830"/>
                  </a:lnTo>
                  <a:lnTo>
                    <a:pt x="1100" y="1711"/>
                  </a:lnTo>
                  <a:lnTo>
                    <a:pt x="1189" y="1598"/>
                  </a:lnTo>
                  <a:lnTo>
                    <a:pt x="1283" y="1488"/>
                  </a:lnTo>
                  <a:lnTo>
                    <a:pt x="1384" y="1384"/>
                  </a:lnTo>
                  <a:lnTo>
                    <a:pt x="1488" y="1285"/>
                  </a:lnTo>
                  <a:lnTo>
                    <a:pt x="1597" y="1189"/>
                  </a:lnTo>
                  <a:lnTo>
                    <a:pt x="1711" y="1100"/>
                  </a:lnTo>
                  <a:lnTo>
                    <a:pt x="1829" y="1017"/>
                  </a:lnTo>
                  <a:lnTo>
                    <a:pt x="1952" y="937"/>
                  </a:lnTo>
                  <a:lnTo>
                    <a:pt x="2077" y="865"/>
                  </a:lnTo>
                  <a:lnTo>
                    <a:pt x="2208" y="799"/>
                  </a:lnTo>
                  <a:lnTo>
                    <a:pt x="2340" y="739"/>
                  </a:lnTo>
                  <a:lnTo>
                    <a:pt x="2478" y="685"/>
                  </a:lnTo>
                  <a:lnTo>
                    <a:pt x="2617" y="637"/>
                  </a:lnTo>
                  <a:lnTo>
                    <a:pt x="2760" y="596"/>
                  </a:lnTo>
                  <a:lnTo>
                    <a:pt x="2906" y="563"/>
                  </a:lnTo>
                  <a:lnTo>
                    <a:pt x="3054" y="537"/>
                  </a:lnTo>
                  <a:lnTo>
                    <a:pt x="3204" y="517"/>
                  </a:lnTo>
                  <a:lnTo>
                    <a:pt x="3358" y="506"/>
                  </a:lnTo>
                  <a:lnTo>
                    <a:pt x="3512" y="502"/>
                  </a:lnTo>
                  <a:lnTo>
                    <a:pt x="3525" y="502"/>
                  </a:lnTo>
                  <a:lnTo>
                    <a:pt x="3538" y="501"/>
                  </a:lnTo>
                  <a:lnTo>
                    <a:pt x="3550" y="499"/>
                  </a:lnTo>
                  <a:lnTo>
                    <a:pt x="3562" y="497"/>
                  </a:lnTo>
                  <a:lnTo>
                    <a:pt x="3574" y="494"/>
                  </a:lnTo>
                  <a:lnTo>
                    <a:pt x="3587" y="491"/>
                  </a:lnTo>
                  <a:lnTo>
                    <a:pt x="3599" y="487"/>
                  </a:lnTo>
                  <a:lnTo>
                    <a:pt x="3610" y="482"/>
                  </a:lnTo>
                  <a:lnTo>
                    <a:pt x="3621" y="477"/>
                  </a:lnTo>
                  <a:lnTo>
                    <a:pt x="3632" y="472"/>
                  </a:lnTo>
                  <a:lnTo>
                    <a:pt x="3643" y="466"/>
                  </a:lnTo>
                  <a:lnTo>
                    <a:pt x="3653" y="459"/>
                  </a:lnTo>
                  <a:lnTo>
                    <a:pt x="3663" y="452"/>
                  </a:lnTo>
                  <a:lnTo>
                    <a:pt x="3672" y="445"/>
                  </a:lnTo>
                  <a:lnTo>
                    <a:pt x="3681" y="437"/>
                  </a:lnTo>
                  <a:lnTo>
                    <a:pt x="3690" y="429"/>
                  </a:lnTo>
                  <a:lnTo>
                    <a:pt x="3698" y="420"/>
                  </a:lnTo>
                  <a:lnTo>
                    <a:pt x="3706" y="411"/>
                  </a:lnTo>
                  <a:lnTo>
                    <a:pt x="3713" y="402"/>
                  </a:lnTo>
                  <a:lnTo>
                    <a:pt x="3720" y="391"/>
                  </a:lnTo>
                  <a:lnTo>
                    <a:pt x="3727" y="381"/>
                  </a:lnTo>
                  <a:lnTo>
                    <a:pt x="3733" y="370"/>
                  </a:lnTo>
                  <a:lnTo>
                    <a:pt x="3738" y="359"/>
                  </a:lnTo>
                  <a:lnTo>
                    <a:pt x="3743" y="348"/>
                  </a:lnTo>
                  <a:lnTo>
                    <a:pt x="3748" y="337"/>
                  </a:lnTo>
                  <a:lnTo>
                    <a:pt x="3752" y="325"/>
                  </a:lnTo>
                  <a:lnTo>
                    <a:pt x="3755" y="313"/>
                  </a:lnTo>
                  <a:lnTo>
                    <a:pt x="3758" y="301"/>
                  </a:lnTo>
                  <a:lnTo>
                    <a:pt x="3760" y="289"/>
                  </a:lnTo>
                  <a:lnTo>
                    <a:pt x="3762" y="276"/>
                  </a:lnTo>
                  <a:lnTo>
                    <a:pt x="3763" y="264"/>
                  </a:lnTo>
                  <a:lnTo>
                    <a:pt x="3763" y="251"/>
                  </a:lnTo>
                  <a:lnTo>
                    <a:pt x="3763" y="238"/>
                  </a:lnTo>
                  <a:lnTo>
                    <a:pt x="3762" y="225"/>
                  </a:lnTo>
                  <a:lnTo>
                    <a:pt x="3760" y="213"/>
                  </a:lnTo>
                  <a:lnTo>
                    <a:pt x="3758" y="201"/>
                  </a:lnTo>
                  <a:lnTo>
                    <a:pt x="3755" y="188"/>
                  </a:lnTo>
                  <a:lnTo>
                    <a:pt x="3752" y="177"/>
                  </a:lnTo>
                  <a:lnTo>
                    <a:pt x="3748" y="165"/>
                  </a:lnTo>
                  <a:lnTo>
                    <a:pt x="3743" y="154"/>
                  </a:lnTo>
                  <a:lnTo>
                    <a:pt x="3738" y="143"/>
                  </a:lnTo>
                  <a:lnTo>
                    <a:pt x="3733" y="132"/>
                  </a:lnTo>
                  <a:lnTo>
                    <a:pt x="3727" y="120"/>
                  </a:lnTo>
                  <a:lnTo>
                    <a:pt x="3720" y="110"/>
                  </a:lnTo>
                  <a:lnTo>
                    <a:pt x="3713" y="100"/>
                  </a:lnTo>
                  <a:lnTo>
                    <a:pt x="3706" y="91"/>
                  </a:lnTo>
                  <a:lnTo>
                    <a:pt x="3698" y="82"/>
                  </a:lnTo>
                  <a:lnTo>
                    <a:pt x="3690" y="73"/>
                  </a:lnTo>
                  <a:lnTo>
                    <a:pt x="3681" y="65"/>
                  </a:lnTo>
                  <a:lnTo>
                    <a:pt x="3672" y="57"/>
                  </a:lnTo>
                  <a:lnTo>
                    <a:pt x="3663" y="50"/>
                  </a:lnTo>
                  <a:lnTo>
                    <a:pt x="3653" y="43"/>
                  </a:lnTo>
                  <a:lnTo>
                    <a:pt x="3643" y="36"/>
                  </a:lnTo>
                  <a:lnTo>
                    <a:pt x="3632" y="30"/>
                  </a:lnTo>
                  <a:lnTo>
                    <a:pt x="3621" y="25"/>
                  </a:lnTo>
                  <a:lnTo>
                    <a:pt x="3610" y="20"/>
                  </a:lnTo>
                  <a:lnTo>
                    <a:pt x="3599" y="15"/>
                  </a:lnTo>
                  <a:lnTo>
                    <a:pt x="3587" y="11"/>
                  </a:lnTo>
                  <a:lnTo>
                    <a:pt x="3574" y="8"/>
                  </a:lnTo>
                  <a:lnTo>
                    <a:pt x="3562" y="5"/>
                  </a:lnTo>
                  <a:lnTo>
                    <a:pt x="3550" y="3"/>
                  </a:lnTo>
                  <a:lnTo>
                    <a:pt x="3538" y="1"/>
                  </a:lnTo>
                  <a:lnTo>
                    <a:pt x="3525" y="0"/>
                  </a:lnTo>
                  <a:lnTo>
                    <a:pt x="351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dirty="0">
                <a:latin typeface="Poppins Light" panose="00000400000000000000" pitchFamily="2" charset="0"/>
              </a:endParaRPr>
            </a:p>
          </p:txBody>
        </p:sp>
      </p:grpSp>
      <p:sp>
        <p:nvSpPr>
          <p:cNvPr id="131" name="TextBox 130">
            <a:extLst>
              <a:ext uri="{FF2B5EF4-FFF2-40B4-BE49-F238E27FC236}">
                <a16:creationId xmlns:a16="http://schemas.microsoft.com/office/drawing/2014/main" id="{E7E6BBB8-DC0A-41F3-B526-735801613EFA}"/>
              </a:ext>
            </a:extLst>
          </p:cNvPr>
          <p:cNvSpPr txBox="1"/>
          <p:nvPr/>
        </p:nvSpPr>
        <p:spPr>
          <a:xfrm>
            <a:off x="5513038" y="4330234"/>
            <a:ext cx="1925688" cy="1126462"/>
          </a:xfrm>
          <a:prstGeom prst="rect">
            <a:avLst/>
          </a:prstGeom>
          <a:noFill/>
        </p:spPr>
        <p:txBody>
          <a:bodyPr wrap="square" rtlCol="0">
            <a:spAutoFit/>
          </a:bodyPr>
          <a:lstStyle/>
          <a:p>
            <a:pPr>
              <a:lnSpc>
                <a:spcPct val="140000"/>
              </a:lnSpc>
            </a:pPr>
            <a:r>
              <a:rPr lang="en-US" sz="1200" dirty="0">
                <a:solidFill>
                  <a:schemeClr val="tx1">
                    <a:lumMod val="65000"/>
                    <a:lumOff val="35000"/>
                  </a:schemeClr>
                </a:solidFill>
                <a:latin typeface="Poppins Light" panose="00000400000000000000" pitchFamily="2" charset="0"/>
                <a:cs typeface="Poppins Light" panose="00000400000000000000" pitchFamily="2" charset="0"/>
              </a:rPr>
              <a:t>Lorem ipsum dolor sit </a:t>
            </a:r>
            <a:r>
              <a:rPr lang="en-US" sz="1200" dirty="0" err="1">
                <a:solidFill>
                  <a:schemeClr val="tx1">
                    <a:lumMod val="65000"/>
                    <a:lumOff val="35000"/>
                  </a:schemeClr>
                </a:solidFill>
                <a:latin typeface="Poppins Light" panose="00000400000000000000" pitchFamily="2" charset="0"/>
                <a:cs typeface="Poppins Light" panose="00000400000000000000" pitchFamily="2" charset="0"/>
              </a:rPr>
              <a:t>amet</a:t>
            </a:r>
            <a:r>
              <a:rPr lang="en-US" sz="1200" dirty="0">
                <a:solidFill>
                  <a:schemeClr val="tx1">
                    <a:lumMod val="65000"/>
                    <a:lumOff val="35000"/>
                  </a:schemeClr>
                </a:solidFill>
                <a:latin typeface="Poppins Light" panose="00000400000000000000" pitchFamily="2" charset="0"/>
                <a:cs typeface="Poppins Light" panose="00000400000000000000" pitchFamily="2" charset="0"/>
              </a:rPr>
              <a:t> </a:t>
            </a:r>
            <a:r>
              <a:rPr lang="en-US" sz="1200" dirty="0" err="1">
                <a:solidFill>
                  <a:schemeClr val="tx1">
                    <a:lumMod val="65000"/>
                    <a:lumOff val="35000"/>
                  </a:schemeClr>
                </a:solidFill>
                <a:latin typeface="Poppins Light" panose="00000400000000000000" pitchFamily="2" charset="0"/>
                <a:cs typeface="Poppins Light" panose="00000400000000000000" pitchFamily="2" charset="0"/>
              </a:rPr>
              <a:t>consectetur</a:t>
            </a:r>
            <a:r>
              <a:rPr lang="en-US" sz="1200" dirty="0">
                <a:solidFill>
                  <a:schemeClr val="tx1">
                    <a:lumMod val="65000"/>
                    <a:lumOff val="35000"/>
                  </a:schemeClr>
                </a:solidFill>
                <a:latin typeface="Poppins Light" panose="00000400000000000000" pitchFamily="2" charset="0"/>
                <a:cs typeface="Poppins Light" panose="00000400000000000000" pitchFamily="2" charset="0"/>
              </a:rPr>
              <a:t> </a:t>
            </a:r>
            <a:r>
              <a:rPr lang="en-US" sz="1200" dirty="0" err="1">
                <a:solidFill>
                  <a:schemeClr val="tx1">
                    <a:lumMod val="65000"/>
                    <a:lumOff val="35000"/>
                  </a:schemeClr>
                </a:solidFill>
                <a:latin typeface="Poppins Light" panose="00000400000000000000" pitchFamily="2" charset="0"/>
                <a:cs typeface="Poppins Light" panose="00000400000000000000" pitchFamily="2" charset="0"/>
              </a:rPr>
              <a:t>Adipiscing</a:t>
            </a:r>
            <a:r>
              <a:rPr lang="en-US" sz="1200" dirty="0">
                <a:solidFill>
                  <a:schemeClr val="tx1">
                    <a:lumMod val="65000"/>
                    <a:lumOff val="35000"/>
                  </a:schemeClr>
                </a:solidFill>
                <a:latin typeface="Poppins Light" panose="00000400000000000000" pitchFamily="2" charset="0"/>
                <a:cs typeface="Poppins Light" panose="00000400000000000000" pitchFamily="2" charset="0"/>
              </a:rPr>
              <a:t> ipsum dolor sit </a:t>
            </a:r>
            <a:r>
              <a:rPr lang="en-US" sz="1200" dirty="0" err="1">
                <a:solidFill>
                  <a:schemeClr val="tx1">
                    <a:lumMod val="65000"/>
                    <a:lumOff val="35000"/>
                  </a:schemeClr>
                </a:solidFill>
                <a:latin typeface="Poppins Light" panose="00000400000000000000" pitchFamily="2" charset="0"/>
                <a:cs typeface="Poppins Light" panose="00000400000000000000" pitchFamily="2" charset="0"/>
              </a:rPr>
              <a:t>amet</a:t>
            </a:r>
            <a:r>
              <a:rPr lang="en-US" sz="1200" dirty="0">
                <a:solidFill>
                  <a:schemeClr val="tx1">
                    <a:lumMod val="65000"/>
                    <a:lumOff val="35000"/>
                  </a:schemeClr>
                </a:solidFill>
                <a:latin typeface="Poppins Light" panose="00000400000000000000" pitchFamily="2" charset="0"/>
                <a:cs typeface="Poppins Light" panose="00000400000000000000" pitchFamily="2" charset="0"/>
              </a:rPr>
              <a:t> </a:t>
            </a:r>
          </a:p>
        </p:txBody>
      </p:sp>
      <p:grpSp>
        <p:nvGrpSpPr>
          <p:cNvPr id="55" name="Group 54"/>
          <p:cNvGrpSpPr/>
          <p:nvPr/>
        </p:nvGrpSpPr>
        <p:grpSpPr>
          <a:xfrm>
            <a:off x="279400" y="1"/>
            <a:ext cx="11912600" cy="6857999"/>
            <a:chOff x="279400" y="1"/>
            <a:chExt cx="11912600" cy="6857999"/>
          </a:xfrm>
        </p:grpSpPr>
        <p:grpSp>
          <p:nvGrpSpPr>
            <p:cNvPr id="56" name="Group 55"/>
            <p:cNvGrpSpPr/>
            <p:nvPr/>
          </p:nvGrpSpPr>
          <p:grpSpPr>
            <a:xfrm>
              <a:off x="279400" y="215900"/>
              <a:ext cx="533400" cy="533400"/>
              <a:chOff x="901700" y="4102100"/>
              <a:chExt cx="1879600" cy="1879600"/>
            </a:xfrm>
          </p:grpSpPr>
          <p:sp>
            <p:nvSpPr>
              <p:cNvPr id="73" name="Donut 72"/>
              <p:cNvSpPr/>
              <p:nvPr/>
            </p:nvSpPr>
            <p:spPr>
              <a:xfrm>
                <a:off x="901700" y="4102100"/>
                <a:ext cx="1879600" cy="1879600"/>
              </a:xfrm>
              <a:prstGeom prst="donut">
                <a:avLst>
                  <a:gd name="adj" fmla="val 810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4" name="Oval 73"/>
              <p:cNvSpPr/>
              <p:nvPr/>
            </p:nvSpPr>
            <p:spPr>
              <a:xfrm>
                <a:off x="1320800" y="4521200"/>
                <a:ext cx="1041400" cy="10414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7" name="Freeform 56"/>
            <p:cNvSpPr/>
            <p:nvPr/>
          </p:nvSpPr>
          <p:spPr>
            <a:xfrm>
              <a:off x="11239500" y="4445000"/>
              <a:ext cx="952500" cy="1905000"/>
            </a:xfrm>
            <a:custGeom>
              <a:avLst/>
              <a:gdLst>
                <a:gd name="connsiteX0" fmla="*/ 1219200 w 1219200"/>
                <a:gd name="connsiteY0" fmla="*/ 543697 h 2438400"/>
                <a:gd name="connsiteX1" fmla="*/ 1219200 w 1219200"/>
                <a:gd name="connsiteY1" fmla="*/ 1894703 h 2438400"/>
                <a:gd name="connsiteX2" fmla="*/ 543697 w 1219200"/>
                <a:gd name="connsiteY2" fmla="*/ 1219200 h 2438400"/>
                <a:gd name="connsiteX3" fmla="*/ 1219200 w 1219200"/>
                <a:gd name="connsiteY3" fmla="*/ 543697 h 2438400"/>
                <a:gd name="connsiteX4" fmla="*/ 1219200 w 1219200"/>
                <a:gd name="connsiteY4" fmla="*/ 0 h 2438400"/>
                <a:gd name="connsiteX5" fmla="*/ 1219200 w 1219200"/>
                <a:gd name="connsiteY5" fmla="*/ 197705 h 2438400"/>
                <a:gd name="connsiteX6" fmla="*/ 197705 w 1219200"/>
                <a:gd name="connsiteY6" fmla="*/ 1219200 h 2438400"/>
                <a:gd name="connsiteX7" fmla="*/ 1219200 w 1219200"/>
                <a:gd name="connsiteY7" fmla="*/ 2240695 h 2438400"/>
                <a:gd name="connsiteX8" fmla="*/ 1219200 w 1219200"/>
                <a:gd name="connsiteY8" fmla="*/ 2438400 h 2438400"/>
                <a:gd name="connsiteX9" fmla="*/ 0 w 1219200"/>
                <a:gd name="connsiteY9" fmla="*/ 1219200 h 2438400"/>
                <a:gd name="connsiteX10" fmla="*/ 1219200 w 1219200"/>
                <a:gd name="connsiteY10" fmla="*/ 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 h="2438400">
                  <a:moveTo>
                    <a:pt x="1219200" y="543697"/>
                  </a:moveTo>
                  <a:lnTo>
                    <a:pt x="1219200" y="1894703"/>
                  </a:lnTo>
                  <a:cubicBezTo>
                    <a:pt x="846130" y="1894703"/>
                    <a:pt x="543697" y="1592270"/>
                    <a:pt x="543697" y="1219200"/>
                  </a:cubicBezTo>
                  <a:cubicBezTo>
                    <a:pt x="543697" y="846130"/>
                    <a:pt x="846130" y="543697"/>
                    <a:pt x="1219200" y="543697"/>
                  </a:cubicBezTo>
                  <a:close/>
                  <a:moveTo>
                    <a:pt x="1219200" y="0"/>
                  </a:moveTo>
                  <a:lnTo>
                    <a:pt x="1219200" y="197705"/>
                  </a:lnTo>
                  <a:cubicBezTo>
                    <a:pt x="655044" y="197705"/>
                    <a:pt x="197705" y="655044"/>
                    <a:pt x="197705" y="1219200"/>
                  </a:cubicBezTo>
                  <a:cubicBezTo>
                    <a:pt x="197705" y="1783356"/>
                    <a:pt x="655044" y="2240695"/>
                    <a:pt x="1219200" y="2240695"/>
                  </a:cubicBezTo>
                  <a:lnTo>
                    <a:pt x="1219200" y="2438400"/>
                  </a:lnTo>
                  <a:cubicBezTo>
                    <a:pt x="545854" y="2438400"/>
                    <a:pt x="0" y="1892546"/>
                    <a:pt x="0" y="1219200"/>
                  </a:cubicBezTo>
                  <a:cubicBezTo>
                    <a:pt x="0" y="545854"/>
                    <a:pt x="545854" y="0"/>
                    <a:pt x="12192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extBox 57"/>
            <p:cNvSpPr txBox="1"/>
            <p:nvPr/>
          </p:nvSpPr>
          <p:spPr>
            <a:xfrm>
              <a:off x="863600" y="344100"/>
              <a:ext cx="1454244" cy="276999"/>
            </a:xfrm>
            <a:prstGeom prst="rect">
              <a:avLst/>
            </a:prstGeom>
            <a:noFill/>
          </p:spPr>
          <p:txBody>
            <a:bodyPr wrap="none" rtlCol="0">
              <a:spAutoFit/>
            </a:bodyPr>
            <a:lstStyle/>
            <a:p>
              <a:r>
                <a:rPr lang="en-US" sz="1200" dirty="0">
                  <a:solidFill>
                    <a:schemeClr val="bg1">
                      <a:lumMod val="75000"/>
                    </a:schemeClr>
                  </a:solidFill>
                  <a:latin typeface="Poppins" panose="00000500000000000000" pitchFamily="2" charset="0"/>
                  <a:cs typeface="Poppins" panose="00000500000000000000" pitchFamily="2" charset="0"/>
                </a:rPr>
                <a:t>CLOSE UP PHOTO</a:t>
              </a:r>
            </a:p>
          </p:txBody>
        </p:sp>
        <p:sp>
          <p:nvSpPr>
            <p:cNvPr id="59" name="Freeform 58"/>
            <p:cNvSpPr/>
            <p:nvPr/>
          </p:nvSpPr>
          <p:spPr>
            <a:xfrm>
              <a:off x="10176022" y="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59"/>
            <p:cNvSpPr/>
            <p:nvPr/>
          </p:nvSpPr>
          <p:spPr>
            <a:xfrm rot="10800000">
              <a:off x="719266" y="623690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1" name="Group 60"/>
            <p:cNvGrpSpPr/>
            <p:nvPr/>
          </p:nvGrpSpPr>
          <p:grpSpPr>
            <a:xfrm rot="5400000">
              <a:off x="10147488" y="2539838"/>
              <a:ext cx="3336260" cy="253916"/>
              <a:chOff x="2362388" y="2033200"/>
              <a:chExt cx="3336260" cy="253916"/>
            </a:xfrm>
          </p:grpSpPr>
          <p:sp>
            <p:nvSpPr>
              <p:cNvPr id="62" name="TextBox 61"/>
              <p:cNvSpPr txBox="1"/>
              <p:nvPr/>
            </p:nvSpPr>
            <p:spPr>
              <a:xfrm>
                <a:off x="2362388" y="2033200"/>
                <a:ext cx="740908"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Home</a:t>
                </a:r>
              </a:p>
            </p:txBody>
          </p:sp>
          <p:sp>
            <p:nvSpPr>
              <p:cNvPr id="63" name="TextBox 62"/>
              <p:cNvSpPr txBox="1"/>
              <p:nvPr/>
            </p:nvSpPr>
            <p:spPr>
              <a:xfrm>
                <a:off x="3273992" y="2033200"/>
                <a:ext cx="764953"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Photo</a:t>
                </a:r>
              </a:p>
            </p:txBody>
          </p:sp>
          <p:sp>
            <p:nvSpPr>
              <p:cNvPr id="71" name="TextBox 70"/>
              <p:cNvSpPr txBox="1"/>
              <p:nvPr/>
            </p:nvSpPr>
            <p:spPr>
              <a:xfrm>
                <a:off x="4209641" y="2033200"/>
                <a:ext cx="763351"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Video</a:t>
                </a:r>
              </a:p>
            </p:txBody>
          </p:sp>
          <p:sp>
            <p:nvSpPr>
              <p:cNvPr id="72" name="TextBox 71"/>
              <p:cNvSpPr txBox="1"/>
              <p:nvPr/>
            </p:nvSpPr>
            <p:spPr>
              <a:xfrm>
                <a:off x="5143688" y="2033200"/>
                <a:ext cx="554960"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Exit</a:t>
                </a:r>
              </a:p>
            </p:txBody>
          </p:sp>
        </p:grpSp>
      </p:grpSp>
      <p:sp>
        <p:nvSpPr>
          <p:cNvPr id="75" name="TextBox 74"/>
          <p:cNvSpPr txBox="1"/>
          <p:nvPr/>
        </p:nvSpPr>
        <p:spPr>
          <a:xfrm>
            <a:off x="3748251" y="857713"/>
            <a:ext cx="4695517" cy="707886"/>
          </a:xfrm>
          <a:prstGeom prst="rect">
            <a:avLst/>
          </a:prstGeom>
          <a:noFill/>
        </p:spPr>
        <p:txBody>
          <a:bodyPr wrap="none" rtlCol="0">
            <a:spAutoFit/>
          </a:bodyPr>
          <a:lstStyle/>
          <a:p>
            <a:pPr algn="ctr"/>
            <a:r>
              <a:rPr lang="en-US" sz="4000" dirty="0">
                <a:solidFill>
                  <a:schemeClr val="tx1">
                    <a:lumMod val="75000"/>
                    <a:lumOff val="25000"/>
                  </a:schemeClr>
                </a:solidFill>
                <a:latin typeface="Bree Serif" panose="02000503040000020004" pitchFamily="2" charset="0"/>
              </a:rPr>
              <a:t>Infographic </a:t>
            </a:r>
            <a:r>
              <a:rPr lang="en-US" sz="4000" dirty="0">
                <a:solidFill>
                  <a:schemeClr val="accent4"/>
                </a:solidFill>
                <a:latin typeface="Bree Serif" panose="02000503040000020004" pitchFamily="2" charset="0"/>
              </a:rPr>
              <a:t>Section</a:t>
            </a:r>
          </a:p>
        </p:txBody>
      </p:sp>
    </p:spTree>
    <p:extLst>
      <p:ext uri="{BB962C8B-B14F-4D97-AF65-F5344CB8AC3E}">
        <p14:creationId xmlns:p14="http://schemas.microsoft.com/office/powerpoint/2010/main" val="3777777987"/>
      </p:ext>
    </p:extLst>
  </p:cSld>
  <p:clrMapOvr>
    <a:masterClrMapping/>
  </p:clrMapOvr>
  <p:transition spd="slow">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4">
            <a:extLst>
              <a:ext uri="{FF2B5EF4-FFF2-40B4-BE49-F238E27FC236}">
                <a16:creationId xmlns:a16="http://schemas.microsoft.com/office/drawing/2014/main" id="{F4A79D1A-FEDB-48E3-8A62-E243E4114A17}"/>
              </a:ext>
            </a:extLst>
          </p:cNvPr>
          <p:cNvSpPr>
            <a:spLocks/>
          </p:cNvSpPr>
          <p:nvPr/>
        </p:nvSpPr>
        <p:spPr bwMode="auto">
          <a:xfrm rot="1800000">
            <a:off x="4252792" y="3224153"/>
            <a:ext cx="1077653" cy="624261"/>
          </a:xfrm>
          <a:custGeom>
            <a:avLst/>
            <a:gdLst>
              <a:gd name="connsiteX0" fmla="*/ 1631113 w 1938469"/>
              <a:gd name="connsiteY0" fmla="*/ 0 h 1122913"/>
              <a:gd name="connsiteX1" fmla="*/ 1938469 w 1938469"/>
              <a:gd name="connsiteY1" fmla="*/ 0 h 1122913"/>
              <a:gd name="connsiteX2" fmla="*/ 1293327 w 1938469"/>
              <a:gd name="connsiteY2" fmla="*/ 1122912 h 1122913"/>
              <a:gd name="connsiteX3" fmla="*/ 1293328 w 1938469"/>
              <a:gd name="connsiteY3" fmla="*/ 1122913 h 1122913"/>
              <a:gd name="connsiteX4" fmla="*/ 1293326 w 1938469"/>
              <a:gd name="connsiteY4" fmla="*/ 1122913 h 1122913"/>
              <a:gd name="connsiteX5" fmla="*/ 0 w 1938469"/>
              <a:gd name="connsiteY5" fmla="*/ 1122913 h 1122913"/>
              <a:gd name="connsiteX6" fmla="*/ 155199 w 1938469"/>
              <a:gd name="connsiteY6" fmla="*/ 855118 h 1122913"/>
              <a:gd name="connsiteX7" fmla="*/ 1138127 w 1938469"/>
              <a:gd name="connsiteY7" fmla="*/ 855118 h 1122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38469" h="1122913">
                <a:moveTo>
                  <a:pt x="1631113" y="0"/>
                </a:moveTo>
                <a:lnTo>
                  <a:pt x="1938469" y="0"/>
                </a:lnTo>
                <a:lnTo>
                  <a:pt x="1293327" y="1122912"/>
                </a:lnTo>
                <a:lnTo>
                  <a:pt x="1293328" y="1122913"/>
                </a:lnTo>
                <a:lnTo>
                  <a:pt x="1293326" y="1122913"/>
                </a:lnTo>
                <a:lnTo>
                  <a:pt x="0" y="1122913"/>
                </a:lnTo>
                <a:lnTo>
                  <a:pt x="155199" y="855118"/>
                </a:lnTo>
                <a:lnTo>
                  <a:pt x="1138127" y="855118"/>
                </a:lnTo>
                <a:close/>
              </a:path>
            </a:pathLst>
          </a:custGeom>
          <a:solidFill>
            <a:schemeClr val="accent3"/>
          </a:solidFill>
          <a:ln>
            <a:noFill/>
          </a:ln>
        </p:spPr>
        <p:txBody>
          <a:bodyPr vert="horz" wrap="square" lIns="194770" tIns="97385" rIns="194770" bIns="97385" numCol="1" anchor="t" anchorCtr="0" compatLnSpc="1">
            <a:prstTxWarp prst="textNoShape">
              <a:avLst/>
            </a:prstTxWarp>
            <a:noAutofit/>
          </a:bodyPr>
          <a:lstStyle/>
          <a:p>
            <a:endParaRPr lang="en-US" sz="3834" dirty="0">
              <a:latin typeface="Poppins Light" panose="00000400000000000000" pitchFamily="2" charset="0"/>
            </a:endParaRPr>
          </a:p>
        </p:txBody>
      </p:sp>
      <p:sp>
        <p:nvSpPr>
          <p:cNvPr id="7" name="Freeform 6">
            <a:extLst>
              <a:ext uri="{FF2B5EF4-FFF2-40B4-BE49-F238E27FC236}">
                <a16:creationId xmlns:a16="http://schemas.microsoft.com/office/drawing/2014/main" id="{EF2FAEBC-88B5-4B55-B9EB-54DB53B4F5EB}"/>
              </a:ext>
            </a:extLst>
          </p:cNvPr>
          <p:cNvSpPr>
            <a:spLocks/>
          </p:cNvSpPr>
          <p:nvPr/>
        </p:nvSpPr>
        <p:spPr bwMode="auto">
          <a:xfrm rot="1800000">
            <a:off x="1799736" y="3224999"/>
            <a:ext cx="1077652" cy="622568"/>
          </a:xfrm>
          <a:custGeom>
            <a:avLst/>
            <a:gdLst>
              <a:gd name="connsiteX0" fmla="*/ 152156 w 1938469"/>
              <a:gd name="connsiteY0" fmla="*/ 849029 h 1119868"/>
              <a:gd name="connsiteX1" fmla="*/ 1135084 w 1938469"/>
              <a:gd name="connsiteY1" fmla="*/ 849029 h 1119868"/>
              <a:gd name="connsiteX2" fmla="*/ 1290283 w 1938469"/>
              <a:gd name="connsiteY2" fmla="*/ 1119868 h 1119868"/>
              <a:gd name="connsiteX3" fmla="*/ 0 w 1938469"/>
              <a:gd name="connsiteY3" fmla="*/ 1119868 h 1119868"/>
              <a:gd name="connsiteX4" fmla="*/ 1631114 w 1938469"/>
              <a:gd name="connsiteY4" fmla="*/ 0 h 1119868"/>
              <a:gd name="connsiteX5" fmla="*/ 1938469 w 1938469"/>
              <a:gd name="connsiteY5" fmla="*/ 0 h 1119868"/>
              <a:gd name="connsiteX6" fmla="*/ 1290284 w 1938469"/>
              <a:gd name="connsiteY6" fmla="*/ 1119868 h 1119868"/>
              <a:gd name="connsiteX7" fmla="*/ 1135085 w 1938469"/>
              <a:gd name="connsiteY7" fmla="*/ 849031 h 1119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38469" h="1119868">
                <a:moveTo>
                  <a:pt x="152156" y="849029"/>
                </a:moveTo>
                <a:lnTo>
                  <a:pt x="1135084" y="849029"/>
                </a:lnTo>
                <a:lnTo>
                  <a:pt x="1290283" y="1119868"/>
                </a:lnTo>
                <a:lnTo>
                  <a:pt x="0" y="1119868"/>
                </a:lnTo>
                <a:close/>
                <a:moveTo>
                  <a:pt x="1631114" y="0"/>
                </a:moveTo>
                <a:lnTo>
                  <a:pt x="1938469" y="0"/>
                </a:lnTo>
                <a:lnTo>
                  <a:pt x="1290284" y="1119868"/>
                </a:lnTo>
                <a:lnTo>
                  <a:pt x="1135085" y="849031"/>
                </a:lnTo>
                <a:close/>
              </a:path>
            </a:pathLst>
          </a:custGeom>
          <a:solidFill>
            <a:schemeClr val="accent2"/>
          </a:solidFill>
          <a:ln>
            <a:noFill/>
          </a:ln>
        </p:spPr>
        <p:txBody>
          <a:bodyPr vert="horz" wrap="square" lIns="194770" tIns="97385" rIns="194770" bIns="97385" numCol="1" anchor="t" anchorCtr="0" compatLnSpc="1">
            <a:prstTxWarp prst="textNoShape">
              <a:avLst/>
            </a:prstTxWarp>
            <a:noAutofit/>
          </a:bodyPr>
          <a:lstStyle/>
          <a:p>
            <a:endParaRPr lang="en-US" sz="3834" dirty="0">
              <a:latin typeface="Poppins Light" panose="00000400000000000000" pitchFamily="2" charset="0"/>
            </a:endParaRPr>
          </a:p>
        </p:txBody>
      </p:sp>
      <p:sp>
        <p:nvSpPr>
          <p:cNvPr id="9" name="Freeform 8">
            <a:extLst>
              <a:ext uri="{FF2B5EF4-FFF2-40B4-BE49-F238E27FC236}">
                <a16:creationId xmlns:a16="http://schemas.microsoft.com/office/drawing/2014/main" id="{DAEBDD74-E5B8-4830-99E2-06A4205CCC31}"/>
              </a:ext>
            </a:extLst>
          </p:cNvPr>
          <p:cNvSpPr>
            <a:spLocks/>
          </p:cNvSpPr>
          <p:nvPr/>
        </p:nvSpPr>
        <p:spPr bwMode="auto">
          <a:xfrm rot="1800000">
            <a:off x="6727338" y="3224999"/>
            <a:ext cx="1079344" cy="622568"/>
          </a:xfrm>
          <a:custGeom>
            <a:avLst/>
            <a:gdLst>
              <a:gd name="connsiteX0" fmla="*/ 1634156 w 1941511"/>
              <a:gd name="connsiteY0" fmla="*/ 0 h 1119868"/>
              <a:gd name="connsiteX1" fmla="*/ 1941511 w 1941511"/>
              <a:gd name="connsiteY1" fmla="*/ 0 h 1119868"/>
              <a:gd name="connsiteX2" fmla="*/ 1293327 w 1941511"/>
              <a:gd name="connsiteY2" fmla="*/ 1119867 h 1119868"/>
              <a:gd name="connsiteX3" fmla="*/ 1293327 w 1941511"/>
              <a:gd name="connsiteY3" fmla="*/ 1119868 h 1119868"/>
              <a:gd name="connsiteX4" fmla="*/ 1293326 w 1941511"/>
              <a:gd name="connsiteY4" fmla="*/ 1119868 h 1119868"/>
              <a:gd name="connsiteX5" fmla="*/ 0 w 1941511"/>
              <a:gd name="connsiteY5" fmla="*/ 1119868 h 1119868"/>
              <a:gd name="connsiteX6" fmla="*/ 155199 w 1941511"/>
              <a:gd name="connsiteY6" fmla="*/ 849029 h 1119868"/>
              <a:gd name="connsiteX7" fmla="*/ 1138128 w 1941511"/>
              <a:gd name="connsiteY7" fmla="*/ 849029 h 1119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41511" h="1119868">
                <a:moveTo>
                  <a:pt x="1634156" y="0"/>
                </a:moveTo>
                <a:lnTo>
                  <a:pt x="1941511" y="0"/>
                </a:lnTo>
                <a:lnTo>
                  <a:pt x="1293327" y="1119867"/>
                </a:lnTo>
                <a:lnTo>
                  <a:pt x="1293327" y="1119868"/>
                </a:lnTo>
                <a:lnTo>
                  <a:pt x="1293326" y="1119868"/>
                </a:lnTo>
                <a:lnTo>
                  <a:pt x="0" y="1119868"/>
                </a:lnTo>
                <a:lnTo>
                  <a:pt x="155199" y="849029"/>
                </a:lnTo>
                <a:lnTo>
                  <a:pt x="1138128" y="849029"/>
                </a:lnTo>
                <a:close/>
              </a:path>
            </a:pathLst>
          </a:custGeom>
          <a:solidFill>
            <a:schemeClr val="accent4"/>
          </a:solidFill>
          <a:ln>
            <a:noFill/>
          </a:ln>
        </p:spPr>
        <p:txBody>
          <a:bodyPr vert="horz" wrap="square" lIns="194770" tIns="97385" rIns="194770" bIns="97385" numCol="1" anchor="t" anchorCtr="0" compatLnSpc="1">
            <a:prstTxWarp prst="textNoShape">
              <a:avLst/>
            </a:prstTxWarp>
            <a:noAutofit/>
          </a:bodyPr>
          <a:lstStyle/>
          <a:p>
            <a:endParaRPr lang="en-US" sz="3834" dirty="0">
              <a:latin typeface="Poppins Light" panose="00000400000000000000" pitchFamily="2" charset="0"/>
            </a:endParaRPr>
          </a:p>
        </p:txBody>
      </p:sp>
      <p:sp>
        <p:nvSpPr>
          <p:cNvPr id="13" name="Freeform 4">
            <a:extLst>
              <a:ext uri="{FF2B5EF4-FFF2-40B4-BE49-F238E27FC236}">
                <a16:creationId xmlns:a16="http://schemas.microsoft.com/office/drawing/2014/main" id="{BF0BADE7-EC95-4E5B-80D3-BF3CEC31D8EC}"/>
              </a:ext>
            </a:extLst>
          </p:cNvPr>
          <p:cNvSpPr>
            <a:spLocks/>
          </p:cNvSpPr>
          <p:nvPr/>
        </p:nvSpPr>
        <p:spPr bwMode="auto">
          <a:xfrm rot="1800000">
            <a:off x="9314613" y="3224153"/>
            <a:ext cx="1077653" cy="624261"/>
          </a:xfrm>
          <a:custGeom>
            <a:avLst/>
            <a:gdLst>
              <a:gd name="connsiteX0" fmla="*/ 1631113 w 1938469"/>
              <a:gd name="connsiteY0" fmla="*/ 0 h 1122913"/>
              <a:gd name="connsiteX1" fmla="*/ 1938469 w 1938469"/>
              <a:gd name="connsiteY1" fmla="*/ 0 h 1122913"/>
              <a:gd name="connsiteX2" fmla="*/ 1293327 w 1938469"/>
              <a:gd name="connsiteY2" fmla="*/ 1122912 h 1122913"/>
              <a:gd name="connsiteX3" fmla="*/ 1293328 w 1938469"/>
              <a:gd name="connsiteY3" fmla="*/ 1122913 h 1122913"/>
              <a:gd name="connsiteX4" fmla="*/ 1293326 w 1938469"/>
              <a:gd name="connsiteY4" fmla="*/ 1122913 h 1122913"/>
              <a:gd name="connsiteX5" fmla="*/ 0 w 1938469"/>
              <a:gd name="connsiteY5" fmla="*/ 1122913 h 1122913"/>
              <a:gd name="connsiteX6" fmla="*/ 155199 w 1938469"/>
              <a:gd name="connsiteY6" fmla="*/ 855118 h 1122913"/>
              <a:gd name="connsiteX7" fmla="*/ 1138127 w 1938469"/>
              <a:gd name="connsiteY7" fmla="*/ 855118 h 1122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38469" h="1122913">
                <a:moveTo>
                  <a:pt x="1631113" y="0"/>
                </a:moveTo>
                <a:lnTo>
                  <a:pt x="1938469" y="0"/>
                </a:lnTo>
                <a:lnTo>
                  <a:pt x="1293327" y="1122912"/>
                </a:lnTo>
                <a:lnTo>
                  <a:pt x="1293328" y="1122913"/>
                </a:lnTo>
                <a:lnTo>
                  <a:pt x="1293326" y="1122913"/>
                </a:lnTo>
                <a:lnTo>
                  <a:pt x="0" y="1122913"/>
                </a:lnTo>
                <a:lnTo>
                  <a:pt x="155199" y="855118"/>
                </a:lnTo>
                <a:lnTo>
                  <a:pt x="1138127" y="855118"/>
                </a:lnTo>
                <a:close/>
              </a:path>
            </a:pathLst>
          </a:custGeom>
          <a:solidFill>
            <a:schemeClr val="accent1"/>
          </a:solidFill>
          <a:ln>
            <a:noFill/>
          </a:ln>
        </p:spPr>
        <p:txBody>
          <a:bodyPr vert="horz" wrap="square" lIns="194770" tIns="97385" rIns="194770" bIns="97385" numCol="1" anchor="t" anchorCtr="0" compatLnSpc="1">
            <a:prstTxWarp prst="textNoShape">
              <a:avLst/>
            </a:prstTxWarp>
            <a:noAutofit/>
          </a:bodyPr>
          <a:lstStyle/>
          <a:p>
            <a:endParaRPr lang="en-US" sz="3834" dirty="0">
              <a:latin typeface="Poppins Light" panose="00000400000000000000" pitchFamily="2" charset="0"/>
            </a:endParaRPr>
          </a:p>
        </p:txBody>
      </p:sp>
      <p:sp>
        <p:nvSpPr>
          <p:cNvPr id="14" name="TextBox 13">
            <a:extLst>
              <a:ext uri="{FF2B5EF4-FFF2-40B4-BE49-F238E27FC236}">
                <a16:creationId xmlns:a16="http://schemas.microsoft.com/office/drawing/2014/main" id="{EDD986C6-7E46-4493-843A-DD4D44078D68}"/>
              </a:ext>
            </a:extLst>
          </p:cNvPr>
          <p:cNvSpPr txBox="1"/>
          <p:nvPr/>
        </p:nvSpPr>
        <p:spPr>
          <a:xfrm>
            <a:off x="8997276" y="2152506"/>
            <a:ext cx="1712328" cy="338554"/>
          </a:xfrm>
          <a:prstGeom prst="rect">
            <a:avLst/>
          </a:prstGeom>
          <a:noFill/>
        </p:spPr>
        <p:txBody>
          <a:bodyPr wrap="none" rtlCol="0">
            <a:spAutoFit/>
          </a:bodyPr>
          <a:lstStyle/>
          <a:p>
            <a:pPr algn="ctr"/>
            <a:r>
              <a:rPr lang="en-US" sz="1600" dirty="0">
                <a:solidFill>
                  <a:schemeClr val="tx2">
                    <a:lumMod val="50000"/>
                  </a:schemeClr>
                </a:solidFill>
                <a:latin typeface="Poppins Light" panose="00000400000000000000" pitchFamily="2" charset="0"/>
              </a:rPr>
              <a:t>Insert Title</a:t>
            </a:r>
            <a:r>
              <a:rPr lang="en-US" sz="1600" dirty="0">
                <a:solidFill>
                  <a:schemeClr val="accent3"/>
                </a:solidFill>
                <a:latin typeface="Poppins Light" panose="00000400000000000000" pitchFamily="2" charset="0"/>
              </a:rPr>
              <a:t> </a:t>
            </a:r>
            <a:r>
              <a:rPr lang="en-US" sz="1600" dirty="0">
                <a:solidFill>
                  <a:schemeClr val="accent1"/>
                </a:solidFill>
                <a:latin typeface="Poppins Light" panose="00000400000000000000" pitchFamily="2" charset="0"/>
              </a:rPr>
              <a:t>Here</a:t>
            </a:r>
          </a:p>
        </p:txBody>
      </p:sp>
      <p:sp>
        <p:nvSpPr>
          <p:cNvPr id="15" name="TextBox 14">
            <a:extLst>
              <a:ext uri="{FF2B5EF4-FFF2-40B4-BE49-F238E27FC236}">
                <a16:creationId xmlns:a16="http://schemas.microsoft.com/office/drawing/2014/main" id="{0A189D32-FE26-4F7F-8CFB-41F57C181848}"/>
              </a:ext>
            </a:extLst>
          </p:cNvPr>
          <p:cNvSpPr txBox="1"/>
          <p:nvPr/>
        </p:nvSpPr>
        <p:spPr>
          <a:xfrm>
            <a:off x="3935455" y="2152506"/>
            <a:ext cx="1712328" cy="338554"/>
          </a:xfrm>
          <a:prstGeom prst="rect">
            <a:avLst/>
          </a:prstGeom>
          <a:noFill/>
        </p:spPr>
        <p:txBody>
          <a:bodyPr wrap="none" rtlCol="0">
            <a:spAutoFit/>
          </a:bodyPr>
          <a:lstStyle/>
          <a:p>
            <a:pPr algn="ctr"/>
            <a:r>
              <a:rPr lang="en-US" sz="1600" dirty="0">
                <a:solidFill>
                  <a:schemeClr val="tx2">
                    <a:lumMod val="50000"/>
                  </a:schemeClr>
                </a:solidFill>
                <a:latin typeface="Poppins Light" panose="00000400000000000000" pitchFamily="2" charset="0"/>
              </a:rPr>
              <a:t>Insert Title</a:t>
            </a:r>
            <a:r>
              <a:rPr lang="en-US" sz="1600" dirty="0">
                <a:solidFill>
                  <a:schemeClr val="accent3"/>
                </a:solidFill>
                <a:latin typeface="Poppins Light" panose="00000400000000000000" pitchFamily="2" charset="0"/>
              </a:rPr>
              <a:t> Here</a:t>
            </a:r>
          </a:p>
        </p:txBody>
      </p:sp>
      <p:sp>
        <p:nvSpPr>
          <p:cNvPr id="16" name="TextBox 15">
            <a:extLst>
              <a:ext uri="{FF2B5EF4-FFF2-40B4-BE49-F238E27FC236}">
                <a16:creationId xmlns:a16="http://schemas.microsoft.com/office/drawing/2014/main" id="{FCD9F08E-2FE8-4DF4-BDA3-0E3E8790417F}"/>
              </a:ext>
            </a:extLst>
          </p:cNvPr>
          <p:cNvSpPr txBox="1"/>
          <p:nvPr/>
        </p:nvSpPr>
        <p:spPr>
          <a:xfrm>
            <a:off x="6410847" y="2152506"/>
            <a:ext cx="1712328" cy="338554"/>
          </a:xfrm>
          <a:prstGeom prst="rect">
            <a:avLst/>
          </a:prstGeom>
          <a:noFill/>
        </p:spPr>
        <p:txBody>
          <a:bodyPr wrap="none" rtlCol="0">
            <a:spAutoFit/>
          </a:bodyPr>
          <a:lstStyle/>
          <a:p>
            <a:pPr algn="ctr"/>
            <a:r>
              <a:rPr lang="en-US" sz="1600" dirty="0">
                <a:solidFill>
                  <a:schemeClr val="tx2">
                    <a:lumMod val="50000"/>
                  </a:schemeClr>
                </a:solidFill>
                <a:latin typeface="Poppins Light" panose="00000400000000000000" pitchFamily="2" charset="0"/>
              </a:rPr>
              <a:t>Insert Title</a:t>
            </a:r>
            <a:r>
              <a:rPr lang="en-US" sz="1600" dirty="0">
                <a:solidFill>
                  <a:schemeClr val="accent3"/>
                </a:solidFill>
                <a:latin typeface="Poppins Light" panose="00000400000000000000" pitchFamily="2" charset="0"/>
              </a:rPr>
              <a:t> </a:t>
            </a:r>
            <a:r>
              <a:rPr lang="en-US" sz="1600" dirty="0">
                <a:solidFill>
                  <a:schemeClr val="accent4"/>
                </a:solidFill>
                <a:latin typeface="Poppins Light" panose="00000400000000000000" pitchFamily="2" charset="0"/>
              </a:rPr>
              <a:t>Here</a:t>
            </a:r>
          </a:p>
        </p:txBody>
      </p:sp>
      <p:sp>
        <p:nvSpPr>
          <p:cNvPr id="17" name="TextBox 16">
            <a:extLst>
              <a:ext uri="{FF2B5EF4-FFF2-40B4-BE49-F238E27FC236}">
                <a16:creationId xmlns:a16="http://schemas.microsoft.com/office/drawing/2014/main" id="{AECD9864-42E3-45B7-A7D8-42B01F5732AC}"/>
              </a:ext>
            </a:extLst>
          </p:cNvPr>
          <p:cNvSpPr txBox="1"/>
          <p:nvPr/>
        </p:nvSpPr>
        <p:spPr>
          <a:xfrm>
            <a:off x="1482399" y="2152506"/>
            <a:ext cx="1712328" cy="338554"/>
          </a:xfrm>
          <a:prstGeom prst="rect">
            <a:avLst/>
          </a:prstGeom>
          <a:noFill/>
        </p:spPr>
        <p:txBody>
          <a:bodyPr wrap="none" rtlCol="0">
            <a:spAutoFit/>
          </a:bodyPr>
          <a:lstStyle/>
          <a:p>
            <a:pPr algn="ctr"/>
            <a:r>
              <a:rPr lang="en-US" sz="1600" dirty="0">
                <a:solidFill>
                  <a:schemeClr val="tx2">
                    <a:lumMod val="50000"/>
                  </a:schemeClr>
                </a:solidFill>
                <a:latin typeface="Poppins Light" panose="00000400000000000000" pitchFamily="2" charset="0"/>
              </a:rPr>
              <a:t>Insert Title</a:t>
            </a:r>
            <a:r>
              <a:rPr lang="en-US" sz="1600" dirty="0">
                <a:solidFill>
                  <a:schemeClr val="accent3"/>
                </a:solidFill>
                <a:latin typeface="Poppins Light" panose="00000400000000000000" pitchFamily="2" charset="0"/>
              </a:rPr>
              <a:t> </a:t>
            </a:r>
            <a:r>
              <a:rPr lang="en-US" sz="1600" dirty="0">
                <a:solidFill>
                  <a:schemeClr val="accent2"/>
                </a:solidFill>
                <a:latin typeface="Poppins Light" panose="00000400000000000000" pitchFamily="2" charset="0"/>
              </a:rPr>
              <a:t>Here</a:t>
            </a:r>
          </a:p>
        </p:txBody>
      </p:sp>
      <p:grpSp>
        <p:nvGrpSpPr>
          <p:cNvPr id="49" name="Group 230">
            <a:extLst>
              <a:ext uri="{FF2B5EF4-FFF2-40B4-BE49-F238E27FC236}">
                <a16:creationId xmlns:a16="http://schemas.microsoft.com/office/drawing/2014/main" id="{8D61D3ED-977C-410D-A723-8BF4985B21A3}"/>
              </a:ext>
            </a:extLst>
          </p:cNvPr>
          <p:cNvGrpSpPr>
            <a:grpSpLocks noChangeAspect="1"/>
          </p:cNvGrpSpPr>
          <p:nvPr/>
        </p:nvGrpSpPr>
        <p:grpSpPr bwMode="auto">
          <a:xfrm>
            <a:off x="4587698" y="2760139"/>
            <a:ext cx="407840" cy="472835"/>
            <a:chOff x="1848" y="1059"/>
            <a:chExt cx="3263" cy="3783"/>
          </a:xfrm>
          <a:solidFill>
            <a:schemeClr val="accent3"/>
          </a:solidFill>
        </p:grpSpPr>
        <p:sp>
          <p:nvSpPr>
            <p:cNvPr id="50" name="Freeform 232">
              <a:extLst>
                <a:ext uri="{FF2B5EF4-FFF2-40B4-BE49-F238E27FC236}">
                  <a16:creationId xmlns:a16="http://schemas.microsoft.com/office/drawing/2014/main" id="{88A0CCD1-5BB8-4BBD-A57E-F2E323FCB211}"/>
                </a:ext>
              </a:extLst>
            </p:cNvPr>
            <p:cNvSpPr>
              <a:spLocks/>
            </p:cNvSpPr>
            <p:nvPr/>
          </p:nvSpPr>
          <p:spPr bwMode="auto">
            <a:xfrm>
              <a:off x="4403" y="1137"/>
              <a:ext cx="630" cy="631"/>
            </a:xfrm>
            <a:custGeom>
              <a:avLst/>
              <a:gdLst>
                <a:gd name="T0" fmla="*/ 0 w 630"/>
                <a:gd name="T1" fmla="*/ 0 h 631"/>
                <a:gd name="T2" fmla="*/ 630 w 630"/>
                <a:gd name="T3" fmla="*/ 631 h 631"/>
                <a:gd name="T4" fmla="*/ 0 w 630"/>
                <a:gd name="T5" fmla="*/ 631 h 631"/>
                <a:gd name="T6" fmla="*/ 0 w 630"/>
                <a:gd name="T7" fmla="*/ 0 h 631"/>
              </a:gdLst>
              <a:ahLst/>
              <a:cxnLst>
                <a:cxn ang="0">
                  <a:pos x="T0" y="T1"/>
                </a:cxn>
                <a:cxn ang="0">
                  <a:pos x="T2" y="T3"/>
                </a:cxn>
                <a:cxn ang="0">
                  <a:pos x="T4" y="T5"/>
                </a:cxn>
                <a:cxn ang="0">
                  <a:pos x="T6" y="T7"/>
                </a:cxn>
              </a:cxnLst>
              <a:rect l="0" t="0" r="r" b="b"/>
              <a:pathLst>
                <a:path w="630" h="631">
                  <a:moveTo>
                    <a:pt x="0" y="0"/>
                  </a:moveTo>
                  <a:lnTo>
                    <a:pt x="630" y="631"/>
                  </a:lnTo>
                  <a:lnTo>
                    <a:pt x="0" y="631"/>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Poppins Light" panose="00000400000000000000" pitchFamily="2" charset="0"/>
              </a:endParaRPr>
            </a:p>
          </p:txBody>
        </p:sp>
        <p:sp>
          <p:nvSpPr>
            <p:cNvPr id="51" name="Freeform 233">
              <a:extLst>
                <a:ext uri="{FF2B5EF4-FFF2-40B4-BE49-F238E27FC236}">
                  <a16:creationId xmlns:a16="http://schemas.microsoft.com/office/drawing/2014/main" id="{BF352644-4147-4B31-B679-AC7218A4CD07}"/>
                </a:ext>
              </a:extLst>
            </p:cNvPr>
            <p:cNvSpPr>
              <a:spLocks noEditPoints="1"/>
            </p:cNvSpPr>
            <p:nvPr/>
          </p:nvSpPr>
          <p:spPr bwMode="auto">
            <a:xfrm>
              <a:off x="1848" y="1059"/>
              <a:ext cx="3263" cy="3783"/>
            </a:xfrm>
            <a:custGeom>
              <a:avLst/>
              <a:gdLst>
                <a:gd name="T0" fmla="*/ 2266 w 3263"/>
                <a:gd name="T1" fmla="*/ 2656 h 3783"/>
                <a:gd name="T2" fmla="*/ 2266 w 3263"/>
                <a:gd name="T3" fmla="*/ 3379 h 3783"/>
                <a:gd name="T4" fmla="*/ 2846 w 3263"/>
                <a:gd name="T5" fmla="*/ 3379 h 3783"/>
                <a:gd name="T6" fmla="*/ 2846 w 3263"/>
                <a:gd name="T7" fmla="*/ 2656 h 3783"/>
                <a:gd name="T8" fmla="*/ 2266 w 3263"/>
                <a:gd name="T9" fmla="*/ 2656 h 3783"/>
                <a:gd name="T10" fmla="*/ 1341 w 3263"/>
                <a:gd name="T11" fmla="*/ 2184 h 3783"/>
                <a:gd name="T12" fmla="*/ 1341 w 3263"/>
                <a:gd name="T13" fmla="*/ 3379 h 3783"/>
                <a:gd name="T14" fmla="*/ 1922 w 3263"/>
                <a:gd name="T15" fmla="*/ 3379 h 3783"/>
                <a:gd name="T16" fmla="*/ 1922 w 3263"/>
                <a:gd name="T17" fmla="*/ 2184 h 3783"/>
                <a:gd name="T18" fmla="*/ 1341 w 3263"/>
                <a:gd name="T19" fmla="*/ 2184 h 3783"/>
                <a:gd name="T20" fmla="*/ 417 w 3263"/>
                <a:gd name="T21" fmla="*/ 1711 h 3783"/>
                <a:gd name="T22" fmla="*/ 417 w 3263"/>
                <a:gd name="T23" fmla="*/ 3379 h 3783"/>
                <a:gd name="T24" fmla="*/ 998 w 3263"/>
                <a:gd name="T25" fmla="*/ 3379 h 3783"/>
                <a:gd name="T26" fmla="*/ 998 w 3263"/>
                <a:gd name="T27" fmla="*/ 1711 h 3783"/>
                <a:gd name="T28" fmla="*/ 417 w 3263"/>
                <a:gd name="T29" fmla="*/ 1711 h 3783"/>
                <a:gd name="T30" fmla="*/ 0 w 3263"/>
                <a:gd name="T31" fmla="*/ 0 h 3783"/>
                <a:gd name="T32" fmla="*/ 2398 w 3263"/>
                <a:gd name="T33" fmla="*/ 0 h 3783"/>
                <a:gd name="T34" fmla="*/ 2398 w 3263"/>
                <a:gd name="T35" fmla="*/ 867 h 3783"/>
                <a:gd name="T36" fmla="*/ 3263 w 3263"/>
                <a:gd name="T37" fmla="*/ 867 h 3783"/>
                <a:gd name="T38" fmla="*/ 3263 w 3263"/>
                <a:gd name="T39" fmla="*/ 3783 h 3783"/>
                <a:gd name="T40" fmla="*/ 0 w 3263"/>
                <a:gd name="T41" fmla="*/ 3783 h 3783"/>
                <a:gd name="T42" fmla="*/ 0 w 3263"/>
                <a:gd name="T43" fmla="*/ 0 h 37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63" h="3783">
                  <a:moveTo>
                    <a:pt x="2266" y="2656"/>
                  </a:moveTo>
                  <a:lnTo>
                    <a:pt x="2266" y="3379"/>
                  </a:lnTo>
                  <a:lnTo>
                    <a:pt x="2846" y="3379"/>
                  </a:lnTo>
                  <a:lnTo>
                    <a:pt x="2846" y="2656"/>
                  </a:lnTo>
                  <a:lnTo>
                    <a:pt x="2266" y="2656"/>
                  </a:lnTo>
                  <a:close/>
                  <a:moveTo>
                    <a:pt x="1341" y="2184"/>
                  </a:moveTo>
                  <a:lnTo>
                    <a:pt x="1341" y="3379"/>
                  </a:lnTo>
                  <a:lnTo>
                    <a:pt x="1922" y="3379"/>
                  </a:lnTo>
                  <a:lnTo>
                    <a:pt x="1922" y="2184"/>
                  </a:lnTo>
                  <a:lnTo>
                    <a:pt x="1341" y="2184"/>
                  </a:lnTo>
                  <a:close/>
                  <a:moveTo>
                    <a:pt x="417" y="1711"/>
                  </a:moveTo>
                  <a:lnTo>
                    <a:pt x="417" y="3379"/>
                  </a:lnTo>
                  <a:lnTo>
                    <a:pt x="998" y="3379"/>
                  </a:lnTo>
                  <a:lnTo>
                    <a:pt x="998" y="1711"/>
                  </a:lnTo>
                  <a:lnTo>
                    <a:pt x="417" y="1711"/>
                  </a:lnTo>
                  <a:close/>
                  <a:moveTo>
                    <a:pt x="0" y="0"/>
                  </a:moveTo>
                  <a:lnTo>
                    <a:pt x="2398" y="0"/>
                  </a:lnTo>
                  <a:lnTo>
                    <a:pt x="2398" y="867"/>
                  </a:lnTo>
                  <a:lnTo>
                    <a:pt x="3263" y="867"/>
                  </a:lnTo>
                  <a:lnTo>
                    <a:pt x="3263" y="3783"/>
                  </a:lnTo>
                  <a:lnTo>
                    <a:pt x="0" y="3783"/>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Poppins Light" panose="00000400000000000000" pitchFamily="2" charset="0"/>
              </a:endParaRPr>
            </a:p>
          </p:txBody>
        </p:sp>
      </p:grpSp>
      <p:grpSp>
        <p:nvGrpSpPr>
          <p:cNvPr id="52" name="Group 617">
            <a:extLst>
              <a:ext uri="{FF2B5EF4-FFF2-40B4-BE49-F238E27FC236}">
                <a16:creationId xmlns:a16="http://schemas.microsoft.com/office/drawing/2014/main" id="{5A383595-B73D-4F88-904D-C59AB314CE37}"/>
              </a:ext>
            </a:extLst>
          </p:cNvPr>
          <p:cNvGrpSpPr>
            <a:grpSpLocks noChangeAspect="1"/>
          </p:cNvGrpSpPr>
          <p:nvPr/>
        </p:nvGrpSpPr>
        <p:grpSpPr bwMode="auto">
          <a:xfrm>
            <a:off x="2085116" y="2819710"/>
            <a:ext cx="506893" cy="385611"/>
            <a:chOff x="1858" y="3941"/>
            <a:chExt cx="326" cy="248"/>
          </a:xfrm>
          <a:solidFill>
            <a:schemeClr val="accent2"/>
          </a:solidFill>
        </p:grpSpPr>
        <p:sp>
          <p:nvSpPr>
            <p:cNvPr id="53" name="Freeform 619">
              <a:extLst>
                <a:ext uri="{FF2B5EF4-FFF2-40B4-BE49-F238E27FC236}">
                  <a16:creationId xmlns:a16="http://schemas.microsoft.com/office/drawing/2014/main" id="{ECB11D2A-30DC-4B63-9D74-A1F382381BF2}"/>
                </a:ext>
              </a:extLst>
            </p:cNvPr>
            <p:cNvSpPr>
              <a:spLocks noEditPoints="1"/>
            </p:cNvSpPr>
            <p:nvPr/>
          </p:nvSpPr>
          <p:spPr bwMode="auto">
            <a:xfrm>
              <a:off x="1900" y="4125"/>
              <a:ext cx="64" cy="64"/>
            </a:xfrm>
            <a:custGeom>
              <a:avLst/>
              <a:gdLst>
                <a:gd name="T0" fmla="*/ 327 w 707"/>
                <a:gd name="T1" fmla="*/ 217 h 643"/>
                <a:gd name="T2" fmla="*/ 280 w 707"/>
                <a:gd name="T3" fmla="*/ 238 h 643"/>
                <a:gd name="T4" fmla="*/ 249 w 707"/>
                <a:gd name="T5" fmla="*/ 274 h 643"/>
                <a:gd name="T6" fmla="*/ 236 w 707"/>
                <a:gd name="T7" fmla="*/ 321 h 643"/>
                <a:gd name="T8" fmla="*/ 249 w 707"/>
                <a:gd name="T9" fmla="*/ 368 h 643"/>
                <a:gd name="T10" fmla="*/ 280 w 707"/>
                <a:gd name="T11" fmla="*/ 405 h 643"/>
                <a:gd name="T12" fmla="*/ 327 w 707"/>
                <a:gd name="T13" fmla="*/ 425 h 643"/>
                <a:gd name="T14" fmla="*/ 381 w 707"/>
                <a:gd name="T15" fmla="*/ 425 h 643"/>
                <a:gd name="T16" fmla="*/ 428 w 707"/>
                <a:gd name="T17" fmla="*/ 405 h 643"/>
                <a:gd name="T18" fmla="*/ 460 w 707"/>
                <a:gd name="T19" fmla="*/ 368 h 643"/>
                <a:gd name="T20" fmla="*/ 472 w 707"/>
                <a:gd name="T21" fmla="*/ 321 h 643"/>
                <a:gd name="T22" fmla="*/ 460 w 707"/>
                <a:gd name="T23" fmla="*/ 274 h 643"/>
                <a:gd name="T24" fmla="*/ 428 w 707"/>
                <a:gd name="T25" fmla="*/ 238 h 643"/>
                <a:gd name="T26" fmla="*/ 381 w 707"/>
                <a:gd name="T27" fmla="*/ 217 h 643"/>
                <a:gd name="T28" fmla="*/ 354 w 707"/>
                <a:gd name="T29" fmla="*/ 0 h 643"/>
                <a:gd name="T30" fmla="*/ 448 w 707"/>
                <a:gd name="T31" fmla="*/ 11 h 643"/>
                <a:gd name="T32" fmla="*/ 532 w 707"/>
                <a:gd name="T33" fmla="*/ 44 h 643"/>
                <a:gd name="T34" fmla="*/ 604 w 707"/>
                <a:gd name="T35" fmla="*/ 94 h 643"/>
                <a:gd name="T36" fmla="*/ 659 w 707"/>
                <a:gd name="T37" fmla="*/ 159 h 643"/>
                <a:gd name="T38" fmla="*/ 695 w 707"/>
                <a:gd name="T39" fmla="*/ 236 h 643"/>
                <a:gd name="T40" fmla="*/ 707 w 707"/>
                <a:gd name="T41" fmla="*/ 321 h 643"/>
                <a:gd name="T42" fmla="*/ 695 w 707"/>
                <a:gd name="T43" fmla="*/ 407 h 643"/>
                <a:gd name="T44" fmla="*/ 659 w 707"/>
                <a:gd name="T45" fmla="*/ 484 h 643"/>
                <a:gd name="T46" fmla="*/ 604 w 707"/>
                <a:gd name="T47" fmla="*/ 549 h 643"/>
                <a:gd name="T48" fmla="*/ 532 w 707"/>
                <a:gd name="T49" fmla="*/ 600 h 643"/>
                <a:gd name="T50" fmla="*/ 448 w 707"/>
                <a:gd name="T51" fmla="*/ 632 h 643"/>
                <a:gd name="T52" fmla="*/ 354 w 707"/>
                <a:gd name="T53" fmla="*/ 643 h 643"/>
                <a:gd name="T54" fmla="*/ 260 w 707"/>
                <a:gd name="T55" fmla="*/ 632 h 643"/>
                <a:gd name="T56" fmla="*/ 175 w 707"/>
                <a:gd name="T57" fmla="*/ 600 h 643"/>
                <a:gd name="T58" fmla="*/ 103 w 707"/>
                <a:gd name="T59" fmla="*/ 549 h 643"/>
                <a:gd name="T60" fmla="*/ 48 w 707"/>
                <a:gd name="T61" fmla="*/ 484 h 643"/>
                <a:gd name="T62" fmla="*/ 13 w 707"/>
                <a:gd name="T63" fmla="*/ 407 h 643"/>
                <a:gd name="T64" fmla="*/ 0 w 707"/>
                <a:gd name="T65" fmla="*/ 321 h 643"/>
                <a:gd name="T66" fmla="*/ 13 w 707"/>
                <a:gd name="T67" fmla="*/ 236 h 643"/>
                <a:gd name="T68" fmla="*/ 48 w 707"/>
                <a:gd name="T69" fmla="*/ 159 h 643"/>
                <a:gd name="T70" fmla="*/ 103 w 707"/>
                <a:gd name="T71" fmla="*/ 94 h 643"/>
                <a:gd name="T72" fmla="*/ 175 w 707"/>
                <a:gd name="T73" fmla="*/ 44 h 643"/>
                <a:gd name="T74" fmla="*/ 260 w 707"/>
                <a:gd name="T75" fmla="*/ 11 h 643"/>
                <a:gd name="T76" fmla="*/ 354 w 707"/>
                <a:gd name="T77" fmla="*/ 0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07" h="643">
                  <a:moveTo>
                    <a:pt x="354" y="214"/>
                  </a:moveTo>
                  <a:lnTo>
                    <a:pt x="327" y="217"/>
                  </a:lnTo>
                  <a:lnTo>
                    <a:pt x="302" y="225"/>
                  </a:lnTo>
                  <a:lnTo>
                    <a:pt x="280" y="238"/>
                  </a:lnTo>
                  <a:lnTo>
                    <a:pt x="262" y="254"/>
                  </a:lnTo>
                  <a:lnTo>
                    <a:pt x="249" y="274"/>
                  </a:lnTo>
                  <a:lnTo>
                    <a:pt x="240" y="297"/>
                  </a:lnTo>
                  <a:lnTo>
                    <a:pt x="236" y="321"/>
                  </a:lnTo>
                  <a:lnTo>
                    <a:pt x="240" y="346"/>
                  </a:lnTo>
                  <a:lnTo>
                    <a:pt x="249" y="368"/>
                  </a:lnTo>
                  <a:lnTo>
                    <a:pt x="262" y="388"/>
                  </a:lnTo>
                  <a:lnTo>
                    <a:pt x="280" y="405"/>
                  </a:lnTo>
                  <a:lnTo>
                    <a:pt x="302" y="417"/>
                  </a:lnTo>
                  <a:lnTo>
                    <a:pt x="327" y="425"/>
                  </a:lnTo>
                  <a:lnTo>
                    <a:pt x="354" y="428"/>
                  </a:lnTo>
                  <a:lnTo>
                    <a:pt x="381" y="425"/>
                  </a:lnTo>
                  <a:lnTo>
                    <a:pt x="406" y="417"/>
                  </a:lnTo>
                  <a:lnTo>
                    <a:pt x="428" y="405"/>
                  </a:lnTo>
                  <a:lnTo>
                    <a:pt x="445" y="388"/>
                  </a:lnTo>
                  <a:lnTo>
                    <a:pt x="460" y="368"/>
                  </a:lnTo>
                  <a:lnTo>
                    <a:pt x="469" y="346"/>
                  </a:lnTo>
                  <a:lnTo>
                    <a:pt x="472" y="321"/>
                  </a:lnTo>
                  <a:lnTo>
                    <a:pt x="469" y="297"/>
                  </a:lnTo>
                  <a:lnTo>
                    <a:pt x="460" y="274"/>
                  </a:lnTo>
                  <a:lnTo>
                    <a:pt x="445" y="254"/>
                  </a:lnTo>
                  <a:lnTo>
                    <a:pt x="428" y="238"/>
                  </a:lnTo>
                  <a:lnTo>
                    <a:pt x="406" y="225"/>
                  </a:lnTo>
                  <a:lnTo>
                    <a:pt x="381" y="217"/>
                  </a:lnTo>
                  <a:lnTo>
                    <a:pt x="354" y="214"/>
                  </a:lnTo>
                  <a:close/>
                  <a:moveTo>
                    <a:pt x="354" y="0"/>
                  </a:moveTo>
                  <a:lnTo>
                    <a:pt x="401" y="3"/>
                  </a:lnTo>
                  <a:lnTo>
                    <a:pt x="448" y="11"/>
                  </a:lnTo>
                  <a:lnTo>
                    <a:pt x="492" y="25"/>
                  </a:lnTo>
                  <a:lnTo>
                    <a:pt x="532" y="44"/>
                  </a:lnTo>
                  <a:lnTo>
                    <a:pt x="570" y="67"/>
                  </a:lnTo>
                  <a:lnTo>
                    <a:pt x="604" y="94"/>
                  </a:lnTo>
                  <a:lnTo>
                    <a:pt x="634" y="125"/>
                  </a:lnTo>
                  <a:lnTo>
                    <a:pt x="659" y="159"/>
                  </a:lnTo>
                  <a:lnTo>
                    <a:pt x="680" y="196"/>
                  </a:lnTo>
                  <a:lnTo>
                    <a:pt x="695" y="236"/>
                  </a:lnTo>
                  <a:lnTo>
                    <a:pt x="704" y="278"/>
                  </a:lnTo>
                  <a:lnTo>
                    <a:pt x="707" y="321"/>
                  </a:lnTo>
                  <a:lnTo>
                    <a:pt x="704" y="365"/>
                  </a:lnTo>
                  <a:lnTo>
                    <a:pt x="695" y="407"/>
                  </a:lnTo>
                  <a:lnTo>
                    <a:pt x="680" y="446"/>
                  </a:lnTo>
                  <a:lnTo>
                    <a:pt x="659" y="484"/>
                  </a:lnTo>
                  <a:lnTo>
                    <a:pt x="634" y="519"/>
                  </a:lnTo>
                  <a:lnTo>
                    <a:pt x="604" y="549"/>
                  </a:lnTo>
                  <a:lnTo>
                    <a:pt x="570" y="577"/>
                  </a:lnTo>
                  <a:lnTo>
                    <a:pt x="532" y="600"/>
                  </a:lnTo>
                  <a:lnTo>
                    <a:pt x="492" y="618"/>
                  </a:lnTo>
                  <a:lnTo>
                    <a:pt x="448" y="632"/>
                  </a:lnTo>
                  <a:lnTo>
                    <a:pt x="401" y="640"/>
                  </a:lnTo>
                  <a:lnTo>
                    <a:pt x="354" y="643"/>
                  </a:lnTo>
                  <a:lnTo>
                    <a:pt x="306" y="640"/>
                  </a:lnTo>
                  <a:lnTo>
                    <a:pt x="260" y="632"/>
                  </a:lnTo>
                  <a:lnTo>
                    <a:pt x="217" y="618"/>
                  </a:lnTo>
                  <a:lnTo>
                    <a:pt x="175" y="600"/>
                  </a:lnTo>
                  <a:lnTo>
                    <a:pt x="137" y="577"/>
                  </a:lnTo>
                  <a:lnTo>
                    <a:pt x="103" y="549"/>
                  </a:lnTo>
                  <a:lnTo>
                    <a:pt x="74" y="519"/>
                  </a:lnTo>
                  <a:lnTo>
                    <a:pt x="48" y="484"/>
                  </a:lnTo>
                  <a:lnTo>
                    <a:pt x="29" y="446"/>
                  </a:lnTo>
                  <a:lnTo>
                    <a:pt x="13" y="407"/>
                  </a:lnTo>
                  <a:lnTo>
                    <a:pt x="3" y="365"/>
                  </a:lnTo>
                  <a:lnTo>
                    <a:pt x="0" y="321"/>
                  </a:lnTo>
                  <a:lnTo>
                    <a:pt x="3" y="278"/>
                  </a:lnTo>
                  <a:lnTo>
                    <a:pt x="13" y="236"/>
                  </a:lnTo>
                  <a:lnTo>
                    <a:pt x="29" y="196"/>
                  </a:lnTo>
                  <a:lnTo>
                    <a:pt x="48" y="159"/>
                  </a:lnTo>
                  <a:lnTo>
                    <a:pt x="74" y="125"/>
                  </a:lnTo>
                  <a:lnTo>
                    <a:pt x="103" y="94"/>
                  </a:lnTo>
                  <a:lnTo>
                    <a:pt x="137" y="67"/>
                  </a:lnTo>
                  <a:lnTo>
                    <a:pt x="175" y="44"/>
                  </a:lnTo>
                  <a:lnTo>
                    <a:pt x="217" y="25"/>
                  </a:lnTo>
                  <a:lnTo>
                    <a:pt x="260" y="11"/>
                  </a:lnTo>
                  <a:lnTo>
                    <a:pt x="306" y="3"/>
                  </a:lnTo>
                  <a:lnTo>
                    <a:pt x="3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Poppins Light" panose="00000400000000000000" pitchFamily="2" charset="0"/>
              </a:endParaRPr>
            </a:p>
          </p:txBody>
        </p:sp>
        <p:sp>
          <p:nvSpPr>
            <p:cNvPr id="54" name="Freeform 620">
              <a:extLst>
                <a:ext uri="{FF2B5EF4-FFF2-40B4-BE49-F238E27FC236}">
                  <a16:creationId xmlns:a16="http://schemas.microsoft.com/office/drawing/2014/main" id="{35C6767E-43B4-44E5-BD23-4E5091E8F040}"/>
                </a:ext>
              </a:extLst>
            </p:cNvPr>
            <p:cNvSpPr>
              <a:spLocks noEditPoints="1"/>
            </p:cNvSpPr>
            <p:nvPr/>
          </p:nvSpPr>
          <p:spPr bwMode="auto">
            <a:xfrm>
              <a:off x="2080" y="4125"/>
              <a:ext cx="65" cy="64"/>
            </a:xfrm>
            <a:custGeom>
              <a:avLst/>
              <a:gdLst>
                <a:gd name="T0" fmla="*/ 327 w 707"/>
                <a:gd name="T1" fmla="*/ 217 h 643"/>
                <a:gd name="T2" fmla="*/ 280 w 707"/>
                <a:gd name="T3" fmla="*/ 238 h 643"/>
                <a:gd name="T4" fmla="*/ 248 w 707"/>
                <a:gd name="T5" fmla="*/ 274 h 643"/>
                <a:gd name="T6" fmla="*/ 236 w 707"/>
                <a:gd name="T7" fmla="*/ 321 h 643"/>
                <a:gd name="T8" fmla="*/ 248 w 707"/>
                <a:gd name="T9" fmla="*/ 368 h 643"/>
                <a:gd name="T10" fmla="*/ 280 w 707"/>
                <a:gd name="T11" fmla="*/ 405 h 643"/>
                <a:gd name="T12" fmla="*/ 327 w 707"/>
                <a:gd name="T13" fmla="*/ 425 h 643"/>
                <a:gd name="T14" fmla="*/ 381 w 707"/>
                <a:gd name="T15" fmla="*/ 425 h 643"/>
                <a:gd name="T16" fmla="*/ 427 w 707"/>
                <a:gd name="T17" fmla="*/ 405 h 643"/>
                <a:gd name="T18" fmla="*/ 459 w 707"/>
                <a:gd name="T19" fmla="*/ 368 h 643"/>
                <a:gd name="T20" fmla="*/ 471 w 707"/>
                <a:gd name="T21" fmla="*/ 321 h 643"/>
                <a:gd name="T22" fmla="*/ 459 w 707"/>
                <a:gd name="T23" fmla="*/ 274 h 643"/>
                <a:gd name="T24" fmla="*/ 427 w 707"/>
                <a:gd name="T25" fmla="*/ 238 h 643"/>
                <a:gd name="T26" fmla="*/ 381 w 707"/>
                <a:gd name="T27" fmla="*/ 217 h 643"/>
                <a:gd name="T28" fmla="*/ 354 w 707"/>
                <a:gd name="T29" fmla="*/ 0 h 643"/>
                <a:gd name="T30" fmla="*/ 447 w 707"/>
                <a:gd name="T31" fmla="*/ 11 h 643"/>
                <a:gd name="T32" fmla="*/ 532 w 707"/>
                <a:gd name="T33" fmla="*/ 44 h 643"/>
                <a:gd name="T34" fmla="*/ 603 w 707"/>
                <a:gd name="T35" fmla="*/ 94 h 643"/>
                <a:gd name="T36" fmla="*/ 658 w 707"/>
                <a:gd name="T37" fmla="*/ 159 h 643"/>
                <a:gd name="T38" fmla="*/ 695 w 707"/>
                <a:gd name="T39" fmla="*/ 236 h 643"/>
                <a:gd name="T40" fmla="*/ 707 w 707"/>
                <a:gd name="T41" fmla="*/ 321 h 643"/>
                <a:gd name="T42" fmla="*/ 695 w 707"/>
                <a:gd name="T43" fmla="*/ 407 h 643"/>
                <a:gd name="T44" fmla="*/ 658 w 707"/>
                <a:gd name="T45" fmla="*/ 484 h 643"/>
                <a:gd name="T46" fmla="*/ 603 w 707"/>
                <a:gd name="T47" fmla="*/ 549 h 643"/>
                <a:gd name="T48" fmla="*/ 532 w 707"/>
                <a:gd name="T49" fmla="*/ 600 h 643"/>
                <a:gd name="T50" fmla="*/ 447 w 707"/>
                <a:gd name="T51" fmla="*/ 632 h 643"/>
                <a:gd name="T52" fmla="*/ 354 w 707"/>
                <a:gd name="T53" fmla="*/ 643 h 643"/>
                <a:gd name="T54" fmla="*/ 260 w 707"/>
                <a:gd name="T55" fmla="*/ 632 h 643"/>
                <a:gd name="T56" fmla="*/ 175 w 707"/>
                <a:gd name="T57" fmla="*/ 600 h 643"/>
                <a:gd name="T58" fmla="*/ 104 w 707"/>
                <a:gd name="T59" fmla="*/ 549 h 643"/>
                <a:gd name="T60" fmla="*/ 49 w 707"/>
                <a:gd name="T61" fmla="*/ 484 h 643"/>
                <a:gd name="T62" fmla="*/ 13 w 707"/>
                <a:gd name="T63" fmla="*/ 407 h 643"/>
                <a:gd name="T64" fmla="*/ 0 w 707"/>
                <a:gd name="T65" fmla="*/ 321 h 643"/>
                <a:gd name="T66" fmla="*/ 13 w 707"/>
                <a:gd name="T67" fmla="*/ 236 h 643"/>
                <a:gd name="T68" fmla="*/ 49 w 707"/>
                <a:gd name="T69" fmla="*/ 159 h 643"/>
                <a:gd name="T70" fmla="*/ 104 w 707"/>
                <a:gd name="T71" fmla="*/ 94 h 643"/>
                <a:gd name="T72" fmla="*/ 175 w 707"/>
                <a:gd name="T73" fmla="*/ 44 h 643"/>
                <a:gd name="T74" fmla="*/ 260 w 707"/>
                <a:gd name="T75" fmla="*/ 11 h 643"/>
                <a:gd name="T76" fmla="*/ 354 w 707"/>
                <a:gd name="T77" fmla="*/ 0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07" h="643">
                  <a:moveTo>
                    <a:pt x="354" y="214"/>
                  </a:moveTo>
                  <a:lnTo>
                    <a:pt x="327" y="217"/>
                  </a:lnTo>
                  <a:lnTo>
                    <a:pt x="302" y="225"/>
                  </a:lnTo>
                  <a:lnTo>
                    <a:pt x="280" y="238"/>
                  </a:lnTo>
                  <a:lnTo>
                    <a:pt x="262" y="254"/>
                  </a:lnTo>
                  <a:lnTo>
                    <a:pt x="248" y="274"/>
                  </a:lnTo>
                  <a:lnTo>
                    <a:pt x="239" y="297"/>
                  </a:lnTo>
                  <a:lnTo>
                    <a:pt x="236" y="321"/>
                  </a:lnTo>
                  <a:lnTo>
                    <a:pt x="239" y="346"/>
                  </a:lnTo>
                  <a:lnTo>
                    <a:pt x="248" y="368"/>
                  </a:lnTo>
                  <a:lnTo>
                    <a:pt x="262" y="388"/>
                  </a:lnTo>
                  <a:lnTo>
                    <a:pt x="280" y="405"/>
                  </a:lnTo>
                  <a:lnTo>
                    <a:pt x="302" y="417"/>
                  </a:lnTo>
                  <a:lnTo>
                    <a:pt x="327" y="425"/>
                  </a:lnTo>
                  <a:lnTo>
                    <a:pt x="354" y="428"/>
                  </a:lnTo>
                  <a:lnTo>
                    <a:pt x="381" y="425"/>
                  </a:lnTo>
                  <a:lnTo>
                    <a:pt x="405" y="417"/>
                  </a:lnTo>
                  <a:lnTo>
                    <a:pt x="427" y="405"/>
                  </a:lnTo>
                  <a:lnTo>
                    <a:pt x="445" y="388"/>
                  </a:lnTo>
                  <a:lnTo>
                    <a:pt x="459" y="368"/>
                  </a:lnTo>
                  <a:lnTo>
                    <a:pt x="468" y="346"/>
                  </a:lnTo>
                  <a:lnTo>
                    <a:pt x="471" y="321"/>
                  </a:lnTo>
                  <a:lnTo>
                    <a:pt x="468" y="297"/>
                  </a:lnTo>
                  <a:lnTo>
                    <a:pt x="459" y="274"/>
                  </a:lnTo>
                  <a:lnTo>
                    <a:pt x="445" y="254"/>
                  </a:lnTo>
                  <a:lnTo>
                    <a:pt x="427" y="238"/>
                  </a:lnTo>
                  <a:lnTo>
                    <a:pt x="405" y="225"/>
                  </a:lnTo>
                  <a:lnTo>
                    <a:pt x="381" y="217"/>
                  </a:lnTo>
                  <a:lnTo>
                    <a:pt x="354" y="214"/>
                  </a:lnTo>
                  <a:close/>
                  <a:moveTo>
                    <a:pt x="354" y="0"/>
                  </a:moveTo>
                  <a:lnTo>
                    <a:pt x="402" y="3"/>
                  </a:lnTo>
                  <a:lnTo>
                    <a:pt x="447" y="11"/>
                  </a:lnTo>
                  <a:lnTo>
                    <a:pt x="491" y="25"/>
                  </a:lnTo>
                  <a:lnTo>
                    <a:pt x="532" y="44"/>
                  </a:lnTo>
                  <a:lnTo>
                    <a:pt x="569" y="67"/>
                  </a:lnTo>
                  <a:lnTo>
                    <a:pt x="603" y="94"/>
                  </a:lnTo>
                  <a:lnTo>
                    <a:pt x="633" y="125"/>
                  </a:lnTo>
                  <a:lnTo>
                    <a:pt x="658" y="159"/>
                  </a:lnTo>
                  <a:lnTo>
                    <a:pt x="679" y="196"/>
                  </a:lnTo>
                  <a:lnTo>
                    <a:pt x="695" y="236"/>
                  </a:lnTo>
                  <a:lnTo>
                    <a:pt x="703" y="278"/>
                  </a:lnTo>
                  <a:lnTo>
                    <a:pt x="707" y="321"/>
                  </a:lnTo>
                  <a:lnTo>
                    <a:pt x="703" y="365"/>
                  </a:lnTo>
                  <a:lnTo>
                    <a:pt x="695" y="407"/>
                  </a:lnTo>
                  <a:lnTo>
                    <a:pt x="679" y="446"/>
                  </a:lnTo>
                  <a:lnTo>
                    <a:pt x="658" y="484"/>
                  </a:lnTo>
                  <a:lnTo>
                    <a:pt x="633" y="519"/>
                  </a:lnTo>
                  <a:lnTo>
                    <a:pt x="603" y="549"/>
                  </a:lnTo>
                  <a:lnTo>
                    <a:pt x="569" y="577"/>
                  </a:lnTo>
                  <a:lnTo>
                    <a:pt x="532" y="600"/>
                  </a:lnTo>
                  <a:lnTo>
                    <a:pt x="491" y="618"/>
                  </a:lnTo>
                  <a:lnTo>
                    <a:pt x="447" y="632"/>
                  </a:lnTo>
                  <a:lnTo>
                    <a:pt x="402" y="640"/>
                  </a:lnTo>
                  <a:lnTo>
                    <a:pt x="354" y="643"/>
                  </a:lnTo>
                  <a:lnTo>
                    <a:pt x="305" y="640"/>
                  </a:lnTo>
                  <a:lnTo>
                    <a:pt x="260" y="632"/>
                  </a:lnTo>
                  <a:lnTo>
                    <a:pt x="216" y="618"/>
                  </a:lnTo>
                  <a:lnTo>
                    <a:pt x="175" y="600"/>
                  </a:lnTo>
                  <a:lnTo>
                    <a:pt x="138" y="577"/>
                  </a:lnTo>
                  <a:lnTo>
                    <a:pt x="104" y="549"/>
                  </a:lnTo>
                  <a:lnTo>
                    <a:pt x="74" y="519"/>
                  </a:lnTo>
                  <a:lnTo>
                    <a:pt x="49" y="484"/>
                  </a:lnTo>
                  <a:lnTo>
                    <a:pt x="28" y="446"/>
                  </a:lnTo>
                  <a:lnTo>
                    <a:pt x="13" y="407"/>
                  </a:lnTo>
                  <a:lnTo>
                    <a:pt x="4" y="365"/>
                  </a:lnTo>
                  <a:lnTo>
                    <a:pt x="0" y="321"/>
                  </a:lnTo>
                  <a:lnTo>
                    <a:pt x="4" y="278"/>
                  </a:lnTo>
                  <a:lnTo>
                    <a:pt x="13" y="236"/>
                  </a:lnTo>
                  <a:lnTo>
                    <a:pt x="28" y="196"/>
                  </a:lnTo>
                  <a:lnTo>
                    <a:pt x="49" y="159"/>
                  </a:lnTo>
                  <a:lnTo>
                    <a:pt x="74" y="125"/>
                  </a:lnTo>
                  <a:lnTo>
                    <a:pt x="104" y="94"/>
                  </a:lnTo>
                  <a:lnTo>
                    <a:pt x="138" y="67"/>
                  </a:lnTo>
                  <a:lnTo>
                    <a:pt x="175" y="44"/>
                  </a:lnTo>
                  <a:lnTo>
                    <a:pt x="216" y="25"/>
                  </a:lnTo>
                  <a:lnTo>
                    <a:pt x="260" y="11"/>
                  </a:lnTo>
                  <a:lnTo>
                    <a:pt x="305" y="3"/>
                  </a:lnTo>
                  <a:lnTo>
                    <a:pt x="3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Poppins Light" panose="00000400000000000000" pitchFamily="2" charset="0"/>
              </a:endParaRPr>
            </a:p>
          </p:txBody>
        </p:sp>
        <p:sp>
          <p:nvSpPr>
            <p:cNvPr id="55" name="Freeform 621">
              <a:extLst>
                <a:ext uri="{FF2B5EF4-FFF2-40B4-BE49-F238E27FC236}">
                  <a16:creationId xmlns:a16="http://schemas.microsoft.com/office/drawing/2014/main" id="{715EC1FE-8CEC-4238-9669-8124EA5C362B}"/>
                </a:ext>
              </a:extLst>
            </p:cNvPr>
            <p:cNvSpPr>
              <a:spLocks noEditPoints="1"/>
            </p:cNvSpPr>
            <p:nvPr/>
          </p:nvSpPr>
          <p:spPr bwMode="auto">
            <a:xfrm>
              <a:off x="1858" y="3941"/>
              <a:ext cx="326" cy="216"/>
            </a:xfrm>
            <a:custGeom>
              <a:avLst/>
              <a:gdLst>
                <a:gd name="T0" fmla="*/ 3147 w 3590"/>
                <a:gd name="T1" fmla="*/ 976 h 2153"/>
                <a:gd name="T2" fmla="*/ 2840 w 3590"/>
                <a:gd name="T3" fmla="*/ 611 h 2153"/>
                <a:gd name="T4" fmla="*/ 2768 w 3590"/>
                <a:gd name="T5" fmla="*/ 591 h 2153"/>
                <a:gd name="T6" fmla="*/ 2209 w 3590"/>
                <a:gd name="T7" fmla="*/ 0 h 2153"/>
                <a:gd name="T8" fmla="*/ 2261 w 3590"/>
                <a:gd name="T9" fmla="*/ 19 h 2153"/>
                <a:gd name="T10" fmla="*/ 2281 w 3590"/>
                <a:gd name="T11" fmla="*/ 66 h 2153"/>
                <a:gd name="T12" fmla="*/ 2955 w 3590"/>
                <a:gd name="T13" fmla="*/ 343 h 2153"/>
                <a:gd name="T14" fmla="*/ 3018 w 3590"/>
                <a:gd name="T15" fmla="*/ 367 h 2153"/>
                <a:gd name="T16" fmla="*/ 3452 w 3590"/>
                <a:gd name="T17" fmla="*/ 875 h 2153"/>
                <a:gd name="T18" fmla="*/ 3483 w 3590"/>
                <a:gd name="T19" fmla="*/ 931 h 2153"/>
                <a:gd name="T20" fmla="*/ 3496 w 3590"/>
                <a:gd name="T21" fmla="*/ 993 h 2153"/>
                <a:gd name="T22" fmla="*/ 3539 w 3590"/>
                <a:gd name="T23" fmla="*/ 1795 h 2153"/>
                <a:gd name="T24" fmla="*/ 3581 w 3590"/>
                <a:gd name="T25" fmla="*/ 1824 h 2153"/>
                <a:gd name="T26" fmla="*/ 3590 w 3590"/>
                <a:gd name="T27" fmla="*/ 2087 h 2153"/>
                <a:gd name="T28" fmla="*/ 3570 w 3590"/>
                <a:gd name="T29" fmla="*/ 2134 h 2153"/>
                <a:gd name="T30" fmla="*/ 3518 w 3590"/>
                <a:gd name="T31" fmla="*/ 2153 h 2153"/>
                <a:gd name="T32" fmla="*/ 3281 w 3590"/>
                <a:gd name="T33" fmla="*/ 2050 h 2153"/>
                <a:gd name="T34" fmla="*/ 3218 w 3590"/>
                <a:gd name="T35" fmla="*/ 1912 h 2153"/>
                <a:gd name="T36" fmla="*/ 3109 w 3590"/>
                <a:gd name="T37" fmla="*/ 1802 h 2153"/>
                <a:gd name="T38" fmla="*/ 2967 w 3590"/>
                <a:gd name="T39" fmla="*/ 1728 h 2153"/>
                <a:gd name="T40" fmla="*/ 2800 w 3590"/>
                <a:gd name="T41" fmla="*/ 1702 h 2153"/>
                <a:gd name="T42" fmla="*/ 2632 w 3590"/>
                <a:gd name="T43" fmla="*/ 1728 h 2153"/>
                <a:gd name="T44" fmla="*/ 2490 w 3590"/>
                <a:gd name="T45" fmla="*/ 1802 h 2153"/>
                <a:gd name="T46" fmla="*/ 2382 w 3590"/>
                <a:gd name="T47" fmla="*/ 1912 h 2153"/>
                <a:gd name="T48" fmla="*/ 2318 w 3590"/>
                <a:gd name="T49" fmla="*/ 2050 h 2153"/>
                <a:gd name="T50" fmla="*/ 1310 w 3590"/>
                <a:gd name="T51" fmla="*/ 2153 h 2153"/>
                <a:gd name="T52" fmla="*/ 1280 w 3590"/>
                <a:gd name="T53" fmla="*/ 2002 h 2153"/>
                <a:gd name="T54" fmla="*/ 1201 w 3590"/>
                <a:gd name="T55" fmla="*/ 1872 h 2153"/>
                <a:gd name="T56" fmla="*/ 1080 w 3590"/>
                <a:gd name="T57" fmla="*/ 1772 h 2153"/>
                <a:gd name="T58" fmla="*/ 928 w 3590"/>
                <a:gd name="T59" fmla="*/ 1714 h 2153"/>
                <a:gd name="T60" fmla="*/ 757 w 3590"/>
                <a:gd name="T61" fmla="*/ 1705 h 2153"/>
                <a:gd name="T62" fmla="*/ 597 w 3590"/>
                <a:gd name="T63" fmla="*/ 1748 h 2153"/>
                <a:gd name="T64" fmla="*/ 465 w 3590"/>
                <a:gd name="T65" fmla="*/ 1835 h 2153"/>
                <a:gd name="T66" fmla="*/ 370 w 3590"/>
                <a:gd name="T67" fmla="*/ 1955 h 2153"/>
                <a:gd name="T68" fmla="*/ 323 w 3590"/>
                <a:gd name="T69" fmla="*/ 2101 h 2153"/>
                <a:gd name="T70" fmla="*/ 53 w 3590"/>
                <a:gd name="T71" fmla="*/ 2151 h 2153"/>
                <a:gd name="T72" fmla="*/ 10 w 3590"/>
                <a:gd name="T73" fmla="*/ 2120 h 2153"/>
                <a:gd name="T74" fmla="*/ 0 w 3590"/>
                <a:gd name="T75" fmla="*/ 1857 h 2153"/>
                <a:gd name="T76" fmla="*/ 21 w 3590"/>
                <a:gd name="T77" fmla="*/ 1811 h 2153"/>
                <a:gd name="T78" fmla="*/ 70 w 3590"/>
                <a:gd name="T79" fmla="*/ 1792 h 2153"/>
                <a:gd name="T80" fmla="*/ 112 w 3590"/>
                <a:gd name="T81" fmla="*/ 224 h 2153"/>
                <a:gd name="T82" fmla="*/ 155 w 3590"/>
                <a:gd name="T83" fmla="*/ 119 h 2153"/>
                <a:gd name="T84" fmla="*/ 241 w 3590"/>
                <a:gd name="T85" fmla="*/ 42 h 2153"/>
                <a:gd name="T86" fmla="*/ 355 w 3590"/>
                <a:gd name="T87" fmla="*/ 2 h 2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590" h="2153">
                  <a:moveTo>
                    <a:pt x="2465" y="591"/>
                  </a:moveTo>
                  <a:lnTo>
                    <a:pt x="2465" y="976"/>
                  </a:lnTo>
                  <a:lnTo>
                    <a:pt x="3147" y="976"/>
                  </a:lnTo>
                  <a:lnTo>
                    <a:pt x="2878" y="641"/>
                  </a:lnTo>
                  <a:lnTo>
                    <a:pt x="2861" y="625"/>
                  </a:lnTo>
                  <a:lnTo>
                    <a:pt x="2840" y="611"/>
                  </a:lnTo>
                  <a:lnTo>
                    <a:pt x="2816" y="600"/>
                  </a:lnTo>
                  <a:lnTo>
                    <a:pt x="2791" y="593"/>
                  </a:lnTo>
                  <a:lnTo>
                    <a:pt x="2768" y="591"/>
                  </a:lnTo>
                  <a:lnTo>
                    <a:pt x="2465" y="591"/>
                  </a:lnTo>
                  <a:close/>
                  <a:moveTo>
                    <a:pt x="398" y="0"/>
                  </a:moveTo>
                  <a:lnTo>
                    <a:pt x="2209" y="0"/>
                  </a:lnTo>
                  <a:lnTo>
                    <a:pt x="2229" y="2"/>
                  </a:lnTo>
                  <a:lnTo>
                    <a:pt x="2246" y="9"/>
                  </a:lnTo>
                  <a:lnTo>
                    <a:pt x="2261" y="19"/>
                  </a:lnTo>
                  <a:lnTo>
                    <a:pt x="2272" y="32"/>
                  </a:lnTo>
                  <a:lnTo>
                    <a:pt x="2279" y="48"/>
                  </a:lnTo>
                  <a:lnTo>
                    <a:pt x="2281" y="66"/>
                  </a:lnTo>
                  <a:lnTo>
                    <a:pt x="2281" y="342"/>
                  </a:lnTo>
                  <a:lnTo>
                    <a:pt x="2934" y="342"/>
                  </a:lnTo>
                  <a:lnTo>
                    <a:pt x="2955" y="343"/>
                  </a:lnTo>
                  <a:lnTo>
                    <a:pt x="2977" y="349"/>
                  </a:lnTo>
                  <a:lnTo>
                    <a:pt x="2999" y="357"/>
                  </a:lnTo>
                  <a:lnTo>
                    <a:pt x="3018" y="367"/>
                  </a:lnTo>
                  <a:lnTo>
                    <a:pt x="3036" y="380"/>
                  </a:lnTo>
                  <a:lnTo>
                    <a:pt x="3050" y="394"/>
                  </a:lnTo>
                  <a:lnTo>
                    <a:pt x="3452" y="875"/>
                  </a:lnTo>
                  <a:lnTo>
                    <a:pt x="3464" y="891"/>
                  </a:lnTo>
                  <a:lnTo>
                    <a:pt x="3474" y="910"/>
                  </a:lnTo>
                  <a:lnTo>
                    <a:pt x="3483" y="931"/>
                  </a:lnTo>
                  <a:lnTo>
                    <a:pt x="3489" y="952"/>
                  </a:lnTo>
                  <a:lnTo>
                    <a:pt x="3494" y="973"/>
                  </a:lnTo>
                  <a:lnTo>
                    <a:pt x="3496" y="993"/>
                  </a:lnTo>
                  <a:lnTo>
                    <a:pt x="3496" y="1792"/>
                  </a:lnTo>
                  <a:lnTo>
                    <a:pt x="3520" y="1792"/>
                  </a:lnTo>
                  <a:lnTo>
                    <a:pt x="3539" y="1795"/>
                  </a:lnTo>
                  <a:lnTo>
                    <a:pt x="3555" y="1801"/>
                  </a:lnTo>
                  <a:lnTo>
                    <a:pt x="3570" y="1811"/>
                  </a:lnTo>
                  <a:lnTo>
                    <a:pt x="3581" y="1824"/>
                  </a:lnTo>
                  <a:lnTo>
                    <a:pt x="3588" y="1840"/>
                  </a:lnTo>
                  <a:lnTo>
                    <a:pt x="3590" y="1857"/>
                  </a:lnTo>
                  <a:lnTo>
                    <a:pt x="3590" y="2087"/>
                  </a:lnTo>
                  <a:lnTo>
                    <a:pt x="3588" y="2105"/>
                  </a:lnTo>
                  <a:lnTo>
                    <a:pt x="3581" y="2120"/>
                  </a:lnTo>
                  <a:lnTo>
                    <a:pt x="3570" y="2134"/>
                  </a:lnTo>
                  <a:lnTo>
                    <a:pt x="3554" y="2144"/>
                  </a:lnTo>
                  <a:lnTo>
                    <a:pt x="3538" y="2151"/>
                  </a:lnTo>
                  <a:lnTo>
                    <a:pt x="3518" y="2153"/>
                  </a:lnTo>
                  <a:lnTo>
                    <a:pt x="3295" y="2153"/>
                  </a:lnTo>
                  <a:lnTo>
                    <a:pt x="3291" y="2101"/>
                  </a:lnTo>
                  <a:lnTo>
                    <a:pt x="3281" y="2050"/>
                  </a:lnTo>
                  <a:lnTo>
                    <a:pt x="3266" y="2002"/>
                  </a:lnTo>
                  <a:lnTo>
                    <a:pt x="3244" y="1955"/>
                  </a:lnTo>
                  <a:lnTo>
                    <a:pt x="3218" y="1912"/>
                  </a:lnTo>
                  <a:lnTo>
                    <a:pt x="3186" y="1872"/>
                  </a:lnTo>
                  <a:lnTo>
                    <a:pt x="3149" y="1835"/>
                  </a:lnTo>
                  <a:lnTo>
                    <a:pt x="3109" y="1802"/>
                  </a:lnTo>
                  <a:lnTo>
                    <a:pt x="3065" y="1772"/>
                  </a:lnTo>
                  <a:lnTo>
                    <a:pt x="3017" y="1748"/>
                  </a:lnTo>
                  <a:lnTo>
                    <a:pt x="2967" y="1728"/>
                  </a:lnTo>
                  <a:lnTo>
                    <a:pt x="2913" y="1714"/>
                  </a:lnTo>
                  <a:lnTo>
                    <a:pt x="2857" y="1705"/>
                  </a:lnTo>
                  <a:lnTo>
                    <a:pt x="2800" y="1702"/>
                  </a:lnTo>
                  <a:lnTo>
                    <a:pt x="2741" y="1705"/>
                  </a:lnTo>
                  <a:lnTo>
                    <a:pt x="2686" y="1714"/>
                  </a:lnTo>
                  <a:lnTo>
                    <a:pt x="2632" y="1728"/>
                  </a:lnTo>
                  <a:lnTo>
                    <a:pt x="2582" y="1748"/>
                  </a:lnTo>
                  <a:lnTo>
                    <a:pt x="2534" y="1772"/>
                  </a:lnTo>
                  <a:lnTo>
                    <a:pt x="2490" y="1802"/>
                  </a:lnTo>
                  <a:lnTo>
                    <a:pt x="2450" y="1835"/>
                  </a:lnTo>
                  <a:lnTo>
                    <a:pt x="2413" y="1872"/>
                  </a:lnTo>
                  <a:lnTo>
                    <a:pt x="2382" y="1912"/>
                  </a:lnTo>
                  <a:lnTo>
                    <a:pt x="2355" y="1955"/>
                  </a:lnTo>
                  <a:lnTo>
                    <a:pt x="2333" y="2002"/>
                  </a:lnTo>
                  <a:lnTo>
                    <a:pt x="2318" y="2050"/>
                  </a:lnTo>
                  <a:lnTo>
                    <a:pt x="2308" y="2101"/>
                  </a:lnTo>
                  <a:lnTo>
                    <a:pt x="2305" y="2153"/>
                  </a:lnTo>
                  <a:lnTo>
                    <a:pt x="1310" y="2153"/>
                  </a:lnTo>
                  <a:lnTo>
                    <a:pt x="1307" y="2101"/>
                  </a:lnTo>
                  <a:lnTo>
                    <a:pt x="1297" y="2050"/>
                  </a:lnTo>
                  <a:lnTo>
                    <a:pt x="1280" y="2002"/>
                  </a:lnTo>
                  <a:lnTo>
                    <a:pt x="1260" y="1955"/>
                  </a:lnTo>
                  <a:lnTo>
                    <a:pt x="1233" y="1912"/>
                  </a:lnTo>
                  <a:lnTo>
                    <a:pt x="1201" y="1872"/>
                  </a:lnTo>
                  <a:lnTo>
                    <a:pt x="1165" y="1835"/>
                  </a:lnTo>
                  <a:lnTo>
                    <a:pt x="1124" y="1802"/>
                  </a:lnTo>
                  <a:lnTo>
                    <a:pt x="1080" y="1772"/>
                  </a:lnTo>
                  <a:lnTo>
                    <a:pt x="1032" y="1748"/>
                  </a:lnTo>
                  <a:lnTo>
                    <a:pt x="981" y="1728"/>
                  </a:lnTo>
                  <a:lnTo>
                    <a:pt x="928" y="1714"/>
                  </a:lnTo>
                  <a:lnTo>
                    <a:pt x="872" y="1705"/>
                  </a:lnTo>
                  <a:lnTo>
                    <a:pt x="815" y="1702"/>
                  </a:lnTo>
                  <a:lnTo>
                    <a:pt x="757" y="1705"/>
                  </a:lnTo>
                  <a:lnTo>
                    <a:pt x="702" y="1714"/>
                  </a:lnTo>
                  <a:lnTo>
                    <a:pt x="648" y="1728"/>
                  </a:lnTo>
                  <a:lnTo>
                    <a:pt x="597" y="1748"/>
                  </a:lnTo>
                  <a:lnTo>
                    <a:pt x="550" y="1772"/>
                  </a:lnTo>
                  <a:lnTo>
                    <a:pt x="505" y="1802"/>
                  </a:lnTo>
                  <a:lnTo>
                    <a:pt x="465" y="1835"/>
                  </a:lnTo>
                  <a:lnTo>
                    <a:pt x="429" y="1872"/>
                  </a:lnTo>
                  <a:lnTo>
                    <a:pt x="397" y="1912"/>
                  </a:lnTo>
                  <a:lnTo>
                    <a:pt x="370" y="1955"/>
                  </a:lnTo>
                  <a:lnTo>
                    <a:pt x="349" y="2002"/>
                  </a:lnTo>
                  <a:lnTo>
                    <a:pt x="332" y="2050"/>
                  </a:lnTo>
                  <a:lnTo>
                    <a:pt x="323" y="2101"/>
                  </a:lnTo>
                  <a:lnTo>
                    <a:pt x="319" y="2153"/>
                  </a:lnTo>
                  <a:lnTo>
                    <a:pt x="73" y="2153"/>
                  </a:lnTo>
                  <a:lnTo>
                    <a:pt x="53" y="2151"/>
                  </a:lnTo>
                  <a:lnTo>
                    <a:pt x="36" y="2144"/>
                  </a:lnTo>
                  <a:lnTo>
                    <a:pt x="21" y="2134"/>
                  </a:lnTo>
                  <a:lnTo>
                    <a:pt x="10" y="2120"/>
                  </a:lnTo>
                  <a:lnTo>
                    <a:pt x="2" y="2105"/>
                  </a:lnTo>
                  <a:lnTo>
                    <a:pt x="0" y="2087"/>
                  </a:lnTo>
                  <a:lnTo>
                    <a:pt x="0" y="1857"/>
                  </a:lnTo>
                  <a:lnTo>
                    <a:pt x="2" y="1840"/>
                  </a:lnTo>
                  <a:lnTo>
                    <a:pt x="10" y="1824"/>
                  </a:lnTo>
                  <a:lnTo>
                    <a:pt x="21" y="1811"/>
                  </a:lnTo>
                  <a:lnTo>
                    <a:pt x="35" y="1801"/>
                  </a:lnTo>
                  <a:lnTo>
                    <a:pt x="52" y="1795"/>
                  </a:lnTo>
                  <a:lnTo>
                    <a:pt x="70" y="1792"/>
                  </a:lnTo>
                  <a:lnTo>
                    <a:pt x="109" y="1792"/>
                  </a:lnTo>
                  <a:lnTo>
                    <a:pt x="109" y="264"/>
                  </a:lnTo>
                  <a:lnTo>
                    <a:pt x="112" y="224"/>
                  </a:lnTo>
                  <a:lnTo>
                    <a:pt x="121" y="187"/>
                  </a:lnTo>
                  <a:lnTo>
                    <a:pt x="135" y="152"/>
                  </a:lnTo>
                  <a:lnTo>
                    <a:pt x="155" y="119"/>
                  </a:lnTo>
                  <a:lnTo>
                    <a:pt x="179" y="90"/>
                  </a:lnTo>
                  <a:lnTo>
                    <a:pt x="208" y="64"/>
                  </a:lnTo>
                  <a:lnTo>
                    <a:pt x="241" y="42"/>
                  </a:lnTo>
                  <a:lnTo>
                    <a:pt x="276" y="24"/>
                  </a:lnTo>
                  <a:lnTo>
                    <a:pt x="315" y="11"/>
                  </a:lnTo>
                  <a:lnTo>
                    <a:pt x="355" y="2"/>
                  </a:lnTo>
                  <a:lnTo>
                    <a:pt x="39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Poppins Light" panose="00000400000000000000" pitchFamily="2" charset="0"/>
              </a:endParaRPr>
            </a:p>
          </p:txBody>
        </p:sp>
      </p:grpSp>
      <p:sp>
        <p:nvSpPr>
          <p:cNvPr id="42" name="Rectangle 41">
            <a:extLst>
              <a:ext uri="{FF2B5EF4-FFF2-40B4-BE49-F238E27FC236}">
                <a16:creationId xmlns:a16="http://schemas.microsoft.com/office/drawing/2014/main" id="{67D11A77-E9E6-4AC2-B964-AB3ACA5C5A81}"/>
              </a:ext>
            </a:extLst>
          </p:cNvPr>
          <p:cNvSpPr>
            <a:spLocks noChangeArrowheads="1"/>
          </p:cNvSpPr>
          <p:nvPr/>
        </p:nvSpPr>
        <p:spPr bwMode="auto">
          <a:xfrm>
            <a:off x="1240579" y="4328766"/>
            <a:ext cx="2195966" cy="1337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anose="020F0502020204030204" pitchFamily="34" charset="0"/>
              </a:defRPr>
            </a:lvl1pPr>
            <a:lvl2pPr marL="742950" indent="-285750">
              <a:defRPr sz="3600">
                <a:solidFill>
                  <a:schemeClr val="tx1"/>
                </a:solidFill>
                <a:latin typeface="Calibri" panose="020F0502020204030204" pitchFamily="34" charset="0"/>
              </a:defRPr>
            </a:lvl2pPr>
            <a:lvl3pPr marL="1143000" indent="-228600">
              <a:defRPr sz="3600">
                <a:solidFill>
                  <a:schemeClr val="tx1"/>
                </a:solidFill>
                <a:latin typeface="Calibri" panose="020F0502020204030204" pitchFamily="34" charset="0"/>
              </a:defRPr>
            </a:lvl3pPr>
            <a:lvl4pPr marL="1600200" indent="-228600">
              <a:defRPr sz="3600">
                <a:solidFill>
                  <a:schemeClr val="tx1"/>
                </a:solidFill>
                <a:latin typeface="Calibri" panose="020F0502020204030204" pitchFamily="34" charset="0"/>
              </a:defRPr>
            </a:lvl4pPr>
            <a:lvl5pPr marL="2057400" indent="-228600">
              <a:defRPr sz="3600">
                <a:solidFill>
                  <a:schemeClr val="tx1"/>
                </a:solidFill>
                <a:latin typeface="Calibri" panose="020F0502020204030204" pitchFamily="34" charset="0"/>
              </a:defRPr>
            </a:lvl5pPr>
            <a:lvl6pPr marL="2514600" indent="-228600" defTabSz="1827213" fontAlgn="base">
              <a:spcBef>
                <a:spcPct val="0"/>
              </a:spcBef>
              <a:spcAft>
                <a:spcPct val="0"/>
              </a:spcAft>
              <a:defRPr sz="3600">
                <a:solidFill>
                  <a:schemeClr val="tx1"/>
                </a:solidFill>
                <a:latin typeface="Calibri" panose="020F0502020204030204" pitchFamily="34" charset="0"/>
              </a:defRPr>
            </a:lvl6pPr>
            <a:lvl7pPr marL="2971800" indent="-228600" defTabSz="1827213" fontAlgn="base">
              <a:spcBef>
                <a:spcPct val="0"/>
              </a:spcBef>
              <a:spcAft>
                <a:spcPct val="0"/>
              </a:spcAft>
              <a:defRPr sz="3600">
                <a:solidFill>
                  <a:schemeClr val="tx1"/>
                </a:solidFill>
                <a:latin typeface="Calibri" panose="020F0502020204030204" pitchFamily="34" charset="0"/>
              </a:defRPr>
            </a:lvl7pPr>
            <a:lvl8pPr marL="3429000" indent="-228600" defTabSz="1827213" fontAlgn="base">
              <a:spcBef>
                <a:spcPct val="0"/>
              </a:spcBef>
              <a:spcAft>
                <a:spcPct val="0"/>
              </a:spcAft>
              <a:defRPr sz="3600">
                <a:solidFill>
                  <a:schemeClr val="tx1"/>
                </a:solidFill>
                <a:latin typeface="Calibri" panose="020F0502020204030204" pitchFamily="34" charset="0"/>
              </a:defRPr>
            </a:lvl8pPr>
            <a:lvl9pPr marL="3886200" indent="-228600" defTabSz="1827213" fontAlgn="base">
              <a:spcBef>
                <a:spcPct val="0"/>
              </a:spcBef>
              <a:spcAft>
                <a:spcPct val="0"/>
              </a:spcAft>
              <a:defRPr sz="3600">
                <a:solidFill>
                  <a:schemeClr val="tx1"/>
                </a:solidFill>
                <a:latin typeface="Calibri" panose="020F0502020204030204" pitchFamily="34" charset="0"/>
              </a:defRPr>
            </a:lvl9pPr>
          </a:lstStyle>
          <a:p>
            <a:pPr algn="ctr">
              <a:lnSpc>
                <a:spcPct val="150000"/>
              </a:lnSpc>
            </a:pPr>
            <a:r>
              <a:rPr lang="en-US" sz="1100" b="1" dirty="0">
                <a:solidFill>
                  <a:schemeClr val="tx2"/>
                </a:solidFill>
                <a:latin typeface="Poppins Light" panose="00000400000000000000" pitchFamily="2" charset="0"/>
                <a:ea typeface="Open Sans" panose="020B0606030504020204" pitchFamily="34" charset="0"/>
                <a:cs typeface="Poppins Light" panose="00000400000000000000" pitchFamily="2" charset="0"/>
              </a:rPr>
              <a:t>Lorem ipsum dolor sit </a:t>
            </a:r>
            <a:r>
              <a:rPr lang="en-US" sz="1100" b="1" dirty="0" err="1">
                <a:solidFill>
                  <a:schemeClr val="tx2"/>
                </a:solidFill>
                <a:latin typeface="Poppins Light" panose="00000400000000000000" pitchFamily="2" charset="0"/>
                <a:ea typeface="Open Sans" panose="020B0606030504020204" pitchFamily="34" charset="0"/>
                <a:cs typeface="Poppins Light" panose="00000400000000000000" pitchFamily="2" charset="0"/>
              </a:rPr>
              <a:t>amet</a:t>
            </a:r>
            <a:r>
              <a:rPr lang="en-US" sz="1100" dirty="0">
                <a:solidFill>
                  <a:schemeClr val="tx2"/>
                </a:solidFill>
                <a:latin typeface="Poppins Light" panose="00000400000000000000" pitchFamily="2" charset="0"/>
                <a:ea typeface="Open Sans" panose="020B0606030504020204" pitchFamily="34" charset="0"/>
                <a:cs typeface="Poppins Light" panose="00000400000000000000" pitchFamily="2" charset="0"/>
              </a:rPr>
              <a:t>, </a:t>
            </a:r>
            <a:r>
              <a:rPr lang="en-US" sz="1100" dirty="0" err="1">
                <a:solidFill>
                  <a:schemeClr val="tx2"/>
                </a:solidFill>
                <a:latin typeface="Poppins Light" panose="00000400000000000000" pitchFamily="2" charset="0"/>
                <a:ea typeface="Open Sans" panose="020B0606030504020204" pitchFamily="34" charset="0"/>
                <a:cs typeface="Poppins Light" panose="00000400000000000000" pitchFamily="2" charset="0"/>
              </a:rPr>
              <a:t>consectetur</a:t>
            </a:r>
            <a:r>
              <a:rPr lang="en-US" sz="1100" dirty="0">
                <a:solidFill>
                  <a:schemeClr val="tx2"/>
                </a:solidFill>
                <a:latin typeface="Poppins Light" panose="00000400000000000000" pitchFamily="2" charset="0"/>
                <a:ea typeface="Open Sans" panose="020B0606030504020204" pitchFamily="34" charset="0"/>
                <a:cs typeface="Poppins Light" panose="00000400000000000000" pitchFamily="2" charset="0"/>
              </a:rPr>
              <a:t> </a:t>
            </a:r>
            <a:r>
              <a:rPr lang="en-US" sz="1100" dirty="0" err="1">
                <a:solidFill>
                  <a:schemeClr val="tx2"/>
                </a:solidFill>
                <a:latin typeface="Poppins Light" panose="00000400000000000000" pitchFamily="2" charset="0"/>
                <a:ea typeface="Open Sans" panose="020B0606030504020204" pitchFamily="34" charset="0"/>
                <a:cs typeface="Poppins Light" panose="00000400000000000000" pitchFamily="2" charset="0"/>
              </a:rPr>
              <a:t>adipiscing</a:t>
            </a:r>
            <a:r>
              <a:rPr lang="en-US" sz="1100" dirty="0">
                <a:solidFill>
                  <a:schemeClr val="tx2"/>
                </a:solidFill>
                <a:latin typeface="Poppins Light" panose="00000400000000000000" pitchFamily="2" charset="0"/>
                <a:ea typeface="Open Sans" panose="020B0606030504020204" pitchFamily="34" charset="0"/>
                <a:cs typeface="Poppins Light" panose="00000400000000000000" pitchFamily="2" charset="0"/>
              </a:rPr>
              <a:t> </a:t>
            </a:r>
            <a:r>
              <a:rPr lang="en-US" sz="1100" dirty="0" err="1">
                <a:solidFill>
                  <a:schemeClr val="tx2"/>
                </a:solidFill>
                <a:latin typeface="Poppins Light" panose="00000400000000000000" pitchFamily="2" charset="0"/>
                <a:ea typeface="Open Sans" panose="020B0606030504020204" pitchFamily="34" charset="0"/>
                <a:cs typeface="Poppins Light" panose="00000400000000000000" pitchFamily="2" charset="0"/>
              </a:rPr>
              <a:t>elit</a:t>
            </a:r>
            <a:r>
              <a:rPr lang="en-US" sz="1100" dirty="0">
                <a:solidFill>
                  <a:schemeClr val="tx2"/>
                </a:solidFill>
                <a:latin typeface="Poppins Light" panose="00000400000000000000" pitchFamily="2" charset="0"/>
                <a:ea typeface="Open Sans" panose="020B0606030504020204" pitchFamily="34" charset="0"/>
                <a:cs typeface="Poppins Light" panose="00000400000000000000" pitchFamily="2" charset="0"/>
              </a:rPr>
              <a:t>. Nunc </a:t>
            </a:r>
            <a:r>
              <a:rPr lang="en-US" sz="1100" dirty="0" err="1">
                <a:solidFill>
                  <a:schemeClr val="tx2"/>
                </a:solidFill>
                <a:latin typeface="Poppins Light" panose="00000400000000000000" pitchFamily="2" charset="0"/>
                <a:ea typeface="Open Sans" panose="020B0606030504020204" pitchFamily="34" charset="0"/>
                <a:cs typeface="Poppins Light" panose="00000400000000000000" pitchFamily="2" charset="0"/>
              </a:rPr>
              <a:t>bibendum</a:t>
            </a:r>
            <a:r>
              <a:rPr lang="en-US" sz="1100" dirty="0">
                <a:solidFill>
                  <a:schemeClr val="tx2"/>
                </a:solidFill>
                <a:latin typeface="Poppins Light" panose="00000400000000000000" pitchFamily="2" charset="0"/>
                <a:ea typeface="Open Sans" panose="020B0606030504020204" pitchFamily="34" charset="0"/>
                <a:cs typeface="Poppins Light" panose="00000400000000000000" pitchFamily="2" charset="0"/>
              </a:rPr>
              <a:t> </a:t>
            </a:r>
            <a:r>
              <a:rPr lang="en-US" sz="1100" dirty="0" err="1">
                <a:solidFill>
                  <a:schemeClr val="tx2"/>
                </a:solidFill>
                <a:latin typeface="Poppins Light" panose="00000400000000000000" pitchFamily="2" charset="0"/>
                <a:ea typeface="Open Sans" panose="020B0606030504020204" pitchFamily="34" charset="0"/>
                <a:cs typeface="Poppins Light" panose="00000400000000000000" pitchFamily="2" charset="0"/>
              </a:rPr>
              <a:t>eleifend</a:t>
            </a:r>
            <a:r>
              <a:rPr lang="en-US" sz="1100" dirty="0">
                <a:solidFill>
                  <a:schemeClr val="tx2"/>
                </a:solidFill>
                <a:latin typeface="Poppins Light" panose="00000400000000000000" pitchFamily="2" charset="0"/>
                <a:ea typeface="Open Sans" panose="020B0606030504020204" pitchFamily="34" charset="0"/>
                <a:cs typeface="Poppins Light" panose="00000400000000000000" pitchFamily="2" charset="0"/>
              </a:rPr>
              <a:t> </a:t>
            </a:r>
            <a:r>
              <a:rPr lang="en-US" sz="1100" dirty="0" err="1">
                <a:solidFill>
                  <a:schemeClr val="tx2"/>
                </a:solidFill>
                <a:latin typeface="Poppins Light" panose="00000400000000000000" pitchFamily="2" charset="0"/>
                <a:ea typeface="Open Sans" panose="020B0606030504020204" pitchFamily="34" charset="0"/>
                <a:cs typeface="Poppins Light" panose="00000400000000000000" pitchFamily="2" charset="0"/>
              </a:rPr>
              <a:t>tortor</a:t>
            </a:r>
            <a:r>
              <a:rPr lang="en-US" sz="1100" dirty="0">
                <a:solidFill>
                  <a:schemeClr val="tx2"/>
                </a:solidFill>
                <a:latin typeface="Poppins Light" panose="00000400000000000000" pitchFamily="2" charset="0"/>
                <a:ea typeface="Open Sans" panose="020B0606030504020204" pitchFamily="34" charset="0"/>
                <a:cs typeface="Poppins Light" panose="00000400000000000000" pitchFamily="2" charset="0"/>
              </a:rPr>
              <a:t>, non porta </a:t>
            </a:r>
            <a:r>
              <a:rPr lang="en-US" sz="1100" dirty="0" err="1">
                <a:solidFill>
                  <a:schemeClr val="tx2"/>
                </a:solidFill>
                <a:latin typeface="Poppins Light" panose="00000400000000000000" pitchFamily="2" charset="0"/>
                <a:ea typeface="Open Sans" panose="020B0606030504020204" pitchFamily="34" charset="0"/>
                <a:cs typeface="Poppins Light" panose="00000400000000000000" pitchFamily="2" charset="0"/>
              </a:rPr>
              <a:t>justo</a:t>
            </a:r>
            <a:r>
              <a:rPr lang="en-US" sz="1100" dirty="0">
                <a:solidFill>
                  <a:schemeClr val="tx2"/>
                </a:solidFill>
                <a:latin typeface="Poppins Light" panose="00000400000000000000" pitchFamily="2" charset="0"/>
                <a:ea typeface="Open Sans" panose="020B0606030504020204" pitchFamily="34" charset="0"/>
                <a:cs typeface="Poppins Light" panose="00000400000000000000" pitchFamily="2" charset="0"/>
              </a:rPr>
              <a:t> gravida</a:t>
            </a:r>
          </a:p>
        </p:txBody>
      </p:sp>
      <p:sp>
        <p:nvSpPr>
          <p:cNvPr id="59" name="Rectangle 58">
            <a:extLst>
              <a:ext uri="{FF2B5EF4-FFF2-40B4-BE49-F238E27FC236}">
                <a16:creationId xmlns:a16="http://schemas.microsoft.com/office/drawing/2014/main" id="{BDCEDEDA-2001-4291-A988-A7EAB6C6B004}"/>
              </a:ext>
            </a:extLst>
          </p:cNvPr>
          <p:cNvSpPr>
            <a:spLocks noChangeArrowheads="1"/>
          </p:cNvSpPr>
          <p:nvPr/>
        </p:nvSpPr>
        <p:spPr bwMode="auto">
          <a:xfrm>
            <a:off x="3693635" y="4328765"/>
            <a:ext cx="2195966" cy="1337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anose="020F0502020204030204" pitchFamily="34" charset="0"/>
              </a:defRPr>
            </a:lvl1pPr>
            <a:lvl2pPr marL="742950" indent="-285750">
              <a:defRPr sz="3600">
                <a:solidFill>
                  <a:schemeClr val="tx1"/>
                </a:solidFill>
                <a:latin typeface="Calibri" panose="020F0502020204030204" pitchFamily="34" charset="0"/>
              </a:defRPr>
            </a:lvl2pPr>
            <a:lvl3pPr marL="1143000" indent="-228600">
              <a:defRPr sz="3600">
                <a:solidFill>
                  <a:schemeClr val="tx1"/>
                </a:solidFill>
                <a:latin typeface="Calibri" panose="020F0502020204030204" pitchFamily="34" charset="0"/>
              </a:defRPr>
            </a:lvl3pPr>
            <a:lvl4pPr marL="1600200" indent="-228600">
              <a:defRPr sz="3600">
                <a:solidFill>
                  <a:schemeClr val="tx1"/>
                </a:solidFill>
                <a:latin typeface="Calibri" panose="020F0502020204030204" pitchFamily="34" charset="0"/>
              </a:defRPr>
            </a:lvl4pPr>
            <a:lvl5pPr marL="2057400" indent="-228600">
              <a:defRPr sz="3600">
                <a:solidFill>
                  <a:schemeClr val="tx1"/>
                </a:solidFill>
                <a:latin typeface="Calibri" panose="020F0502020204030204" pitchFamily="34" charset="0"/>
              </a:defRPr>
            </a:lvl5pPr>
            <a:lvl6pPr marL="2514600" indent="-228600" defTabSz="1827213" fontAlgn="base">
              <a:spcBef>
                <a:spcPct val="0"/>
              </a:spcBef>
              <a:spcAft>
                <a:spcPct val="0"/>
              </a:spcAft>
              <a:defRPr sz="3600">
                <a:solidFill>
                  <a:schemeClr val="tx1"/>
                </a:solidFill>
                <a:latin typeface="Calibri" panose="020F0502020204030204" pitchFamily="34" charset="0"/>
              </a:defRPr>
            </a:lvl6pPr>
            <a:lvl7pPr marL="2971800" indent="-228600" defTabSz="1827213" fontAlgn="base">
              <a:spcBef>
                <a:spcPct val="0"/>
              </a:spcBef>
              <a:spcAft>
                <a:spcPct val="0"/>
              </a:spcAft>
              <a:defRPr sz="3600">
                <a:solidFill>
                  <a:schemeClr val="tx1"/>
                </a:solidFill>
                <a:latin typeface="Calibri" panose="020F0502020204030204" pitchFamily="34" charset="0"/>
              </a:defRPr>
            </a:lvl7pPr>
            <a:lvl8pPr marL="3429000" indent="-228600" defTabSz="1827213" fontAlgn="base">
              <a:spcBef>
                <a:spcPct val="0"/>
              </a:spcBef>
              <a:spcAft>
                <a:spcPct val="0"/>
              </a:spcAft>
              <a:defRPr sz="3600">
                <a:solidFill>
                  <a:schemeClr val="tx1"/>
                </a:solidFill>
                <a:latin typeface="Calibri" panose="020F0502020204030204" pitchFamily="34" charset="0"/>
              </a:defRPr>
            </a:lvl8pPr>
            <a:lvl9pPr marL="3886200" indent="-228600" defTabSz="1827213" fontAlgn="base">
              <a:spcBef>
                <a:spcPct val="0"/>
              </a:spcBef>
              <a:spcAft>
                <a:spcPct val="0"/>
              </a:spcAft>
              <a:defRPr sz="3600">
                <a:solidFill>
                  <a:schemeClr val="tx1"/>
                </a:solidFill>
                <a:latin typeface="Calibri" panose="020F0502020204030204" pitchFamily="34" charset="0"/>
              </a:defRPr>
            </a:lvl9pPr>
          </a:lstStyle>
          <a:p>
            <a:pPr algn="ctr">
              <a:lnSpc>
                <a:spcPct val="150000"/>
              </a:lnSpc>
            </a:pPr>
            <a:r>
              <a:rPr lang="en-US" sz="1100" b="1" dirty="0">
                <a:solidFill>
                  <a:schemeClr val="tx2"/>
                </a:solidFill>
                <a:latin typeface="Poppins Light" panose="00000400000000000000" pitchFamily="2" charset="0"/>
                <a:ea typeface="Open Sans" panose="020B0606030504020204" pitchFamily="34" charset="0"/>
                <a:cs typeface="Poppins Light" panose="00000400000000000000" pitchFamily="2" charset="0"/>
              </a:rPr>
              <a:t>Lorem ipsum dolor sit </a:t>
            </a:r>
            <a:r>
              <a:rPr lang="en-US" sz="1100" b="1" dirty="0" err="1">
                <a:solidFill>
                  <a:schemeClr val="tx2"/>
                </a:solidFill>
                <a:latin typeface="Poppins Light" panose="00000400000000000000" pitchFamily="2" charset="0"/>
                <a:ea typeface="Open Sans" panose="020B0606030504020204" pitchFamily="34" charset="0"/>
                <a:cs typeface="Poppins Light" panose="00000400000000000000" pitchFamily="2" charset="0"/>
              </a:rPr>
              <a:t>amet</a:t>
            </a:r>
            <a:r>
              <a:rPr lang="en-US" sz="1100" dirty="0">
                <a:solidFill>
                  <a:schemeClr val="tx2"/>
                </a:solidFill>
                <a:latin typeface="Poppins Light" panose="00000400000000000000" pitchFamily="2" charset="0"/>
                <a:ea typeface="Open Sans" panose="020B0606030504020204" pitchFamily="34" charset="0"/>
                <a:cs typeface="Poppins Light" panose="00000400000000000000" pitchFamily="2" charset="0"/>
              </a:rPr>
              <a:t>, </a:t>
            </a:r>
            <a:r>
              <a:rPr lang="en-US" sz="1100" dirty="0" err="1">
                <a:solidFill>
                  <a:schemeClr val="tx2"/>
                </a:solidFill>
                <a:latin typeface="Poppins Light" panose="00000400000000000000" pitchFamily="2" charset="0"/>
                <a:ea typeface="Open Sans" panose="020B0606030504020204" pitchFamily="34" charset="0"/>
                <a:cs typeface="Poppins Light" panose="00000400000000000000" pitchFamily="2" charset="0"/>
              </a:rPr>
              <a:t>consectetur</a:t>
            </a:r>
            <a:r>
              <a:rPr lang="en-US" sz="1100" dirty="0">
                <a:solidFill>
                  <a:schemeClr val="tx2"/>
                </a:solidFill>
                <a:latin typeface="Poppins Light" panose="00000400000000000000" pitchFamily="2" charset="0"/>
                <a:ea typeface="Open Sans" panose="020B0606030504020204" pitchFamily="34" charset="0"/>
                <a:cs typeface="Poppins Light" panose="00000400000000000000" pitchFamily="2" charset="0"/>
              </a:rPr>
              <a:t> </a:t>
            </a:r>
            <a:r>
              <a:rPr lang="en-US" sz="1100" dirty="0" err="1">
                <a:solidFill>
                  <a:schemeClr val="tx2"/>
                </a:solidFill>
                <a:latin typeface="Poppins Light" panose="00000400000000000000" pitchFamily="2" charset="0"/>
                <a:ea typeface="Open Sans" panose="020B0606030504020204" pitchFamily="34" charset="0"/>
                <a:cs typeface="Poppins Light" panose="00000400000000000000" pitchFamily="2" charset="0"/>
              </a:rPr>
              <a:t>adipiscing</a:t>
            </a:r>
            <a:r>
              <a:rPr lang="en-US" sz="1100" dirty="0">
                <a:solidFill>
                  <a:schemeClr val="tx2"/>
                </a:solidFill>
                <a:latin typeface="Poppins Light" panose="00000400000000000000" pitchFamily="2" charset="0"/>
                <a:ea typeface="Open Sans" panose="020B0606030504020204" pitchFamily="34" charset="0"/>
                <a:cs typeface="Poppins Light" panose="00000400000000000000" pitchFamily="2" charset="0"/>
              </a:rPr>
              <a:t> </a:t>
            </a:r>
            <a:r>
              <a:rPr lang="en-US" sz="1100" dirty="0" err="1">
                <a:solidFill>
                  <a:schemeClr val="tx2"/>
                </a:solidFill>
                <a:latin typeface="Poppins Light" panose="00000400000000000000" pitchFamily="2" charset="0"/>
                <a:ea typeface="Open Sans" panose="020B0606030504020204" pitchFamily="34" charset="0"/>
                <a:cs typeface="Poppins Light" panose="00000400000000000000" pitchFamily="2" charset="0"/>
              </a:rPr>
              <a:t>elit</a:t>
            </a:r>
            <a:r>
              <a:rPr lang="en-US" sz="1100" dirty="0">
                <a:solidFill>
                  <a:schemeClr val="tx2"/>
                </a:solidFill>
                <a:latin typeface="Poppins Light" panose="00000400000000000000" pitchFamily="2" charset="0"/>
                <a:ea typeface="Open Sans" panose="020B0606030504020204" pitchFamily="34" charset="0"/>
                <a:cs typeface="Poppins Light" panose="00000400000000000000" pitchFamily="2" charset="0"/>
              </a:rPr>
              <a:t>. Nunc </a:t>
            </a:r>
            <a:r>
              <a:rPr lang="en-US" sz="1100" dirty="0" err="1">
                <a:solidFill>
                  <a:schemeClr val="tx2"/>
                </a:solidFill>
                <a:latin typeface="Poppins Light" panose="00000400000000000000" pitchFamily="2" charset="0"/>
                <a:ea typeface="Open Sans" panose="020B0606030504020204" pitchFamily="34" charset="0"/>
                <a:cs typeface="Poppins Light" panose="00000400000000000000" pitchFamily="2" charset="0"/>
              </a:rPr>
              <a:t>bibendum</a:t>
            </a:r>
            <a:r>
              <a:rPr lang="en-US" sz="1100" dirty="0">
                <a:solidFill>
                  <a:schemeClr val="tx2"/>
                </a:solidFill>
                <a:latin typeface="Poppins Light" panose="00000400000000000000" pitchFamily="2" charset="0"/>
                <a:ea typeface="Open Sans" panose="020B0606030504020204" pitchFamily="34" charset="0"/>
                <a:cs typeface="Poppins Light" panose="00000400000000000000" pitchFamily="2" charset="0"/>
              </a:rPr>
              <a:t> </a:t>
            </a:r>
            <a:r>
              <a:rPr lang="en-US" sz="1100" dirty="0" err="1">
                <a:solidFill>
                  <a:schemeClr val="tx2"/>
                </a:solidFill>
                <a:latin typeface="Poppins Light" panose="00000400000000000000" pitchFamily="2" charset="0"/>
                <a:ea typeface="Open Sans" panose="020B0606030504020204" pitchFamily="34" charset="0"/>
                <a:cs typeface="Poppins Light" panose="00000400000000000000" pitchFamily="2" charset="0"/>
              </a:rPr>
              <a:t>eleifend</a:t>
            </a:r>
            <a:r>
              <a:rPr lang="en-US" sz="1100" dirty="0">
                <a:solidFill>
                  <a:schemeClr val="tx2"/>
                </a:solidFill>
                <a:latin typeface="Poppins Light" panose="00000400000000000000" pitchFamily="2" charset="0"/>
                <a:ea typeface="Open Sans" panose="020B0606030504020204" pitchFamily="34" charset="0"/>
                <a:cs typeface="Poppins Light" panose="00000400000000000000" pitchFamily="2" charset="0"/>
              </a:rPr>
              <a:t> </a:t>
            </a:r>
            <a:r>
              <a:rPr lang="en-US" sz="1100" dirty="0" err="1">
                <a:solidFill>
                  <a:schemeClr val="tx2"/>
                </a:solidFill>
                <a:latin typeface="Poppins Light" panose="00000400000000000000" pitchFamily="2" charset="0"/>
                <a:ea typeface="Open Sans" panose="020B0606030504020204" pitchFamily="34" charset="0"/>
                <a:cs typeface="Poppins Light" panose="00000400000000000000" pitchFamily="2" charset="0"/>
              </a:rPr>
              <a:t>tortor</a:t>
            </a:r>
            <a:r>
              <a:rPr lang="en-US" sz="1100" dirty="0">
                <a:solidFill>
                  <a:schemeClr val="tx2"/>
                </a:solidFill>
                <a:latin typeface="Poppins Light" panose="00000400000000000000" pitchFamily="2" charset="0"/>
                <a:ea typeface="Open Sans" panose="020B0606030504020204" pitchFamily="34" charset="0"/>
                <a:cs typeface="Poppins Light" panose="00000400000000000000" pitchFamily="2" charset="0"/>
              </a:rPr>
              <a:t>, non porta </a:t>
            </a:r>
            <a:r>
              <a:rPr lang="en-US" sz="1100" dirty="0" err="1">
                <a:solidFill>
                  <a:schemeClr val="tx2"/>
                </a:solidFill>
                <a:latin typeface="Poppins Light" panose="00000400000000000000" pitchFamily="2" charset="0"/>
                <a:ea typeface="Open Sans" panose="020B0606030504020204" pitchFamily="34" charset="0"/>
                <a:cs typeface="Poppins Light" panose="00000400000000000000" pitchFamily="2" charset="0"/>
              </a:rPr>
              <a:t>justo</a:t>
            </a:r>
            <a:r>
              <a:rPr lang="en-US" sz="1100" dirty="0">
                <a:solidFill>
                  <a:schemeClr val="tx2"/>
                </a:solidFill>
                <a:latin typeface="Poppins Light" panose="00000400000000000000" pitchFamily="2" charset="0"/>
                <a:ea typeface="Open Sans" panose="020B0606030504020204" pitchFamily="34" charset="0"/>
                <a:cs typeface="Poppins Light" panose="00000400000000000000" pitchFamily="2" charset="0"/>
              </a:rPr>
              <a:t> gravida</a:t>
            </a:r>
          </a:p>
        </p:txBody>
      </p:sp>
      <p:sp>
        <p:nvSpPr>
          <p:cNvPr id="60" name="Rectangle 59">
            <a:extLst>
              <a:ext uri="{FF2B5EF4-FFF2-40B4-BE49-F238E27FC236}">
                <a16:creationId xmlns:a16="http://schemas.microsoft.com/office/drawing/2014/main" id="{AAD605F3-4EE8-40A5-97A6-18C9501EFF62}"/>
              </a:ext>
            </a:extLst>
          </p:cNvPr>
          <p:cNvSpPr>
            <a:spLocks noChangeArrowheads="1"/>
          </p:cNvSpPr>
          <p:nvPr/>
        </p:nvSpPr>
        <p:spPr bwMode="auto">
          <a:xfrm>
            <a:off x="6169027" y="4328764"/>
            <a:ext cx="2195966" cy="1337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anose="020F0502020204030204" pitchFamily="34" charset="0"/>
              </a:defRPr>
            </a:lvl1pPr>
            <a:lvl2pPr marL="742950" indent="-285750">
              <a:defRPr sz="3600">
                <a:solidFill>
                  <a:schemeClr val="tx1"/>
                </a:solidFill>
                <a:latin typeface="Calibri" panose="020F0502020204030204" pitchFamily="34" charset="0"/>
              </a:defRPr>
            </a:lvl2pPr>
            <a:lvl3pPr marL="1143000" indent="-228600">
              <a:defRPr sz="3600">
                <a:solidFill>
                  <a:schemeClr val="tx1"/>
                </a:solidFill>
                <a:latin typeface="Calibri" panose="020F0502020204030204" pitchFamily="34" charset="0"/>
              </a:defRPr>
            </a:lvl3pPr>
            <a:lvl4pPr marL="1600200" indent="-228600">
              <a:defRPr sz="3600">
                <a:solidFill>
                  <a:schemeClr val="tx1"/>
                </a:solidFill>
                <a:latin typeface="Calibri" panose="020F0502020204030204" pitchFamily="34" charset="0"/>
              </a:defRPr>
            </a:lvl4pPr>
            <a:lvl5pPr marL="2057400" indent="-228600">
              <a:defRPr sz="3600">
                <a:solidFill>
                  <a:schemeClr val="tx1"/>
                </a:solidFill>
                <a:latin typeface="Calibri" panose="020F0502020204030204" pitchFamily="34" charset="0"/>
              </a:defRPr>
            </a:lvl5pPr>
            <a:lvl6pPr marL="2514600" indent="-228600" defTabSz="1827213" fontAlgn="base">
              <a:spcBef>
                <a:spcPct val="0"/>
              </a:spcBef>
              <a:spcAft>
                <a:spcPct val="0"/>
              </a:spcAft>
              <a:defRPr sz="3600">
                <a:solidFill>
                  <a:schemeClr val="tx1"/>
                </a:solidFill>
                <a:latin typeface="Calibri" panose="020F0502020204030204" pitchFamily="34" charset="0"/>
              </a:defRPr>
            </a:lvl6pPr>
            <a:lvl7pPr marL="2971800" indent="-228600" defTabSz="1827213" fontAlgn="base">
              <a:spcBef>
                <a:spcPct val="0"/>
              </a:spcBef>
              <a:spcAft>
                <a:spcPct val="0"/>
              </a:spcAft>
              <a:defRPr sz="3600">
                <a:solidFill>
                  <a:schemeClr val="tx1"/>
                </a:solidFill>
                <a:latin typeface="Calibri" panose="020F0502020204030204" pitchFamily="34" charset="0"/>
              </a:defRPr>
            </a:lvl7pPr>
            <a:lvl8pPr marL="3429000" indent="-228600" defTabSz="1827213" fontAlgn="base">
              <a:spcBef>
                <a:spcPct val="0"/>
              </a:spcBef>
              <a:spcAft>
                <a:spcPct val="0"/>
              </a:spcAft>
              <a:defRPr sz="3600">
                <a:solidFill>
                  <a:schemeClr val="tx1"/>
                </a:solidFill>
                <a:latin typeface="Calibri" panose="020F0502020204030204" pitchFamily="34" charset="0"/>
              </a:defRPr>
            </a:lvl8pPr>
            <a:lvl9pPr marL="3886200" indent="-228600" defTabSz="1827213" fontAlgn="base">
              <a:spcBef>
                <a:spcPct val="0"/>
              </a:spcBef>
              <a:spcAft>
                <a:spcPct val="0"/>
              </a:spcAft>
              <a:defRPr sz="3600">
                <a:solidFill>
                  <a:schemeClr val="tx1"/>
                </a:solidFill>
                <a:latin typeface="Calibri" panose="020F0502020204030204" pitchFamily="34" charset="0"/>
              </a:defRPr>
            </a:lvl9pPr>
          </a:lstStyle>
          <a:p>
            <a:pPr algn="ctr">
              <a:lnSpc>
                <a:spcPct val="150000"/>
              </a:lnSpc>
            </a:pPr>
            <a:r>
              <a:rPr lang="en-US" sz="1100" b="1" dirty="0">
                <a:solidFill>
                  <a:schemeClr val="tx2"/>
                </a:solidFill>
                <a:latin typeface="Poppins Light" panose="00000400000000000000" pitchFamily="2" charset="0"/>
                <a:ea typeface="Open Sans" panose="020B0606030504020204" pitchFamily="34" charset="0"/>
                <a:cs typeface="Poppins Light" panose="00000400000000000000" pitchFamily="2" charset="0"/>
              </a:rPr>
              <a:t>Lorem ipsum dolor sit </a:t>
            </a:r>
            <a:r>
              <a:rPr lang="en-US" sz="1100" b="1" dirty="0" err="1">
                <a:solidFill>
                  <a:schemeClr val="tx2"/>
                </a:solidFill>
                <a:latin typeface="Poppins Light" panose="00000400000000000000" pitchFamily="2" charset="0"/>
                <a:ea typeface="Open Sans" panose="020B0606030504020204" pitchFamily="34" charset="0"/>
                <a:cs typeface="Poppins Light" panose="00000400000000000000" pitchFamily="2" charset="0"/>
              </a:rPr>
              <a:t>amet</a:t>
            </a:r>
            <a:r>
              <a:rPr lang="en-US" sz="1100" dirty="0">
                <a:solidFill>
                  <a:schemeClr val="tx2"/>
                </a:solidFill>
                <a:latin typeface="Poppins Light" panose="00000400000000000000" pitchFamily="2" charset="0"/>
                <a:ea typeface="Open Sans" panose="020B0606030504020204" pitchFamily="34" charset="0"/>
                <a:cs typeface="Poppins Light" panose="00000400000000000000" pitchFamily="2" charset="0"/>
              </a:rPr>
              <a:t>, </a:t>
            </a:r>
            <a:r>
              <a:rPr lang="en-US" sz="1100" dirty="0" err="1">
                <a:solidFill>
                  <a:schemeClr val="tx2"/>
                </a:solidFill>
                <a:latin typeface="Poppins Light" panose="00000400000000000000" pitchFamily="2" charset="0"/>
                <a:ea typeface="Open Sans" panose="020B0606030504020204" pitchFamily="34" charset="0"/>
                <a:cs typeface="Poppins Light" panose="00000400000000000000" pitchFamily="2" charset="0"/>
              </a:rPr>
              <a:t>consectetur</a:t>
            </a:r>
            <a:r>
              <a:rPr lang="en-US" sz="1100" dirty="0">
                <a:solidFill>
                  <a:schemeClr val="tx2"/>
                </a:solidFill>
                <a:latin typeface="Poppins Light" panose="00000400000000000000" pitchFamily="2" charset="0"/>
                <a:ea typeface="Open Sans" panose="020B0606030504020204" pitchFamily="34" charset="0"/>
                <a:cs typeface="Poppins Light" panose="00000400000000000000" pitchFamily="2" charset="0"/>
              </a:rPr>
              <a:t> </a:t>
            </a:r>
            <a:r>
              <a:rPr lang="en-US" sz="1100" dirty="0" err="1">
                <a:solidFill>
                  <a:schemeClr val="tx2"/>
                </a:solidFill>
                <a:latin typeface="Poppins Light" panose="00000400000000000000" pitchFamily="2" charset="0"/>
                <a:ea typeface="Open Sans" panose="020B0606030504020204" pitchFamily="34" charset="0"/>
                <a:cs typeface="Poppins Light" panose="00000400000000000000" pitchFamily="2" charset="0"/>
              </a:rPr>
              <a:t>adipiscing</a:t>
            </a:r>
            <a:r>
              <a:rPr lang="en-US" sz="1100" dirty="0">
                <a:solidFill>
                  <a:schemeClr val="tx2"/>
                </a:solidFill>
                <a:latin typeface="Poppins Light" panose="00000400000000000000" pitchFamily="2" charset="0"/>
                <a:ea typeface="Open Sans" panose="020B0606030504020204" pitchFamily="34" charset="0"/>
                <a:cs typeface="Poppins Light" panose="00000400000000000000" pitchFamily="2" charset="0"/>
              </a:rPr>
              <a:t> </a:t>
            </a:r>
            <a:r>
              <a:rPr lang="en-US" sz="1100" dirty="0" err="1">
                <a:solidFill>
                  <a:schemeClr val="tx2"/>
                </a:solidFill>
                <a:latin typeface="Poppins Light" panose="00000400000000000000" pitchFamily="2" charset="0"/>
                <a:ea typeface="Open Sans" panose="020B0606030504020204" pitchFamily="34" charset="0"/>
                <a:cs typeface="Poppins Light" panose="00000400000000000000" pitchFamily="2" charset="0"/>
              </a:rPr>
              <a:t>elit</a:t>
            </a:r>
            <a:r>
              <a:rPr lang="en-US" sz="1100" dirty="0">
                <a:solidFill>
                  <a:schemeClr val="tx2"/>
                </a:solidFill>
                <a:latin typeface="Poppins Light" panose="00000400000000000000" pitchFamily="2" charset="0"/>
                <a:ea typeface="Open Sans" panose="020B0606030504020204" pitchFamily="34" charset="0"/>
                <a:cs typeface="Poppins Light" panose="00000400000000000000" pitchFamily="2" charset="0"/>
              </a:rPr>
              <a:t>. Nunc </a:t>
            </a:r>
            <a:r>
              <a:rPr lang="en-US" sz="1100" dirty="0" err="1">
                <a:solidFill>
                  <a:schemeClr val="tx2"/>
                </a:solidFill>
                <a:latin typeface="Poppins Light" panose="00000400000000000000" pitchFamily="2" charset="0"/>
                <a:ea typeface="Open Sans" panose="020B0606030504020204" pitchFamily="34" charset="0"/>
                <a:cs typeface="Poppins Light" panose="00000400000000000000" pitchFamily="2" charset="0"/>
              </a:rPr>
              <a:t>bibendum</a:t>
            </a:r>
            <a:r>
              <a:rPr lang="en-US" sz="1100" dirty="0">
                <a:solidFill>
                  <a:schemeClr val="tx2"/>
                </a:solidFill>
                <a:latin typeface="Poppins Light" panose="00000400000000000000" pitchFamily="2" charset="0"/>
                <a:ea typeface="Open Sans" panose="020B0606030504020204" pitchFamily="34" charset="0"/>
                <a:cs typeface="Poppins Light" panose="00000400000000000000" pitchFamily="2" charset="0"/>
              </a:rPr>
              <a:t> </a:t>
            </a:r>
            <a:r>
              <a:rPr lang="en-US" sz="1100" dirty="0" err="1">
                <a:solidFill>
                  <a:schemeClr val="tx2"/>
                </a:solidFill>
                <a:latin typeface="Poppins Light" panose="00000400000000000000" pitchFamily="2" charset="0"/>
                <a:ea typeface="Open Sans" panose="020B0606030504020204" pitchFamily="34" charset="0"/>
                <a:cs typeface="Poppins Light" panose="00000400000000000000" pitchFamily="2" charset="0"/>
              </a:rPr>
              <a:t>eleifend</a:t>
            </a:r>
            <a:r>
              <a:rPr lang="en-US" sz="1100" dirty="0">
                <a:solidFill>
                  <a:schemeClr val="tx2"/>
                </a:solidFill>
                <a:latin typeface="Poppins Light" panose="00000400000000000000" pitchFamily="2" charset="0"/>
                <a:ea typeface="Open Sans" panose="020B0606030504020204" pitchFamily="34" charset="0"/>
                <a:cs typeface="Poppins Light" panose="00000400000000000000" pitchFamily="2" charset="0"/>
              </a:rPr>
              <a:t> </a:t>
            </a:r>
            <a:r>
              <a:rPr lang="en-US" sz="1100" dirty="0" err="1">
                <a:solidFill>
                  <a:schemeClr val="tx2"/>
                </a:solidFill>
                <a:latin typeface="Poppins Light" panose="00000400000000000000" pitchFamily="2" charset="0"/>
                <a:ea typeface="Open Sans" panose="020B0606030504020204" pitchFamily="34" charset="0"/>
                <a:cs typeface="Poppins Light" panose="00000400000000000000" pitchFamily="2" charset="0"/>
              </a:rPr>
              <a:t>tortor</a:t>
            </a:r>
            <a:r>
              <a:rPr lang="en-US" sz="1100" dirty="0">
                <a:solidFill>
                  <a:schemeClr val="tx2"/>
                </a:solidFill>
                <a:latin typeface="Poppins Light" panose="00000400000000000000" pitchFamily="2" charset="0"/>
                <a:ea typeface="Open Sans" panose="020B0606030504020204" pitchFamily="34" charset="0"/>
                <a:cs typeface="Poppins Light" panose="00000400000000000000" pitchFamily="2" charset="0"/>
              </a:rPr>
              <a:t>, non porta </a:t>
            </a:r>
            <a:r>
              <a:rPr lang="en-US" sz="1100" dirty="0" err="1">
                <a:solidFill>
                  <a:schemeClr val="tx2"/>
                </a:solidFill>
                <a:latin typeface="Poppins Light" panose="00000400000000000000" pitchFamily="2" charset="0"/>
                <a:ea typeface="Open Sans" panose="020B0606030504020204" pitchFamily="34" charset="0"/>
                <a:cs typeface="Poppins Light" panose="00000400000000000000" pitchFamily="2" charset="0"/>
              </a:rPr>
              <a:t>justo</a:t>
            </a:r>
            <a:r>
              <a:rPr lang="en-US" sz="1100" dirty="0">
                <a:solidFill>
                  <a:schemeClr val="tx2"/>
                </a:solidFill>
                <a:latin typeface="Poppins Light" panose="00000400000000000000" pitchFamily="2" charset="0"/>
                <a:ea typeface="Open Sans" panose="020B0606030504020204" pitchFamily="34" charset="0"/>
                <a:cs typeface="Poppins Light" panose="00000400000000000000" pitchFamily="2" charset="0"/>
              </a:rPr>
              <a:t> gravida</a:t>
            </a:r>
          </a:p>
        </p:txBody>
      </p:sp>
      <p:sp>
        <p:nvSpPr>
          <p:cNvPr id="61" name="Rectangle 60">
            <a:extLst>
              <a:ext uri="{FF2B5EF4-FFF2-40B4-BE49-F238E27FC236}">
                <a16:creationId xmlns:a16="http://schemas.microsoft.com/office/drawing/2014/main" id="{C533F65B-485F-4DBC-A786-9D9AB0D54320}"/>
              </a:ext>
            </a:extLst>
          </p:cNvPr>
          <p:cNvSpPr>
            <a:spLocks noChangeArrowheads="1"/>
          </p:cNvSpPr>
          <p:nvPr/>
        </p:nvSpPr>
        <p:spPr bwMode="auto">
          <a:xfrm>
            <a:off x="8755456" y="4328763"/>
            <a:ext cx="2195966" cy="1337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anose="020F0502020204030204" pitchFamily="34" charset="0"/>
              </a:defRPr>
            </a:lvl1pPr>
            <a:lvl2pPr marL="742950" indent="-285750">
              <a:defRPr sz="3600">
                <a:solidFill>
                  <a:schemeClr val="tx1"/>
                </a:solidFill>
                <a:latin typeface="Calibri" panose="020F0502020204030204" pitchFamily="34" charset="0"/>
              </a:defRPr>
            </a:lvl2pPr>
            <a:lvl3pPr marL="1143000" indent="-228600">
              <a:defRPr sz="3600">
                <a:solidFill>
                  <a:schemeClr val="tx1"/>
                </a:solidFill>
                <a:latin typeface="Calibri" panose="020F0502020204030204" pitchFamily="34" charset="0"/>
              </a:defRPr>
            </a:lvl3pPr>
            <a:lvl4pPr marL="1600200" indent="-228600">
              <a:defRPr sz="3600">
                <a:solidFill>
                  <a:schemeClr val="tx1"/>
                </a:solidFill>
                <a:latin typeface="Calibri" panose="020F0502020204030204" pitchFamily="34" charset="0"/>
              </a:defRPr>
            </a:lvl4pPr>
            <a:lvl5pPr marL="2057400" indent="-228600">
              <a:defRPr sz="3600">
                <a:solidFill>
                  <a:schemeClr val="tx1"/>
                </a:solidFill>
                <a:latin typeface="Calibri" panose="020F0502020204030204" pitchFamily="34" charset="0"/>
              </a:defRPr>
            </a:lvl5pPr>
            <a:lvl6pPr marL="2514600" indent="-228600" defTabSz="1827213" fontAlgn="base">
              <a:spcBef>
                <a:spcPct val="0"/>
              </a:spcBef>
              <a:spcAft>
                <a:spcPct val="0"/>
              </a:spcAft>
              <a:defRPr sz="3600">
                <a:solidFill>
                  <a:schemeClr val="tx1"/>
                </a:solidFill>
                <a:latin typeface="Calibri" panose="020F0502020204030204" pitchFamily="34" charset="0"/>
              </a:defRPr>
            </a:lvl6pPr>
            <a:lvl7pPr marL="2971800" indent="-228600" defTabSz="1827213" fontAlgn="base">
              <a:spcBef>
                <a:spcPct val="0"/>
              </a:spcBef>
              <a:spcAft>
                <a:spcPct val="0"/>
              </a:spcAft>
              <a:defRPr sz="3600">
                <a:solidFill>
                  <a:schemeClr val="tx1"/>
                </a:solidFill>
                <a:latin typeface="Calibri" panose="020F0502020204030204" pitchFamily="34" charset="0"/>
              </a:defRPr>
            </a:lvl7pPr>
            <a:lvl8pPr marL="3429000" indent="-228600" defTabSz="1827213" fontAlgn="base">
              <a:spcBef>
                <a:spcPct val="0"/>
              </a:spcBef>
              <a:spcAft>
                <a:spcPct val="0"/>
              </a:spcAft>
              <a:defRPr sz="3600">
                <a:solidFill>
                  <a:schemeClr val="tx1"/>
                </a:solidFill>
                <a:latin typeface="Calibri" panose="020F0502020204030204" pitchFamily="34" charset="0"/>
              </a:defRPr>
            </a:lvl8pPr>
            <a:lvl9pPr marL="3886200" indent="-228600" defTabSz="1827213" fontAlgn="base">
              <a:spcBef>
                <a:spcPct val="0"/>
              </a:spcBef>
              <a:spcAft>
                <a:spcPct val="0"/>
              </a:spcAft>
              <a:defRPr sz="3600">
                <a:solidFill>
                  <a:schemeClr val="tx1"/>
                </a:solidFill>
                <a:latin typeface="Calibri" panose="020F0502020204030204" pitchFamily="34" charset="0"/>
              </a:defRPr>
            </a:lvl9pPr>
          </a:lstStyle>
          <a:p>
            <a:pPr algn="ctr">
              <a:lnSpc>
                <a:spcPct val="150000"/>
              </a:lnSpc>
            </a:pPr>
            <a:r>
              <a:rPr lang="en-US" sz="1100" b="1" dirty="0">
                <a:solidFill>
                  <a:schemeClr val="tx2"/>
                </a:solidFill>
                <a:latin typeface="Poppins Light" panose="00000400000000000000" pitchFamily="2" charset="0"/>
                <a:ea typeface="Open Sans" panose="020B0606030504020204" pitchFamily="34" charset="0"/>
                <a:cs typeface="Poppins Light" panose="00000400000000000000" pitchFamily="2" charset="0"/>
              </a:rPr>
              <a:t>Lorem ipsum dolor sit </a:t>
            </a:r>
            <a:r>
              <a:rPr lang="en-US" sz="1100" b="1" dirty="0" err="1">
                <a:solidFill>
                  <a:schemeClr val="tx2"/>
                </a:solidFill>
                <a:latin typeface="Poppins Light" panose="00000400000000000000" pitchFamily="2" charset="0"/>
                <a:ea typeface="Open Sans" panose="020B0606030504020204" pitchFamily="34" charset="0"/>
                <a:cs typeface="Poppins Light" panose="00000400000000000000" pitchFamily="2" charset="0"/>
              </a:rPr>
              <a:t>amet</a:t>
            </a:r>
            <a:r>
              <a:rPr lang="en-US" sz="1100" dirty="0">
                <a:solidFill>
                  <a:schemeClr val="tx2"/>
                </a:solidFill>
                <a:latin typeface="Poppins Light" panose="00000400000000000000" pitchFamily="2" charset="0"/>
                <a:ea typeface="Open Sans" panose="020B0606030504020204" pitchFamily="34" charset="0"/>
                <a:cs typeface="Poppins Light" panose="00000400000000000000" pitchFamily="2" charset="0"/>
              </a:rPr>
              <a:t>, </a:t>
            </a:r>
            <a:r>
              <a:rPr lang="en-US" sz="1100" dirty="0" err="1">
                <a:solidFill>
                  <a:schemeClr val="tx2"/>
                </a:solidFill>
                <a:latin typeface="Poppins Light" panose="00000400000000000000" pitchFamily="2" charset="0"/>
                <a:ea typeface="Open Sans" panose="020B0606030504020204" pitchFamily="34" charset="0"/>
                <a:cs typeface="Poppins Light" panose="00000400000000000000" pitchFamily="2" charset="0"/>
              </a:rPr>
              <a:t>consectetur</a:t>
            </a:r>
            <a:r>
              <a:rPr lang="en-US" sz="1100" dirty="0">
                <a:solidFill>
                  <a:schemeClr val="tx2"/>
                </a:solidFill>
                <a:latin typeface="Poppins Light" panose="00000400000000000000" pitchFamily="2" charset="0"/>
                <a:ea typeface="Open Sans" panose="020B0606030504020204" pitchFamily="34" charset="0"/>
                <a:cs typeface="Poppins Light" panose="00000400000000000000" pitchFamily="2" charset="0"/>
              </a:rPr>
              <a:t> </a:t>
            </a:r>
            <a:r>
              <a:rPr lang="en-US" sz="1100" dirty="0" err="1">
                <a:solidFill>
                  <a:schemeClr val="tx2"/>
                </a:solidFill>
                <a:latin typeface="Poppins Light" panose="00000400000000000000" pitchFamily="2" charset="0"/>
                <a:ea typeface="Open Sans" panose="020B0606030504020204" pitchFamily="34" charset="0"/>
                <a:cs typeface="Poppins Light" panose="00000400000000000000" pitchFamily="2" charset="0"/>
              </a:rPr>
              <a:t>adipiscing</a:t>
            </a:r>
            <a:r>
              <a:rPr lang="en-US" sz="1100" dirty="0">
                <a:solidFill>
                  <a:schemeClr val="tx2"/>
                </a:solidFill>
                <a:latin typeface="Poppins Light" panose="00000400000000000000" pitchFamily="2" charset="0"/>
                <a:ea typeface="Open Sans" panose="020B0606030504020204" pitchFamily="34" charset="0"/>
                <a:cs typeface="Poppins Light" panose="00000400000000000000" pitchFamily="2" charset="0"/>
              </a:rPr>
              <a:t> </a:t>
            </a:r>
            <a:r>
              <a:rPr lang="en-US" sz="1100" dirty="0" err="1">
                <a:solidFill>
                  <a:schemeClr val="tx2"/>
                </a:solidFill>
                <a:latin typeface="Poppins Light" panose="00000400000000000000" pitchFamily="2" charset="0"/>
                <a:ea typeface="Open Sans" panose="020B0606030504020204" pitchFamily="34" charset="0"/>
                <a:cs typeface="Poppins Light" panose="00000400000000000000" pitchFamily="2" charset="0"/>
              </a:rPr>
              <a:t>elit</a:t>
            </a:r>
            <a:r>
              <a:rPr lang="en-US" sz="1100" dirty="0">
                <a:solidFill>
                  <a:schemeClr val="tx2"/>
                </a:solidFill>
                <a:latin typeface="Poppins Light" panose="00000400000000000000" pitchFamily="2" charset="0"/>
                <a:ea typeface="Open Sans" panose="020B0606030504020204" pitchFamily="34" charset="0"/>
                <a:cs typeface="Poppins Light" panose="00000400000000000000" pitchFamily="2" charset="0"/>
              </a:rPr>
              <a:t>. Nunc </a:t>
            </a:r>
            <a:r>
              <a:rPr lang="en-US" sz="1100" dirty="0" err="1">
                <a:solidFill>
                  <a:schemeClr val="tx2"/>
                </a:solidFill>
                <a:latin typeface="Poppins Light" panose="00000400000000000000" pitchFamily="2" charset="0"/>
                <a:ea typeface="Open Sans" panose="020B0606030504020204" pitchFamily="34" charset="0"/>
                <a:cs typeface="Poppins Light" panose="00000400000000000000" pitchFamily="2" charset="0"/>
              </a:rPr>
              <a:t>bibendum</a:t>
            </a:r>
            <a:r>
              <a:rPr lang="en-US" sz="1100" dirty="0">
                <a:solidFill>
                  <a:schemeClr val="tx2"/>
                </a:solidFill>
                <a:latin typeface="Poppins Light" panose="00000400000000000000" pitchFamily="2" charset="0"/>
                <a:ea typeface="Open Sans" panose="020B0606030504020204" pitchFamily="34" charset="0"/>
                <a:cs typeface="Poppins Light" panose="00000400000000000000" pitchFamily="2" charset="0"/>
              </a:rPr>
              <a:t> </a:t>
            </a:r>
            <a:r>
              <a:rPr lang="en-US" sz="1100" dirty="0" err="1">
                <a:solidFill>
                  <a:schemeClr val="tx2"/>
                </a:solidFill>
                <a:latin typeface="Poppins Light" panose="00000400000000000000" pitchFamily="2" charset="0"/>
                <a:ea typeface="Open Sans" panose="020B0606030504020204" pitchFamily="34" charset="0"/>
                <a:cs typeface="Poppins Light" panose="00000400000000000000" pitchFamily="2" charset="0"/>
              </a:rPr>
              <a:t>eleifend</a:t>
            </a:r>
            <a:r>
              <a:rPr lang="en-US" sz="1100" dirty="0">
                <a:solidFill>
                  <a:schemeClr val="tx2"/>
                </a:solidFill>
                <a:latin typeface="Poppins Light" panose="00000400000000000000" pitchFamily="2" charset="0"/>
                <a:ea typeface="Open Sans" panose="020B0606030504020204" pitchFamily="34" charset="0"/>
                <a:cs typeface="Poppins Light" panose="00000400000000000000" pitchFamily="2" charset="0"/>
              </a:rPr>
              <a:t> </a:t>
            </a:r>
            <a:r>
              <a:rPr lang="en-US" sz="1100" dirty="0" err="1">
                <a:solidFill>
                  <a:schemeClr val="tx2"/>
                </a:solidFill>
                <a:latin typeface="Poppins Light" panose="00000400000000000000" pitchFamily="2" charset="0"/>
                <a:ea typeface="Open Sans" panose="020B0606030504020204" pitchFamily="34" charset="0"/>
                <a:cs typeface="Poppins Light" panose="00000400000000000000" pitchFamily="2" charset="0"/>
              </a:rPr>
              <a:t>tortor</a:t>
            </a:r>
            <a:r>
              <a:rPr lang="en-US" sz="1100" dirty="0">
                <a:solidFill>
                  <a:schemeClr val="tx2"/>
                </a:solidFill>
                <a:latin typeface="Poppins Light" panose="00000400000000000000" pitchFamily="2" charset="0"/>
                <a:ea typeface="Open Sans" panose="020B0606030504020204" pitchFamily="34" charset="0"/>
                <a:cs typeface="Poppins Light" panose="00000400000000000000" pitchFamily="2" charset="0"/>
              </a:rPr>
              <a:t>, non porta </a:t>
            </a:r>
            <a:r>
              <a:rPr lang="en-US" sz="1100" dirty="0" err="1">
                <a:solidFill>
                  <a:schemeClr val="tx2"/>
                </a:solidFill>
                <a:latin typeface="Poppins Light" panose="00000400000000000000" pitchFamily="2" charset="0"/>
                <a:ea typeface="Open Sans" panose="020B0606030504020204" pitchFamily="34" charset="0"/>
                <a:cs typeface="Poppins Light" panose="00000400000000000000" pitchFamily="2" charset="0"/>
              </a:rPr>
              <a:t>justo</a:t>
            </a:r>
            <a:r>
              <a:rPr lang="en-US" sz="1100" dirty="0">
                <a:solidFill>
                  <a:schemeClr val="tx2"/>
                </a:solidFill>
                <a:latin typeface="Poppins Light" panose="00000400000000000000" pitchFamily="2" charset="0"/>
                <a:ea typeface="Open Sans" panose="020B0606030504020204" pitchFamily="34" charset="0"/>
                <a:cs typeface="Poppins Light" panose="00000400000000000000" pitchFamily="2" charset="0"/>
              </a:rPr>
              <a:t> gravida</a:t>
            </a:r>
          </a:p>
        </p:txBody>
      </p:sp>
      <p:grpSp>
        <p:nvGrpSpPr>
          <p:cNvPr id="21" name="Group 230">
            <a:extLst>
              <a:ext uri="{FF2B5EF4-FFF2-40B4-BE49-F238E27FC236}">
                <a16:creationId xmlns:a16="http://schemas.microsoft.com/office/drawing/2014/main" id="{8D61D3ED-977C-410D-A723-8BF4985B21A3}"/>
              </a:ext>
            </a:extLst>
          </p:cNvPr>
          <p:cNvGrpSpPr>
            <a:grpSpLocks noChangeAspect="1"/>
          </p:cNvGrpSpPr>
          <p:nvPr/>
        </p:nvGrpSpPr>
        <p:grpSpPr bwMode="auto">
          <a:xfrm>
            <a:off x="9614891" y="2756987"/>
            <a:ext cx="407840" cy="472835"/>
            <a:chOff x="1848" y="1059"/>
            <a:chExt cx="3263" cy="3783"/>
          </a:xfrm>
          <a:solidFill>
            <a:schemeClr val="accent3"/>
          </a:solidFill>
        </p:grpSpPr>
        <p:sp>
          <p:nvSpPr>
            <p:cNvPr id="22" name="Freeform 232">
              <a:extLst>
                <a:ext uri="{FF2B5EF4-FFF2-40B4-BE49-F238E27FC236}">
                  <a16:creationId xmlns:a16="http://schemas.microsoft.com/office/drawing/2014/main" id="{88A0CCD1-5BB8-4BBD-A57E-F2E323FCB211}"/>
                </a:ext>
              </a:extLst>
            </p:cNvPr>
            <p:cNvSpPr>
              <a:spLocks/>
            </p:cNvSpPr>
            <p:nvPr/>
          </p:nvSpPr>
          <p:spPr bwMode="auto">
            <a:xfrm>
              <a:off x="4403" y="1137"/>
              <a:ext cx="630" cy="631"/>
            </a:xfrm>
            <a:custGeom>
              <a:avLst/>
              <a:gdLst>
                <a:gd name="T0" fmla="*/ 0 w 630"/>
                <a:gd name="T1" fmla="*/ 0 h 631"/>
                <a:gd name="T2" fmla="*/ 630 w 630"/>
                <a:gd name="T3" fmla="*/ 631 h 631"/>
                <a:gd name="T4" fmla="*/ 0 w 630"/>
                <a:gd name="T5" fmla="*/ 631 h 631"/>
                <a:gd name="T6" fmla="*/ 0 w 630"/>
                <a:gd name="T7" fmla="*/ 0 h 631"/>
              </a:gdLst>
              <a:ahLst/>
              <a:cxnLst>
                <a:cxn ang="0">
                  <a:pos x="T0" y="T1"/>
                </a:cxn>
                <a:cxn ang="0">
                  <a:pos x="T2" y="T3"/>
                </a:cxn>
                <a:cxn ang="0">
                  <a:pos x="T4" y="T5"/>
                </a:cxn>
                <a:cxn ang="0">
                  <a:pos x="T6" y="T7"/>
                </a:cxn>
              </a:cxnLst>
              <a:rect l="0" t="0" r="r" b="b"/>
              <a:pathLst>
                <a:path w="630" h="631">
                  <a:moveTo>
                    <a:pt x="0" y="0"/>
                  </a:moveTo>
                  <a:lnTo>
                    <a:pt x="630" y="631"/>
                  </a:lnTo>
                  <a:lnTo>
                    <a:pt x="0" y="631"/>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Poppins Light" panose="00000400000000000000" pitchFamily="2" charset="0"/>
              </a:endParaRPr>
            </a:p>
          </p:txBody>
        </p:sp>
        <p:sp>
          <p:nvSpPr>
            <p:cNvPr id="23" name="Freeform 233">
              <a:extLst>
                <a:ext uri="{FF2B5EF4-FFF2-40B4-BE49-F238E27FC236}">
                  <a16:creationId xmlns:a16="http://schemas.microsoft.com/office/drawing/2014/main" id="{BF352644-4147-4B31-B679-AC7218A4CD07}"/>
                </a:ext>
              </a:extLst>
            </p:cNvPr>
            <p:cNvSpPr>
              <a:spLocks noEditPoints="1"/>
            </p:cNvSpPr>
            <p:nvPr/>
          </p:nvSpPr>
          <p:spPr bwMode="auto">
            <a:xfrm>
              <a:off x="1848" y="1059"/>
              <a:ext cx="3263" cy="3783"/>
            </a:xfrm>
            <a:custGeom>
              <a:avLst/>
              <a:gdLst>
                <a:gd name="T0" fmla="*/ 2266 w 3263"/>
                <a:gd name="T1" fmla="*/ 2656 h 3783"/>
                <a:gd name="T2" fmla="*/ 2266 w 3263"/>
                <a:gd name="T3" fmla="*/ 3379 h 3783"/>
                <a:gd name="T4" fmla="*/ 2846 w 3263"/>
                <a:gd name="T5" fmla="*/ 3379 h 3783"/>
                <a:gd name="T6" fmla="*/ 2846 w 3263"/>
                <a:gd name="T7" fmla="*/ 2656 h 3783"/>
                <a:gd name="T8" fmla="*/ 2266 w 3263"/>
                <a:gd name="T9" fmla="*/ 2656 h 3783"/>
                <a:gd name="T10" fmla="*/ 1341 w 3263"/>
                <a:gd name="T11" fmla="*/ 2184 h 3783"/>
                <a:gd name="T12" fmla="*/ 1341 w 3263"/>
                <a:gd name="T13" fmla="*/ 3379 h 3783"/>
                <a:gd name="T14" fmla="*/ 1922 w 3263"/>
                <a:gd name="T15" fmla="*/ 3379 h 3783"/>
                <a:gd name="T16" fmla="*/ 1922 w 3263"/>
                <a:gd name="T17" fmla="*/ 2184 h 3783"/>
                <a:gd name="T18" fmla="*/ 1341 w 3263"/>
                <a:gd name="T19" fmla="*/ 2184 h 3783"/>
                <a:gd name="T20" fmla="*/ 417 w 3263"/>
                <a:gd name="T21" fmla="*/ 1711 h 3783"/>
                <a:gd name="T22" fmla="*/ 417 w 3263"/>
                <a:gd name="T23" fmla="*/ 3379 h 3783"/>
                <a:gd name="T24" fmla="*/ 998 w 3263"/>
                <a:gd name="T25" fmla="*/ 3379 h 3783"/>
                <a:gd name="T26" fmla="*/ 998 w 3263"/>
                <a:gd name="T27" fmla="*/ 1711 h 3783"/>
                <a:gd name="T28" fmla="*/ 417 w 3263"/>
                <a:gd name="T29" fmla="*/ 1711 h 3783"/>
                <a:gd name="T30" fmla="*/ 0 w 3263"/>
                <a:gd name="T31" fmla="*/ 0 h 3783"/>
                <a:gd name="T32" fmla="*/ 2398 w 3263"/>
                <a:gd name="T33" fmla="*/ 0 h 3783"/>
                <a:gd name="T34" fmla="*/ 2398 w 3263"/>
                <a:gd name="T35" fmla="*/ 867 h 3783"/>
                <a:gd name="T36" fmla="*/ 3263 w 3263"/>
                <a:gd name="T37" fmla="*/ 867 h 3783"/>
                <a:gd name="T38" fmla="*/ 3263 w 3263"/>
                <a:gd name="T39" fmla="*/ 3783 h 3783"/>
                <a:gd name="T40" fmla="*/ 0 w 3263"/>
                <a:gd name="T41" fmla="*/ 3783 h 3783"/>
                <a:gd name="T42" fmla="*/ 0 w 3263"/>
                <a:gd name="T43" fmla="*/ 0 h 37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63" h="3783">
                  <a:moveTo>
                    <a:pt x="2266" y="2656"/>
                  </a:moveTo>
                  <a:lnTo>
                    <a:pt x="2266" y="3379"/>
                  </a:lnTo>
                  <a:lnTo>
                    <a:pt x="2846" y="3379"/>
                  </a:lnTo>
                  <a:lnTo>
                    <a:pt x="2846" y="2656"/>
                  </a:lnTo>
                  <a:lnTo>
                    <a:pt x="2266" y="2656"/>
                  </a:lnTo>
                  <a:close/>
                  <a:moveTo>
                    <a:pt x="1341" y="2184"/>
                  </a:moveTo>
                  <a:lnTo>
                    <a:pt x="1341" y="3379"/>
                  </a:lnTo>
                  <a:lnTo>
                    <a:pt x="1922" y="3379"/>
                  </a:lnTo>
                  <a:lnTo>
                    <a:pt x="1922" y="2184"/>
                  </a:lnTo>
                  <a:lnTo>
                    <a:pt x="1341" y="2184"/>
                  </a:lnTo>
                  <a:close/>
                  <a:moveTo>
                    <a:pt x="417" y="1711"/>
                  </a:moveTo>
                  <a:lnTo>
                    <a:pt x="417" y="3379"/>
                  </a:lnTo>
                  <a:lnTo>
                    <a:pt x="998" y="3379"/>
                  </a:lnTo>
                  <a:lnTo>
                    <a:pt x="998" y="1711"/>
                  </a:lnTo>
                  <a:lnTo>
                    <a:pt x="417" y="1711"/>
                  </a:lnTo>
                  <a:close/>
                  <a:moveTo>
                    <a:pt x="0" y="0"/>
                  </a:moveTo>
                  <a:lnTo>
                    <a:pt x="2398" y="0"/>
                  </a:lnTo>
                  <a:lnTo>
                    <a:pt x="2398" y="867"/>
                  </a:lnTo>
                  <a:lnTo>
                    <a:pt x="3263" y="867"/>
                  </a:lnTo>
                  <a:lnTo>
                    <a:pt x="3263" y="3783"/>
                  </a:lnTo>
                  <a:lnTo>
                    <a:pt x="0" y="3783"/>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Poppins Light" panose="00000400000000000000" pitchFamily="2" charset="0"/>
              </a:endParaRPr>
            </a:p>
          </p:txBody>
        </p:sp>
      </p:grpSp>
      <p:grpSp>
        <p:nvGrpSpPr>
          <p:cNvPr id="24" name="Group 617">
            <a:extLst>
              <a:ext uri="{FF2B5EF4-FFF2-40B4-BE49-F238E27FC236}">
                <a16:creationId xmlns:a16="http://schemas.microsoft.com/office/drawing/2014/main" id="{5A383595-B73D-4F88-904D-C59AB314CE37}"/>
              </a:ext>
            </a:extLst>
          </p:cNvPr>
          <p:cNvGrpSpPr>
            <a:grpSpLocks noChangeAspect="1"/>
          </p:cNvGrpSpPr>
          <p:nvPr/>
        </p:nvGrpSpPr>
        <p:grpSpPr bwMode="auto">
          <a:xfrm>
            <a:off x="7112309" y="2816558"/>
            <a:ext cx="506893" cy="385611"/>
            <a:chOff x="1858" y="3941"/>
            <a:chExt cx="326" cy="248"/>
          </a:xfrm>
          <a:solidFill>
            <a:schemeClr val="accent2"/>
          </a:solidFill>
        </p:grpSpPr>
        <p:sp>
          <p:nvSpPr>
            <p:cNvPr id="25" name="Freeform 619">
              <a:extLst>
                <a:ext uri="{FF2B5EF4-FFF2-40B4-BE49-F238E27FC236}">
                  <a16:creationId xmlns:a16="http://schemas.microsoft.com/office/drawing/2014/main" id="{ECB11D2A-30DC-4B63-9D74-A1F382381BF2}"/>
                </a:ext>
              </a:extLst>
            </p:cNvPr>
            <p:cNvSpPr>
              <a:spLocks noEditPoints="1"/>
            </p:cNvSpPr>
            <p:nvPr/>
          </p:nvSpPr>
          <p:spPr bwMode="auto">
            <a:xfrm>
              <a:off x="1900" y="4125"/>
              <a:ext cx="64" cy="64"/>
            </a:xfrm>
            <a:custGeom>
              <a:avLst/>
              <a:gdLst>
                <a:gd name="T0" fmla="*/ 327 w 707"/>
                <a:gd name="T1" fmla="*/ 217 h 643"/>
                <a:gd name="T2" fmla="*/ 280 w 707"/>
                <a:gd name="T3" fmla="*/ 238 h 643"/>
                <a:gd name="T4" fmla="*/ 249 w 707"/>
                <a:gd name="T5" fmla="*/ 274 h 643"/>
                <a:gd name="T6" fmla="*/ 236 w 707"/>
                <a:gd name="T7" fmla="*/ 321 h 643"/>
                <a:gd name="T8" fmla="*/ 249 w 707"/>
                <a:gd name="T9" fmla="*/ 368 h 643"/>
                <a:gd name="T10" fmla="*/ 280 w 707"/>
                <a:gd name="T11" fmla="*/ 405 h 643"/>
                <a:gd name="T12" fmla="*/ 327 w 707"/>
                <a:gd name="T13" fmla="*/ 425 h 643"/>
                <a:gd name="T14" fmla="*/ 381 w 707"/>
                <a:gd name="T15" fmla="*/ 425 h 643"/>
                <a:gd name="T16" fmla="*/ 428 w 707"/>
                <a:gd name="T17" fmla="*/ 405 h 643"/>
                <a:gd name="T18" fmla="*/ 460 w 707"/>
                <a:gd name="T19" fmla="*/ 368 h 643"/>
                <a:gd name="T20" fmla="*/ 472 w 707"/>
                <a:gd name="T21" fmla="*/ 321 h 643"/>
                <a:gd name="T22" fmla="*/ 460 w 707"/>
                <a:gd name="T23" fmla="*/ 274 h 643"/>
                <a:gd name="T24" fmla="*/ 428 w 707"/>
                <a:gd name="T25" fmla="*/ 238 h 643"/>
                <a:gd name="T26" fmla="*/ 381 w 707"/>
                <a:gd name="T27" fmla="*/ 217 h 643"/>
                <a:gd name="T28" fmla="*/ 354 w 707"/>
                <a:gd name="T29" fmla="*/ 0 h 643"/>
                <a:gd name="T30" fmla="*/ 448 w 707"/>
                <a:gd name="T31" fmla="*/ 11 h 643"/>
                <a:gd name="T32" fmla="*/ 532 w 707"/>
                <a:gd name="T33" fmla="*/ 44 h 643"/>
                <a:gd name="T34" fmla="*/ 604 w 707"/>
                <a:gd name="T35" fmla="*/ 94 h 643"/>
                <a:gd name="T36" fmla="*/ 659 w 707"/>
                <a:gd name="T37" fmla="*/ 159 h 643"/>
                <a:gd name="T38" fmla="*/ 695 w 707"/>
                <a:gd name="T39" fmla="*/ 236 h 643"/>
                <a:gd name="T40" fmla="*/ 707 w 707"/>
                <a:gd name="T41" fmla="*/ 321 h 643"/>
                <a:gd name="T42" fmla="*/ 695 w 707"/>
                <a:gd name="T43" fmla="*/ 407 h 643"/>
                <a:gd name="T44" fmla="*/ 659 w 707"/>
                <a:gd name="T45" fmla="*/ 484 h 643"/>
                <a:gd name="T46" fmla="*/ 604 w 707"/>
                <a:gd name="T47" fmla="*/ 549 h 643"/>
                <a:gd name="T48" fmla="*/ 532 w 707"/>
                <a:gd name="T49" fmla="*/ 600 h 643"/>
                <a:gd name="T50" fmla="*/ 448 w 707"/>
                <a:gd name="T51" fmla="*/ 632 h 643"/>
                <a:gd name="T52" fmla="*/ 354 w 707"/>
                <a:gd name="T53" fmla="*/ 643 h 643"/>
                <a:gd name="T54" fmla="*/ 260 w 707"/>
                <a:gd name="T55" fmla="*/ 632 h 643"/>
                <a:gd name="T56" fmla="*/ 175 w 707"/>
                <a:gd name="T57" fmla="*/ 600 h 643"/>
                <a:gd name="T58" fmla="*/ 103 w 707"/>
                <a:gd name="T59" fmla="*/ 549 h 643"/>
                <a:gd name="T60" fmla="*/ 48 w 707"/>
                <a:gd name="T61" fmla="*/ 484 h 643"/>
                <a:gd name="T62" fmla="*/ 13 w 707"/>
                <a:gd name="T63" fmla="*/ 407 h 643"/>
                <a:gd name="T64" fmla="*/ 0 w 707"/>
                <a:gd name="T65" fmla="*/ 321 h 643"/>
                <a:gd name="T66" fmla="*/ 13 w 707"/>
                <a:gd name="T67" fmla="*/ 236 h 643"/>
                <a:gd name="T68" fmla="*/ 48 w 707"/>
                <a:gd name="T69" fmla="*/ 159 h 643"/>
                <a:gd name="T70" fmla="*/ 103 w 707"/>
                <a:gd name="T71" fmla="*/ 94 h 643"/>
                <a:gd name="T72" fmla="*/ 175 w 707"/>
                <a:gd name="T73" fmla="*/ 44 h 643"/>
                <a:gd name="T74" fmla="*/ 260 w 707"/>
                <a:gd name="T75" fmla="*/ 11 h 643"/>
                <a:gd name="T76" fmla="*/ 354 w 707"/>
                <a:gd name="T77" fmla="*/ 0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07" h="643">
                  <a:moveTo>
                    <a:pt x="354" y="214"/>
                  </a:moveTo>
                  <a:lnTo>
                    <a:pt x="327" y="217"/>
                  </a:lnTo>
                  <a:lnTo>
                    <a:pt x="302" y="225"/>
                  </a:lnTo>
                  <a:lnTo>
                    <a:pt x="280" y="238"/>
                  </a:lnTo>
                  <a:lnTo>
                    <a:pt x="262" y="254"/>
                  </a:lnTo>
                  <a:lnTo>
                    <a:pt x="249" y="274"/>
                  </a:lnTo>
                  <a:lnTo>
                    <a:pt x="240" y="297"/>
                  </a:lnTo>
                  <a:lnTo>
                    <a:pt x="236" y="321"/>
                  </a:lnTo>
                  <a:lnTo>
                    <a:pt x="240" y="346"/>
                  </a:lnTo>
                  <a:lnTo>
                    <a:pt x="249" y="368"/>
                  </a:lnTo>
                  <a:lnTo>
                    <a:pt x="262" y="388"/>
                  </a:lnTo>
                  <a:lnTo>
                    <a:pt x="280" y="405"/>
                  </a:lnTo>
                  <a:lnTo>
                    <a:pt x="302" y="417"/>
                  </a:lnTo>
                  <a:lnTo>
                    <a:pt x="327" y="425"/>
                  </a:lnTo>
                  <a:lnTo>
                    <a:pt x="354" y="428"/>
                  </a:lnTo>
                  <a:lnTo>
                    <a:pt x="381" y="425"/>
                  </a:lnTo>
                  <a:lnTo>
                    <a:pt x="406" y="417"/>
                  </a:lnTo>
                  <a:lnTo>
                    <a:pt x="428" y="405"/>
                  </a:lnTo>
                  <a:lnTo>
                    <a:pt x="445" y="388"/>
                  </a:lnTo>
                  <a:lnTo>
                    <a:pt x="460" y="368"/>
                  </a:lnTo>
                  <a:lnTo>
                    <a:pt x="469" y="346"/>
                  </a:lnTo>
                  <a:lnTo>
                    <a:pt x="472" y="321"/>
                  </a:lnTo>
                  <a:lnTo>
                    <a:pt x="469" y="297"/>
                  </a:lnTo>
                  <a:lnTo>
                    <a:pt x="460" y="274"/>
                  </a:lnTo>
                  <a:lnTo>
                    <a:pt x="445" y="254"/>
                  </a:lnTo>
                  <a:lnTo>
                    <a:pt x="428" y="238"/>
                  </a:lnTo>
                  <a:lnTo>
                    <a:pt x="406" y="225"/>
                  </a:lnTo>
                  <a:lnTo>
                    <a:pt x="381" y="217"/>
                  </a:lnTo>
                  <a:lnTo>
                    <a:pt x="354" y="214"/>
                  </a:lnTo>
                  <a:close/>
                  <a:moveTo>
                    <a:pt x="354" y="0"/>
                  </a:moveTo>
                  <a:lnTo>
                    <a:pt x="401" y="3"/>
                  </a:lnTo>
                  <a:lnTo>
                    <a:pt x="448" y="11"/>
                  </a:lnTo>
                  <a:lnTo>
                    <a:pt x="492" y="25"/>
                  </a:lnTo>
                  <a:lnTo>
                    <a:pt x="532" y="44"/>
                  </a:lnTo>
                  <a:lnTo>
                    <a:pt x="570" y="67"/>
                  </a:lnTo>
                  <a:lnTo>
                    <a:pt x="604" y="94"/>
                  </a:lnTo>
                  <a:lnTo>
                    <a:pt x="634" y="125"/>
                  </a:lnTo>
                  <a:lnTo>
                    <a:pt x="659" y="159"/>
                  </a:lnTo>
                  <a:lnTo>
                    <a:pt x="680" y="196"/>
                  </a:lnTo>
                  <a:lnTo>
                    <a:pt x="695" y="236"/>
                  </a:lnTo>
                  <a:lnTo>
                    <a:pt x="704" y="278"/>
                  </a:lnTo>
                  <a:lnTo>
                    <a:pt x="707" y="321"/>
                  </a:lnTo>
                  <a:lnTo>
                    <a:pt x="704" y="365"/>
                  </a:lnTo>
                  <a:lnTo>
                    <a:pt x="695" y="407"/>
                  </a:lnTo>
                  <a:lnTo>
                    <a:pt x="680" y="446"/>
                  </a:lnTo>
                  <a:lnTo>
                    <a:pt x="659" y="484"/>
                  </a:lnTo>
                  <a:lnTo>
                    <a:pt x="634" y="519"/>
                  </a:lnTo>
                  <a:lnTo>
                    <a:pt x="604" y="549"/>
                  </a:lnTo>
                  <a:lnTo>
                    <a:pt x="570" y="577"/>
                  </a:lnTo>
                  <a:lnTo>
                    <a:pt x="532" y="600"/>
                  </a:lnTo>
                  <a:lnTo>
                    <a:pt x="492" y="618"/>
                  </a:lnTo>
                  <a:lnTo>
                    <a:pt x="448" y="632"/>
                  </a:lnTo>
                  <a:lnTo>
                    <a:pt x="401" y="640"/>
                  </a:lnTo>
                  <a:lnTo>
                    <a:pt x="354" y="643"/>
                  </a:lnTo>
                  <a:lnTo>
                    <a:pt x="306" y="640"/>
                  </a:lnTo>
                  <a:lnTo>
                    <a:pt x="260" y="632"/>
                  </a:lnTo>
                  <a:lnTo>
                    <a:pt x="217" y="618"/>
                  </a:lnTo>
                  <a:lnTo>
                    <a:pt x="175" y="600"/>
                  </a:lnTo>
                  <a:lnTo>
                    <a:pt x="137" y="577"/>
                  </a:lnTo>
                  <a:lnTo>
                    <a:pt x="103" y="549"/>
                  </a:lnTo>
                  <a:lnTo>
                    <a:pt x="74" y="519"/>
                  </a:lnTo>
                  <a:lnTo>
                    <a:pt x="48" y="484"/>
                  </a:lnTo>
                  <a:lnTo>
                    <a:pt x="29" y="446"/>
                  </a:lnTo>
                  <a:lnTo>
                    <a:pt x="13" y="407"/>
                  </a:lnTo>
                  <a:lnTo>
                    <a:pt x="3" y="365"/>
                  </a:lnTo>
                  <a:lnTo>
                    <a:pt x="0" y="321"/>
                  </a:lnTo>
                  <a:lnTo>
                    <a:pt x="3" y="278"/>
                  </a:lnTo>
                  <a:lnTo>
                    <a:pt x="13" y="236"/>
                  </a:lnTo>
                  <a:lnTo>
                    <a:pt x="29" y="196"/>
                  </a:lnTo>
                  <a:lnTo>
                    <a:pt x="48" y="159"/>
                  </a:lnTo>
                  <a:lnTo>
                    <a:pt x="74" y="125"/>
                  </a:lnTo>
                  <a:lnTo>
                    <a:pt x="103" y="94"/>
                  </a:lnTo>
                  <a:lnTo>
                    <a:pt x="137" y="67"/>
                  </a:lnTo>
                  <a:lnTo>
                    <a:pt x="175" y="44"/>
                  </a:lnTo>
                  <a:lnTo>
                    <a:pt x="217" y="25"/>
                  </a:lnTo>
                  <a:lnTo>
                    <a:pt x="260" y="11"/>
                  </a:lnTo>
                  <a:lnTo>
                    <a:pt x="306" y="3"/>
                  </a:lnTo>
                  <a:lnTo>
                    <a:pt x="3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Poppins Light" panose="00000400000000000000" pitchFamily="2" charset="0"/>
              </a:endParaRPr>
            </a:p>
          </p:txBody>
        </p:sp>
        <p:sp>
          <p:nvSpPr>
            <p:cNvPr id="26" name="Freeform 620">
              <a:extLst>
                <a:ext uri="{FF2B5EF4-FFF2-40B4-BE49-F238E27FC236}">
                  <a16:creationId xmlns:a16="http://schemas.microsoft.com/office/drawing/2014/main" id="{35C6767E-43B4-44E5-BD23-4E5091E8F040}"/>
                </a:ext>
              </a:extLst>
            </p:cNvPr>
            <p:cNvSpPr>
              <a:spLocks noEditPoints="1"/>
            </p:cNvSpPr>
            <p:nvPr/>
          </p:nvSpPr>
          <p:spPr bwMode="auto">
            <a:xfrm>
              <a:off x="2080" y="4125"/>
              <a:ext cx="65" cy="64"/>
            </a:xfrm>
            <a:custGeom>
              <a:avLst/>
              <a:gdLst>
                <a:gd name="T0" fmla="*/ 327 w 707"/>
                <a:gd name="T1" fmla="*/ 217 h 643"/>
                <a:gd name="T2" fmla="*/ 280 w 707"/>
                <a:gd name="T3" fmla="*/ 238 h 643"/>
                <a:gd name="T4" fmla="*/ 248 w 707"/>
                <a:gd name="T5" fmla="*/ 274 h 643"/>
                <a:gd name="T6" fmla="*/ 236 w 707"/>
                <a:gd name="T7" fmla="*/ 321 h 643"/>
                <a:gd name="T8" fmla="*/ 248 w 707"/>
                <a:gd name="T9" fmla="*/ 368 h 643"/>
                <a:gd name="T10" fmla="*/ 280 w 707"/>
                <a:gd name="T11" fmla="*/ 405 h 643"/>
                <a:gd name="T12" fmla="*/ 327 w 707"/>
                <a:gd name="T13" fmla="*/ 425 h 643"/>
                <a:gd name="T14" fmla="*/ 381 w 707"/>
                <a:gd name="T15" fmla="*/ 425 h 643"/>
                <a:gd name="T16" fmla="*/ 427 w 707"/>
                <a:gd name="T17" fmla="*/ 405 h 643"/>
                <a:gd name="T18" fmla="*/ 459 w 707"/>
                <a:gd name="T19" fmla="*/ 368 h 643"/>
                <a:gd name="T20" fmla="*/ 471 w 707"/>
                <a:gd name="T21" fmla="*/ 321 h 643"/>
                <a:gd name="T22" fmla="*/ 459 w 707"/>
                <a:gd name="T23" fmla="*/ 274 h 643"/>
                <a:gd name="T24" fmla="*/ 427 w 707"/>
                <a:gd name="T25" fmla="*/ 238 h 643"/>
                <a:gd name="T26" fmla="*/ 381 w 707"/>
                <a:gd name="T27" fmla="*/ 217 h 643"/>
                <a:gd name="T28" fmla="*/ 354 w 707"/>
                <a:gd name="T29" fmla="*/ 0 h 643"/>
                <a:gd name="T30" fmla="*/ 447 w 707"/>
                <a:gd name="T31" fmla="*/ 11 h 643"/>
                <a:gd name="T32" fmla="*/ 532 w 707"/>
                <a:gd name="T33" fmla="*/ 44 h 643"/>
                <a:gd name="T34" fmla="*/ 603 w 707"/>
                <a:gd name="T35" fmla="*/ 94 h 643"/>
                <a:gd name="T36" fmla="*/ 658 w 707"/>
                <a:gd name="T37" fmla="*/ 159 h 643"/>
                <a:gd name="T38" fmla="*/ 695 w 707"/>
                <a:gd name="T39" fmla="*/ 236 h 643"/>
                <a:gd name="T40" fmla="*/ 707 w 707"/>
                <a:gd name="T41" fmla="*/ 321 h 643"/>
                <a:gd name="T42" fmla="*/ 695 w 707"/>
                <a:gd name="T43" fmla="*/ 407 h 643"/>
                <a:gd name="T44" fmla="*/ 658 w 707"/>
                <a:gd name="T45" fmla="*/ 484 h 643"/>
                <a:gd name="T46" fmla="*/ 603 w 707"/>
                <a:gd name="T47" fmla="*/ 549 h 643"/>
                <a:gd name="T48" fmla="*/ 532 w 707"/>
                <a:gd name="T49" fmla="*/ 600 h 643"/>
                <a:gd name="T50" fmla="*/ 447 w 707"/>
                <a:gd name="T51" fmla="*/ 632 h 643"/>
                <a:gd name="T52" fmla="*/ 354 w 707"/>
                <a:gd name="T53" fmla="*/ 643 h 643"/>
                <a:gd name="T54" fmla="*/ 260 w 707"/>
                <a:gd name="T55" fmla="*/ 632 h 643"/>
                <a:gd name="T56" fmla="*/ 175 w 707"/>
                <a:gd name="T57" fmla="*/ 600 h 643"/>
                <a:gd name="T58" fmla="*/ 104 w 707"/>
                <a:gd name="T59" fmla="*/ 549 h 643"/>
                <a:gd name="T60" fmla="*/ 49 w 707"/>
                <a:gd name="T61" fmla="*/ 484 h 643"/>
                <a:gd name="T62" fmla="*/ 13 w 707"/>
                <a:gd name="T63" fmla="*/ 407 h 643"/>
                <a:gd name="T64" fmla="*/ 0 w 707"/>
                <a:gd name="T65" fmla="*/ 321 h 643"/>
                <a:gd name="T66" fmla="*/ 13 w 707"/>
                <a:gd name="T67" fmla="*/ 236 h 643"/>
                <a:gd name="T68" fmla="*/ 49 w 707"/>
                <a:gd name="T69" fmla="*/ 159 h 643"/>
                <a:gd name="T70" fmla="*/ 104 w 707"/>
                <a:gd name="T71" fmla="*/ 94 h 643"/>
                <a:gd name="T72" fmla="*/ 175 w 707"/>
                <a:gd name="T73" fmla="*/ 44 h 643"/>
                <a:gd name="T74" fmla="*/ 260 w 707"/>
                <a:gd name="T75" fmla="*/ 11 h 643"/>
                <a:gd name="T76" fmla="*/ 354 w 707"/>
                <a:gd name="T77" fmla="*/ 0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07" h="643">
                  <a:moveTo>
                    <a:pt x="354" y="214"/>
                  </a:moveTo>
                  <a:lnTo>
                    <a:pt x="327" y="217"/>
                  </a:lnTo>
                  <a:lnTo>
                    <a:pt x="302" y="225"/>
                  </a:lnTo>
                  <a:lnTo>
                    <a:pt x="280" y="238"/>
                  </a:lnTo>
                  <a:lnTo>
                    <a:pt x="262" y="254"/>
                  </a:lnTo>
                  <a:lnTo>
                    <a:pt x="248" y="274"/>
                  </a:lnTo>
                  <a:lnTo>
                    <a:pt x="239" y="297"/>
                  </a:lnTo>
                  <a:lnTo>
                    <a:pt x="236" y="321"/>
                  </a:lnTo>
                  <a:lnTo>
                    <a:pt x="239" y="346"/>
                  </a:lnTo>
                  <a:lnTo>
                    <a:pt x="248" y="368"/>
                  </a:lnTo>
                  <a:lnTo>
                    <a:pt x="262" y="388"/>
                  </a:lnTo>
                  <a:lnTo>
                    <a:pt x="280" y="405"/>
                  </a:lnTo>
                  <a:lnTo>
                    <a:pt x="302" y="417"/>
                  </a:lnTo>
                  <a:lnTo>
                    <a:pt x="327" y="425"/>
                  </a:lnTo>
                  <a:lnTo>
                    <a:pt x="354" y="428"/>
                  </a:lnTo>
                  <a:lnTo>
                    <a:pt x="381" y="425"/>
                  </a:lnTo>
                  <a:lnTo>
                    <a:pt x="405" y="417"/>
                  </a:lnTo>
                  <a:lnTo>
                    <a:pt x="427" y="405"/>
                  </a:lnTo>
                  <a:lnTo>
                    <a:pt x="445" y="388"/>
                  </a:lnTo>
                  <a:lnTo>
                    <a:pt x="459" y="368"/>
                  </a:lnTo>
                  <a:lnTo>
                    <a:pt x="468" y="346"/>
                  </a:lnTo>
                  <a:lnTo>
                    <a:pt x="471" y="321"/>
                  </a:lnTo>
                  <a:lnTo>
                    <a:pt x="468" y="297"/>
                  </a:lnTo>
                  <a:lnTo>
                    <a:pt x="459" y="274"/>
                  </a:lnTo>
                  <a:lnTo>
                    <a:pt x="445" y="254"/>
                  </a:lnTo>
                  <a:lnTo>
                    <a:pt x="427" y="238"/>
                  </a:lnTo>
                  <a:lnTo>
                    <a:pt x="405" y="225"/>
                  </a:lnTo>
                  <a:lnTo>
                    <a:pt x="381" y="217"/>
                  </a:lnTo>
                  <a:lnTo>
                    <a:pt x="354" y="214"/>
                  </a:lnTo>
                  <a:close/>
                  <a:moveTo>
                    <a:pt x="354" y="0"/>
                  </a:moveTo>
                  <a:lnTo>
                    <a:pt x="402" y="3"/>
                  </a:lnTo>
                  <a:lnTo>
                    <a:pt x="447" y="11"/>
                  </a:lnTo>
                  <a:lnTo>
                    <a:pt x="491" y="25"/>
                  </a:lnTo>
                  <a:lnTo>
                    <a:pt x="532" y="44"/>
                  </a:lnTo>
                  <a:lnTo>
                    <a:pt x="569" y="67"/>
                  </a:lnTo>
                  <a:lnTo>
                    <a:pt x="603" y="94"/>
                  </a:lnTo>
                  <a:lnTo>
                    <a:pt x="633" y="125"/>
                  </a:lnTo>
                  <a:lnTo>
                    <a:pt x="658" y="159"/>
                  </a:lnTo>
                  <a:lnTo>
                    <a:pt x="679" y="196"/>
                  </a:lnTo>
                  <a:lnTo>
                    <a:pt x="695" y="236"/>
                  </a:lnTo>
                  <a:lnTo>
                    <a:pt x="703" y="278"/>
                  </a:lnTo>
                  <a:lnTo>
                    <a:pt x="707" y="321"/>
                  </a:lnTo>
                  <a:lnTo>
                    <a:pt x="703" y="365"/>
                  </a:lnTo>
                  <a:lnTo>
                    <a:pt x="695" y="407"/>
                  </a:lnTo>
                  <a:lnTo>
                    <a:pt x="679" y="446"/>
                  </a:lnTo>
                  <a:lnTo>
                    <a:pt x="658" y="484"/>
                  </a:lnTo>
                  <a:lnTo>
                    <a:pt x="633" y="519"/>
                  </a:lnTo>
                  <a:lnTo>
                    <a:pt x="603" y="549"/>
                  </a:lnTo>
                  <a:lnTo>
                    <a:pt x="569" y="577"/>
                  </a:lnTo>
                  <a:lnTo>
                    <a:pt x="532" y="600"/>
                  </a:lnTo>
                  <a:lnTo>
                    <a:pt x="491" y="618"/>
                  </a:lnTo>
                  <a:lnTo>
                    <a:pt x="447" y="632"/>
                  </a:lnTo>
                  <a:lnTo>
                    <a:pt x="402" y="640"/>
                  </a:lnTo>
                  <a:lnTo>
                    <a:pt x="354" y="643"/>
                  </a:lnTo>
                  <a:lnTo>
                    <a:pt x="305" y="640"/>
                  </a:lnTo>
                  <a:lnTo>
                    <a:pt x="260" y="632"/>
                  </a:lnTo>
                  <a:lnTo>
                    <a:pt x="216" y="618"/>
                  </a:lnTo>
                  <a:lnTo>
                    <a:pt x="175" y="600"/>
                  </a:lnTo>
                  <a:lnTo>
                    <a:pt x="138" y="577"/>
                  </a:lnTo>
                  <a:lnTo>
                    <a:pt x="104" y="549"/>
                  </a:lnTo>
                  <a:lnTo>
                    <a:pt x="74" y="519"/>
                  </a:lnTo>
                  <a:lnTo>
                    <a:pt x="49" y="484"/>
                  </a:lnTo>
                  <a:lnTo>
                    <a:pt x="28" y="446"/>
                  </a:lnTo>
                  <a:lnTo>
                    <a:pt x="13" y="407"/>
                  </a:lnTo>
                  <a:lnTo>
                    <a:pt x="4" y="365"/>
                  </a:lnTo>
                  <a:lnTo>
                    <a:pt x="0" y="321"/>
                  </a:lnTo>
                  <a:lnTo>
                    <a:pt x="4" y="278"/>
                  </a:lnTo>
                  <a:lnTo>
                    <a:pt x="13" y="236"/>
                  </a:lnTo>
                  <a:lnTo>
                    <a:pt x="28" y="196"/>
                  </a:lnTo>
                  <a:lnTo>
                    <a:pt x="49" y="159"/>
                  </a:lnTo>
                  <a:lnTo>
                    <a:pt x="74" y="125"/>
                  </a:lnTo>
                  <a:lnTo>
                    <a:pt x="104" y="94"/>
                  </a:lnTo>
                  <a:lnTo>
                    <a:pt x="138" y="67"/>
                  </a:lnTo>
                  <a:lnTo>
                    <a:pt x="175" y="44"/>
                  </a:lnTo>
                  <a:lnTo>
                    <a:pt x="216" y="25"/>
                  </a:lnTo>
                  <a:lnTo>
                    <a:pt x="260" y="11"/>
                  </a:lnTo>
                  <a:lnTo>
                    <a:pt x="305" y="3"/>
                  </a:lnTo>
                  <a:lnTo>
                    <a:pt x="3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Poppins Light" panose="00000400000000000000" pitchFamily="2" charset="0"/>
              </a:endParaRPr>
            </a:p>
          </p:txBody>
        </p:sp>
        <p:sp>
          <p:nvSpPr>
            <p:cNvPr id="27" name="Freeform 621">
              <a:extLst>
                <a:ext uri="{FF2B5EF4-FFF2-40B4-BE49-F238E27FC236}">
                  <a16:creationId xmlns:a16="http://schemas.microsoft.com/office/drawing/2014/main" id="{715EC1FE-8CEC-4238-9669-8124EA5C362B}"/>
                </a:ext>
              </a:extLst>
            </p:cNvPr>
            <p:cNvSpPr>
              <a:spLocks noEditPoints="1"/>
            </p:cNvSpPr>
            <p:nvPr/>
          </p:nvSpPr>
          <p:spPr bwMode="auto">
            <a:xfrm>
              <a:off x="1858" y="3941"/>
              <a:ext cx="326" cy="216"/>
            </a:xfrm>
            <a:custGeom>
              <a:avLst/>
              <a:gdLst>
                <a:gd name="T0" fmla="*/ 3147 w 3590"/>
                <a:gd name="T1" fmla="*/ 976 h 2153"/>
                <a:gd name="T2" fmla="*/ 2840 w 3590"/>
                <a:gd name="T3" fmla="*/ 611 h 2153"/>
                <a:gd name="T4" fmla="*/ 2768 w 3590"/>
                <a:gd name="T5" fmla="*/ 591 h 2153"/>
                <a:gd name="T6" fmla="*/ 2209 w 3590"/>
                <a:gd name="T7" fmla="*/ 0 h 2153"/>
                <a:gd name="T8" fmla="*/ 2261 w 3590"/>
                <a:gd name="T9" fmla="*/ 19 h 2153"/>
                <a:gd name="T10" fmla="*/ 2281 w 3590"/>
                <a:gd name="T11" fmla="*/ 66 h 2153"/>
                <a:gd name="T12" fmla="*/ 2955 w 3590"/>
                <a:gd name="T13" fmla="*/ 343 h 2153"/>
                <a:gd name="T14" fmla="*/ 3018 w 3590"/>
                <a:gd name="T15" fmla="*/ 367 h 2153"/>
                <a:gd name="T16" fmla="*/ 3452 w 3590"/>
                <a:gd name="T17" fmla="*/ 875 h 2153"/>
                <a:gd name="T18" fmla="*/ 3483 w 3590"/>
                <a:gd name="T19" fmla="*/ 931 h 2153"/>
                <a:gd name="T20" fmla="*/ 3496 w 3590"/>
                <a:gd name="T21" fmla="*/ 993 h 2153"/>
                <a:gd name="T22" fmla="*/ 3539 w 3590"/>
                <a:gd name="T23" fmla="*/ 1795 h 2153"/>
                <a:gd name="T24" fmla="*/ 3581 w 3590"/>
                <a:gd name="T25" fmla="*/ 1824 h 2153"/>
                <a:gd name="T26" fmla="*/ 3590 w 3590"/>
                <a:gd name="T27" fmla="*/ 2087 h 2153"/>
                <a:gd name="T28" fmla="*/ 3570 w 3590"/>
                <a:gd name="T29" fmla="*/ 2134 h 2153"/>
                <a:gd name="T30" fmla="*/ 3518 w 3590"/>
                <a:gd name="T31" fmla="*/ 2153 h 2153"/>
                <a:gd name="T32" fmla="*/ 3281 w 3590"/>
                <a:gd name="T33" fmla="*/ 2050 h 2153"/>
                <a:gd name="T34" fmla="*/ 3218 w 3590"/>
                <a:gd name="T35" fmla="*/ 1912 h 2153"/>
                <a:gd name="T36" fmla="*/ 3109 w 3590"/>
                <a:gd name="T37" fmla="*/ 1802 h 2153"/>
                <a:gd name="T38" fmla="*/ 2967 w 3590"/>
                <a:gd name="T39" fmla="*/ 1728 h 2153"/>
                <a:gd name="T40" fmla="*/ 2800 w 3590"/>
                <a:gd name="T41" fmla="*/ 1702 h 2153"/>
                <a:gd name="T42" fmla="*/ 2632 w 3590"/>
                <a:gd name="T43" fmla="*/ 1728 h 2153"/>
                <a:gd name="T44" fmla="*/ 2490 w 3590"/>
                <a:gd name="T45" fmla="*/ 1802 h 2153"/>
                <a:gd name="T46" fmla="*/ 2382 w 3590"/>
                <a:gd name="T47" fmla="*/ 1912 h 2153"/>
                <a:gd name="T48" fmla="*/ 2318 w 3590"/>
                <a:gd name="T49" fmla="*/ 2050 h 2153"/>
                <a:gd name="T50" fmla="*/ 1310 w 3590"/>
                <a:gd name="T51" fmla="*/ 2153 h 2153"/>
                <a:gd name="T52" fmla="*/ 1280 w 3590"/>
                <a:gd name="T53" fmla="*/ 2002 h 2153"/>
                <a:gd name="T54" fmla="*/ 1201 w 3590"/>
                <a:gd name="T55" fmla="*/ 1872 h 2153"/>
                <a:gd name="T56" fmla="*/ 1080 w 3590"/>
                <a:gd name="T57" fmla="*/ 1772 h 2153"/>
                <a:gd name="T58" fmla="*/ 928 w 3590"/>
                <a:gd name="T59" fmla="*/ 1714 h 2153"/>
                <a:gd name="T60" fmla="*/ 757 w 3590"/>
                <a:gd name="T61" fmla="*/ 1705 h 2153"/>
                <a:gd name="T62" fmla="*/ 597 w 3590"/>
                <a:gd name="T63" fmla="*/ 1748 h 2153"/>
                <a:gd name="T64" fmla="*/ 465 w 3590"/>
                <a:gd name="T65" fmla="*/ 1835 h 2153"/>
                <a:gd name="T66" fmla="*/ 370 w 3590"/>
                <a:gd name="T67" fmla="*/ 1955 h 2153"/>
                <a:gd name="T68" fmla="*/ 323 w 3590"/>
                <a:gd name="T69" fmla="*/ 2101 h 2153"/>
                <a:gd name="T70" fmla="*/ 53 w 3590"/>
                <a:gd name="T71" fmla="*/ 2151 h 2153"/>
                <a:gd name="T72" fmla="*/ 10 w 3590"/>
                <a:gd name="T73" fmla="*/ 2120 h 2153"/>
                <a:gd name="T74" fmla="*/ 0 w 3590"/>
                <a:gd name="T75" fmla="*/ 1857 h 2153"/>
                <a:gd name="T76" fmla="*/ 21 w 3590"/>
                <a:gd name="T77" fmla="*/ 1811 h 2153"/>
                <a:gd name="T78" fmla="*/ 70 w 3590"/>
                <a:gd name="T79" fmla="*/ 1792 h 2153"/>
                <a:gd name="T80" fmla="*/ 112 w 3590"/>
                <a:gd name="T81" fmla="*/ 224 h 2153"/>
                <a:gd name="T82" fmla="*/ 155 w 3590"/>
                <a:gd name="T83" fmla="*/ 119 h 2153"/>
                <a:gd name="T84" fmla="*/ 241 w 3590"/>
                <a:gd name="T85" fmla="*/ 42 h 2153"/>
                <a:gd name="T86" fmla="*/ 355 w 3590"/>
                <a:gd name="T87" fmla="*/ 2 h 2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590" h="2153">
                  <a:moveTo>
                    <a:pt x="2465" y="591"/>
                  </a:moveTo>
                  <a:lnTo>
                    <a:pt x="2465" y="976"/>
                  </a:lnTo>
                  <a:lnTo>
                    <a:pt x="3147" y="976"/>
                  </a:lnTo>
                  <a:lnTo>
                    <a:pt x="2878" y="641"/>
                  </a:lnTo>
                  <a:lnTo>
                    <a:pt x="2861" y="625"/>
                  </a:lnTo>
                  <a:lnTo>
                    <a:pt x="2840" y="611"/>
                  </a:lnTo>
                  <a:lnTo>
                    <a:pt x="2816" y="600"/>
                  </a:lnTo>
                  <a:lnTo>
                    <a:pt x="2791" y="593"/>
                  </a:lnTo>
                  <a:lnTo>
                    <a:pt x="2768" y="591"/>
                  </a:lnTo>
                  <a:lnTo>
                    <a:pt x="2465" y="591"/>
                  </a:lnTo>
                  <a:close/>
                  <a:moveTo>
                    <a:pt x="398" y="0"/>
                  </a:moveTo>
                  <a:lnTo>
                    <a:pt x="2209" y="0"/>
                  </a:lnTo>
                  <a:lnTo>
                    <a:pt x="2229" y="2"/>
                  </a:lnTo>
                  <a:lnTo>
                    <a:pt x="2246" y="9"/>
                  </a:lnTo>
                  <a:lnTo>
                    <a:pt x="2261" y="19"/>
                  </a:lnTo>
                  <a:lnTo>
                    <a:pt x="2272" y="32"/>
                  </a:lnTo>
                  <a:lnTo>
                    <a:pt x="2279" y="48"/>
                  </a:lnTo>
                  <a:lnTo>
                    <a:pt x="2281" y="66"/>
                  </a:lnTo>
                  <a:lnTo>
                    <a:pt x="2281" y="342"/>
                  </a:lnTo>
                  <a:lnTo>
                    <a:pt x="2934" y="342"/>
                  </a:lnTo>
                  <a:lnTo>
                    <a:pt x="2955" y="343"/>
                  </a:lnTo>
                  <a:lnTo>
                    <a:pt x="2977" y="349"/>
                  </a:lnTo>
                  <a:lnTo>
                    <a:pt x="2999" y="357"/>
                  </a:lnTo>
                  <a:lnTo>
                    <a:pt x="3018" y="367"/>
                  </a:lnTo>
                  <a:lnTo>
                    <a:pt x="3036" y="380"/>
                  </a:lnTo>
                  <a:lnTo>
                    <a:pt x="3050" y="394"/>
                  </a:lnTo>
                  <a:lnTo>
                    <a:pt x="3452" y="875"/>
                  </a:lnTo>
                  <a:lnTo>
                    <a:pt x="3464" y="891"/>
                  </a:lnTo>
                  <a:lnTo>
                    <a:pt x="3474" y="910"/>
                  </a:lnTo>
                  <a:lnTo>
                    <a:pt x="3483" y="931"/>
                  </a:lnTo>
                  <a:lnTo>
                    <a:pt x="3489" y="952"/>
                  </a:lnTo>
                  <a:lnTo>
                    <a:pt x="3494" y="973"/>
                  </a:lnTo>
                  <a:lnTo>
                    <a:pt x="3496" y="993"/>
                  </a:lnTo>
                  <a:lnTo>
                    <a:pt x="3496" y="1792"/>
                  </a:lnTo>
                  <a:lnTo>
                    <a:pt x="3520" y="1792"/>
                  </a:lnTo>
                  <a:lnTo>
                    <a:pt x="3539" y="1795"/>
                  </a:lnTo>
                  <a:lnTo>
                    <a:pt x="3555" y="1801"/>
                  </a:lnTo>
                  <a:lnTo>
                    <a:pt x="3570" y="1811"/>
                  </a:lnTo>
                  <a:lnTo>
                    <a:pt x="3581" y="1824"/>
                  </a:lnTo>
                  <a:lnTo>
                    <a:pt x="3588" y="1840"/>
                  </a:lnTo>
                  <a:lnTo>
                    <a:pt x="3590" y="1857"/>
                  </a:lnTo>
                  <a:lnTo>
                    <a:pt x="3590" y="2087"/>
                  </a:lnTo>
                  <a:lnTo>
                    <a:pt x="3588" y="2105"/>
                  </a:lnTo>
                  <a:lnTo>
                    <a:pt x="3581" y="2120"/>
                  </a:lnTo>
                  <a:lnTo>
                    <a:pt x="3570" y="2134"/>
                  </a:lnTo>
                  <a:lnTo>
                    <a:pt x="3554" y="2144"/>
                  </a:lnTo>
                  <a:lnTo>
                    <a:pt x="3538" y="2151"/>
                  </a:lnTo>
                  <a:lnTo>
                    <a:pt x="3518" y="2153"/>
                  </a:lnTo>
                  <a:lnTo>
                    <a:pt x="3295" y="2153"/>
                  </a:lnTo>
                  <a:lnTo>
                    <a:pt x="3291" y="2101"/>
                  </a:lnTo>
                  <a:lnTo>
                    <a:pt x="3281" y="2050"/>
                  </a:lnTo>
                  <a:lnTo>
                    <a:pt x="3266" y="2002"/>
                  </a:lnTo>
                  <a:lnTo>
                    <a:pt x="3244" y="1955"/>
                  </a:lnTo>
                  <a:lnTo>
                    <a:pt x="3218" y="1912"/>
                  </a:lnTo>
                  <a:lnTo>
                    <a:pt x="3186" y="1872"/>
                  </a:lnTo>
                  <a:lnTo>
                    <a:pt x="3149" y="1835"/>
                  </a:lnTo>
                  <a:lnTo>
                    <a:pt x="3109" y="1802"/>
                  </a:lnTo>
                  <a:lnTo>
                    <a:pt x="3065" y="1772"/>
                  </a:lnTo>
                  <a:lnTo>
                    <a:pt x="3017" y="1748"/>
                  </a:lnTo>
                  <a:lnTo>
                    <a:pt x="2967" y="1728"/>
                  </a:lnTo>
                  <a:lnTo>
                    <a:pt x="2913" y="1714"/>
                  </a:lnTo>
                  <a:lnTo>
                    <a:pt x="2857" y="1705"/>
                  </a:lnTo>
                  <a:lnTo>
                    <a:pt x="2800" y="1702"/>
                  </a:lnTo>
                  <a:lnTo>
                    <a:pt x="2741" y="1705"/>
                  </a:lnTo>
                  <a:lnTo>
                    <a:pt x="2686" y="1714"/>
                  </a:lnTo>
                  <a:lnTo>
                    <a:pt x="2632" y="1728"/>
                  </a:lnTo>
                  <a:lnTo>
                    <a:pt x="2582" y="1748"/>
                  </a:lnTo>
                  <a:lnTo>
                    <a:pt x="2534" y="1772"/>
                  </a:lnTo>
                  <a:lnTo>
                    <a:pt x="2490" y="1802"/>
                  </a:lnTo>
                  <a:lnTo>
                    <a:pt x="2450" y="1835"/>
                  </a:lnTo>
                  <a:lnTo>
                    <a:pt x="2413" y="1872"/>
                  </a:lnTo>
                  <a:lnTo>
                    <a:pt x="2382" y="1912"/>
                  </a:lnTo>
                  <a:lnTo>
                    <a:pt x="2355" y="1955"/>
                  </a:lnTo>
                  <a:lnTo>
                    <a:pt x="2333" y="2002"/>
                  </a:lnTo>
                  <a:lnTo>
                    <a:pt x="2318" y="2050"/>
                  </a:lnTo>
                  <a:lnTo>
                    <a:pt x="2308" y="2101"/>
                  </a:lnTo>
                  <a:lnTo>
                    <a:pt x="2305" y="2153"/>
                  </a:lnTo>
                  <a:lnTo>
                    <a:pt x="1310" y="2153"/>
                  </a:lnTo>
                  <a:lnTo>
                    <a:pt x="1307" y="2101"/>
                  </a:lnTo>
                  <a:lnTo>
                    <a:pt x="1297" y="2050"/>
                  </a:lnTo>
                  <a:lnTo>
                    <a:pt x="1280" y="2002"/>
                  </a:lnTo>
                  <a:lnTo>
                    <a:pt x="1260" y="1955"/>
                  </a:lnTo>
                  <a:lnTo>
                    <a:pt x="1233" y="1912"/>
                  </a:lnTo>
                  <a:lnTo>
                    <a:pt x="1201" y="1872"/>
                  </a:lnTo>
                  <a:lnTo>
                    <a:pt x="1165" y="1835"/>
                  </a:lnTo>
                  <a:lnTo>
                    <a:pt x="1124" y="1802"/>
                  </a:lnTo>
                  <a:lnTo>
                    <a:pt x="1080" y="1772"/>
                  </a:lnTo>
                  <a:lnTo>
                    <a:pt x="1032" y="1748"/>
                  </a:lnTo>
                  <a:lnTo>
                    <a:pt x="981" y="1728"/>
                  </a:lnTo>
                  <a:lnTo>
                    <a:pt x="928" y="1714"/>
                  </a:lnTo>
                  <a:lnTo>
                    <a:pt x="872" y="1705"/>
                  </a:lnTo>
                  <a:lnTo>
                    <a:pt x="815" y="1702"/>
                  </a:lnTo>
                  <a:lnTo>
                    <a:pt x="757" y="1705"/>
                  </a:lnTo>
                  <a:lnTo>
                    <a:pt x="702" y="1714"/>
                  </a:lnTo>
                  <a:lnTo>
                    <a:pt x="648" y="1728"/>
                  </a:lnTo>
                  <a:lnTo>
                    <a:pt x="597" y="1748"/>
                  </a:lnTo>
                  <a:lnTo>
                    <a:pt x="550" y="1772"/>
                  </a:lnTo>
                  <a:lnTo>
                    <a:pt x="505" y="1802"/>
                  </a:lnTo>
                  <a:lnTo>
                    <a:pt x="465" y="1835"/>
                  </a:lnTo>
                  <a:lnTo>
                    <a:pt x="429" y="1872"/>
                  </a:lnTo>
                  <a:lnTo>
                    <a:pt x="397" y="1912"/>
                  </a:lnTo>
                  <a:lnTo>
                    <a:pt x="370" y="1955"/>
                  </a:lnTo>
                  <a:lnTo>
                    <a:pt x="349" y="2002"/>
                  </a:lnTo>
                  <a:lnTo>
                    <a:pt x="332" y="2050"/>
                  </a:lnTo>
                  <a:lnTo>
                    <a:pt x="323" y="2101"/>
                  </a:lnTo>
                  <a:lnTo>
                    <a:pt x="319" y="2153"/>
                  </a:lnTo>
                  <a:lnTo>
                    <a:pt x="73" y="2153"/>
                  </a:lnTo>
                  <a:lnTo>
                    <a:pt x="53" y="2151"/>
                  </a:lnTo>
                  <a:lnTo>
                    <a:pt x="36" y="2144"/>
                  </a:lnTo>
                  <a:lnTo>
                    <a:pt x="21" y="2134"/>
                  </a:lnTo>
                  <a:lnTo>
                    <a:pt x="10" y="2120"/>
                  </a:lnTo>
                  <a:lnTo>
                    <a:pt x="2" y="2105"/>
                  </a:lnTo>
                  <a:lnTo>
                    <a:pt x="0" y="2087"/>
                  </a:lnTo>
                  <a:lnTo>
                    <a:pt x="0" y="1857"/>
                  </a:lnTo>
                  <a:lnTo>
                    <a:pt x="2" y="1840"/>
                  </a:lnTo>
                  <a:lnTo>
                    <a:pt x="10" y="1824"/>
                  </a:lnTo>
                  <a:lnTo>
                    <a:pt x="21" y="1811"/>
                  </a:lnTo>
                  <a:lnTo>
                    <a:pt x="35" y="1801"/>
                  </a:lnTo>
                  <a:lnTo>
                    <a:pt x="52" y="1795"/>
                  </a:lnTo>
                  <a:lnTo>
                    <a:pt x="70" y="1792"/>
                  </a:lnTo>
                  <a:lnTo>
                    <a:pt x="109" y="1792"/>
                  </a:lnTo>
                  <a:lnTo>
                    <a:pt x="109" y="264"/>
                  </a:lnTo>
                  <a:lnTo>
                    <a:pt x="112" y="224"/>
                  </a:lnTo>
                  <a:lnTo>
                    <a:pt x="121" y="187"/>
                  </a:lnTo>
                  <a:lnTo>
                    <a:pt x="135" y="152"/>
                  </a:lnTo>
                  <a:lnTo>
                    <a:pt x="155" y="119"/>
                  </a:lnTo>
                  <a:lnTo>
                    <a:pt x="179" y="90"/>
                  </a:lnTo>
                  <a:lnTo>
                    <a:pt x="208" y="64"/>
                  </a:lnTo>
                  <a:lnTo>
                    <a:pt x="241" y="42"/>
                  </a:lnTo>
                  <a:lnTo>
                    <a:pt x="276" y="24"/>
                  </a:lnTo>
                  <a:lnTo>
                    <a:pt x="315" y="11"/>
                  </a:lnTo>
                  <a:lnTo>
                    <a:pt x="355" y="2"/>
                  </a:lnTo>
                  <a:lnTo>
                    <a:pt x="39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Poppins Light" panose="00000400000000000000" pitchFamily="2" charset="0"/>
              </a:endParaRPr>
            </a:p>
          </p:txBody>
        </p:sp>
      </p:grpSp>
      <p:grpSp>
        <p:nvGrpSpPr>
          <p:cNvPr id="28" name="Group 27"/>
          <p:cNvGrpSpPr/>
          <p:nvPr/>
        </p:nvGrpSpPr>
        <p:grpSpPr>
          <a:xfrm>
            <a:off x="279400" y="1"/>
            <a:ext cx="11912600" cy="6857999"/>
            <a:chOff x="279400" y="1"/>
            <a:chExt cx="11912600" cy="6857999"/>
          </a:xfrm>
        </p:grpSpPr>
        <p:grpSp>
          <p:nvGrpSpPr>
            <p:cNvPr id="29" name="Group 28"/>
            <p:cNvGrpSpPr/>
            <p:nvPr/>
          </p:nvGrpSpPr>
          <p:grpSpPr>
            <a:xfrm>
              <a:off x="279400" y="215900"/>
              <a:ext cx="533400" cy="533400"/>
              <a:chOff x="901700" y="4102100"/>
              <a:chExt cx="1879600" cy="1879600"/>
            </a:xfrm>
          </p:grpSpPr>
          <p:sp>
            <p:nvSpPr>
              <p:cNvPr id="39" name="Donut 38"/>
              <p:cNvSpPr/>
              <p:nvPr/>
            </p:nvSpPr>
            <p:spPr>
              <a:xfrm>
                <a:off x="901700" y="4102100"/>
                <a:ext cx="1879600" cy="1879600"/>
              </a:xfrm>
              <a:prstGeom prst="donut">
                <a:avLst>
                  <a:gd name="adj" fmla="val 810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0" name="Oval 39"/>
              <p:cNvSpPr/>
              <p:nvPr/>
            </p:nvSpPr>
            <p:spPr>
              <a:xfrm>
                <a:off x="1320800" y="4521200"/>
                <a:ext cx="1041400" cy="10414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Freeform 29"/>
            <p:cNvSpPr/>
            <p:nvPr/>
          </p:nvSpPr>
          <p:spPr>
            <a:xfrm>
              <a:off x="11239500" y="4445000"/>
              <a:ext cx="952500" cy="1905000"/>
            </a:xfrm>
            <a:custGeom>
              <a:avLst/>
              <a:gdLst>
                <a:gd name="connsiteX0" fmla="*/ 1219200 w 1219200"/>
                <a:gd name="connsiteY0" fmla="*/ 543697 h 2438400"/>
                <a:gd name="connsiteX1" fmla="*/ 1219200 w 1219200"/>
                <a:gd name="connsiteY1" fmla="*/ 1894703 h 2438400"/>
                <a:gd name="connsiteX2" fmla="*/ 543697 w 1219200"/>
                <a:gd name="connsiteY2" fmla="*/ 1219200 h 2438400"/>
                <a:gd name="connsiteX3" fmla="*/ 1219200 w 1219200"/>
                <a:gd name="connsiteY3" fmla="*/ 543697 h 2438400"/>
                <a:gd name="connsiteX4" fmla="*/ 1219200 w 1219200"/>
                <a:gd name="connsiteY4" fmla="*/ 0 h 2438400"/>
                <a:gd name="connsiteX5" fmla="*/ 1219200 w 1219200"/>
                <a:gd name="connsiteY5" fmla="*/ 197705 h 2438400"/>
                <a:gd name="connsiteX6" fmla="*/ 197705 w 1219200"/>
                <a:gd name="connsiteY6" fmla="*/ 1219200 h 2438400"/>
                <a:gd name="connsiteX7" fmla="*/ 1219200 w 1219200"/>
                <a:gd name="connsiteY7" fmla="*/ 2240695 h 2438400"/>
                <a:gd name="connsiteX8" fmla="*/ 1219200 w 1219200"/>
                <a:gd name="connsiteY8" fmla="*/ 2438400 h 2438400"/>
                <a:gd name="connsiteX9" fmla="*/ 0 w 1219200"/>
                <a:gd name="connsiteY9" fmla="*/ 1219200 h 2438400"/>
                <a:gd name="connsiteX10" fmla="*/ 1219200 w 1219200"/>
                <a:gd name="connsiteY10" fmla="*/ 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 h="2438400">
                  <a:moveTo>
                    <a:pt x="1219200" y="543697"/>
                  </a:moveTo>
                  <a:lnTo>
                    <a:pt x="1219200" y="1894703"/>
                  </a:lnTo>
                  <a:cubicBezTo>
                    <a:pt x="846130" y="1894703"/>
                    <a:pt x="543697" y="1592270"/>
                    <a:pt x="543697" y="1219200"/>
                  </a:cubicBezTo>
                  <a:cubicBezTo>
                    <a:pt x="543697" y="846130"/>
                    <a:pt x="846130" y="543697"/>
                    <a:pt x="1219200" y="543697"/>
                  </a:cubicBezTo>
                  <a:close/>
                  <a:moveTo>
                    <a:pt x="1219200" y="0"/>
                  </a:moveTo>
                  <a:lnTo>
                    <a:pt x="1219200" y="197705"/>
                  </a:lnTo>
                  <a:cubicBezTo>
                    <a:pt x="655044" y="197705"/>
                    <a:pt x="197705" y="655044"/>
                    <a:pt x="197705" y="1219200"/>
                  </a:cubicBezTo>
                  <a:cubicBezTo>
                    <a:pt x="197705" y="1783356"/>
                    <a:pt x="655044" y="2240695"/>
                    <a:pt x="1219200" y="2240695"/>
                  </a:cubicBezTo>
                  <a:lnTo>
                    <a:pt x="1219200" y="2438400"/>
                  </a:lnTo>
                  <a:cubicBezTo>
                    <a:pt x="545854" y="2438400"/>
                    <a:pt x="0" y="1892546"/>
                    <a:pt x="0" y="1219200"/>
                  </a:cubicBezTo>
                  <a:cubicBezTo>
                    <a:pt x="0" y="545854"/>
                    <a:pt x="545854" y="0"/>
                    <a:pt x="12192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p:cNvSpPr txBox="1"/>
            <p:nvPr/>
          </p:nvSpPr>
          <p:spPr>
            <a:xfrm>
              <a:off x="863600" y="344100"/>
              <a:ext cx="1454244" cy="276999"/>
            </a:xfrm>
            <a:prstGeom prst="rect">
              <a:avLst/>
            </a:prstGeom>
            <a:noFill/>
          </p:spPr>
          <p:txBody>
            <a:bodyPr wrap="none" rtlCol="0">
              <a:spAutoFit/>
            </a:bodyPr>
            <a:lstStyle/>
            <a:p>
              <a:r>
                <a:rPr lang="en-US" sz="1200" dirty="0">
                  <a:solidFill>
                    <a:schemeClr val="bg1">
                      <a:lumMod val="75000"/>
                    </a:schemeClr>
                  </a:solidFill>
                  <a:latin typeface="Poppins" panose="00000500000000000000" pitchFamily="2" charset="0"/>
                  <a:cs typeface="Poppins" panose="00000500000000000000" pitchFamily="2" charset="0"/>
                </a:rPr>
                <a:t>CLOSE UP PHOTO</a:t>
              </a:r>
            </a:p>
          </p:txBody>
        </p:sp>
        <p:sp>
          <p:nvSpPr>
            <p:cNvPr id="32" name="Freeform 31"/>
            <p:cNvSpPr/>
            <p:nvPr/>
          </p:nvSpPr>
          <p:spPr>
            <a:xfrm>
              <a:off x="10176022" y="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rot="10800000">
              <a:off x="719266" y="623690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rot="5400000">
              <a:off x="10147488" y="2539838"/>
              <a:ext cx="3336260" cy="253916"/>
              <a:chOff x="2362388" y="2033200"/>
              <a:chExt cx="3336260" cy="253916"/>
            </a:xfrm>
          </p:grpSpPr>
          <p:sp>
            <p:nvSpPr>
              <p:cNvPr id="35" name="TextBox 34"/>
              <p:cNvSpPr txBox="1"/>
              <p:nvPr/>
            </p:nvSpPr>
            <p:spPr>
              <a:xfrm>
                <a:off x="2362388" y="2033200"/>
                <a:ext cx="740908"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Home</a:t>
                </a:r>
              </a:p>
            </p:txBody>
          </p:sp>
          <p:sp>
            <p:nvSpPr>
              <p:cNvPr id="36" name="TextBox 35"/>
              <p:cNvSpPr txBox="1"/>
              <p:nvPr/>
            </p:nvSpPr>
            <p:spPr>
              <a:xfrm>
                <a:off x="3273992" y="2033200"/>
                <a:ext cx="764953"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Photo</a:t>
                </a:r>
              </a:p>
            </p:txBody>
          </p:sp>
          <p:sp>
            <p:nvSpPr>
              <p:cNvPr id="37" name="TextBox 36"/>
              <p:cNvSpPr txBox="1"/>
              <p:nvPr/>
            </p:nvSpPr>
            <p:spPr>
              <a:xfrm>
                <a:off x="4209641" y="2033200"/>
                <a:ext cx="763351"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Video</a:t>
                </a:r>
              </a:p>
            </p:txBody>
          </p:sp>
          <p:sp>
            <p:nvSpPr>
              <p:cNvPr id="38" name="TextBox 37"/>
              <p:cNvSpPr txBox="1"/>
              <p:nvPr/>
            </p:nvSpPr>
            <p:spPr>
              <a:xfrm>
                <a:off x="5143688" y="2033200"/>
                <a:ext cx="554960"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Exit</a:t>
                </a:r>
              </a:p>
            </p:txBody>
          </p:sp>
        </p:grpSp>
      </p:grpSp>
      <p:sp>
        <p:nvSpPr>
          <p:cNvPr id="41" name="TextBox 40"/>
          <p:cNvSpPr txBox="1"/>
          <p:nvPr/>
        </p:nvSpPr>
        <p:spPr>
          <a:xfrm>
            <a:off x="3748251" y="857713"/>
            <a:ext cx="4695517" cy="707886"/>
          </a:xfrm>
          <a:prstGeom prst="rect">
            <a:avLst/>
          </a:prstGeom>
          <a:noFill/>
        </p:spPr>
        <p:txBody>
          <a:bodyPr wrap="none" rtlCol="0">
            <a:spAutoFit/>
          </a:bodyPr>
          <a:lstStyle/>
          <a:p>
            <a:pPr algn="ctr"/>
            <a:r>
              <a:rPr lang="en-US" sz="4000" dirty="0">
                <a:solidFill>
                  <a:schemeClr val="tx1">
                    <a:lumMod val="75000"/>
                    <a:lumOff val="25000"/>
                  </a:schemeClr>
                </a:solidFill>
                <a:latin typeface="Bree Serif" panose="02000503040000020004" pitchFamily="2" charset="0"/>
              </a:rPr>
              <a:t>Infographic </a:t>
            </a:r>
            <a:r>
              <a:rPr lang="en-US" sz="4000" dirty="0">
                <a:solidFill>
                  <a:schemeClr val="accent4"/>
                </a:solidFill>
                <a:latin typeface="Bree Serif" panose="02000503040000020004" pitchFamily="2" charset="0"/>
              </a:rPr>
              <a:t>Section</a:t>
            </a:r>
          </a:p>
        </p:txBody>
      </p:sp>
    </p:spTree>
    <p:extLst>
      <p:ext uri="{BB962C8B-B14F-4D97-AF65-F5344CB8AC3E}">
        <p14:creationId xmlns:p14="http://schemas.microsoft.com/office/powerpoint/2010/main" val="3286319679"/>
      </p:ext>
    </p:extLst>
  </p:cSld>
  <p:clrMapOvr>
    <a:masterClrMapping/>
  </p:clrMapOvr>
  <p:transition spd="slow">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6B82B7A7-8163-4555-A4A9-5482BF910666}"/>
              </a:ext>
            </a:extLst>
          </p:cNvPr>
          <p:cNvSpPr/>
          <p:nvPr/>
        </p:nvSpPr>
        <p:spPr>
          <a:xfrm>
            <a:off x="5171732" y="3787556"/>
            <a:ext cx="1848536" cy="646331"/>
          </a:xfrm>
          <a:prstGeom prst="rect">
            <a:avLst/>
          </a:prstGeom>
        </p:spPr>
        <p:txBody>
          <a:bodyPr wrap="square" anchor="b">
            <a:spAutoFit/>
          </a:bodyPr>
          <a:lstStyle/>
          <a:p>
            <a:pPr algn="ctr"/>
            <a:r>
              <a:rPr lang="en-US" b="1" dirty="0">
                <a:solidFill>
                  <a:schemeClr val="accent3"/>
                </a:solidFill>
                <a:latin typeface="Poppins Light" panose="00000400000000000000" pitchFamily="2" charset="0"/>
              </a:rPr>
              <a:t>Insert title here</a:t>
            </a:r>
          </a:p>
        </p:txBody>
      </p:sp>
      <p:sp>
        <p:nvSpPr>
          <p:cNvPr id="24" name="Rectangle 23">
            <a:extLst>
              <a:ext uri="{FF2B5EF4-FFF2-40B4-BE49-F238E27FC236}">
                <a16:creationId xmlns:a16="http://schemas.microsoft.com/office/drawing/2014/main" id="{EA970A6A-561E-487F-BD43-C61F1DFB238C}"/>
              </a:ext>
            </a:extLst>
          </p:cNvPr>
          <p:cNvSpPr/>
          <p:nvPr/>
        </p:nvSpPr>
        <p:spPr>
          <a:xfrm>
            <a:off x="1683606" y="2176036"/>
            <a:ext cx="1699064" cy="15621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Poppins Light" panose="00000400000000000000" pitchFamily="2" charset="0"/>
            </a:endParaRPr>
          </a:p>
        </p:txBody>
      </p:sp>
      <p:sp>
        <p:nvSpPr>
          <p:cNvPr id="25" name="Rectangle 24">
            <a:extLst>
              <a:ext uri="{FF2B5EF4-FFF2-40B4-BE49-F238E27FC236}">
                <a16:creationId xmlns:a16="http://schemas.microsoft.com/office/drawing/2014/main" id="{F86836EA-CA31-435D-823F-C91A8BE8BEE2}"/>
              </a:ext>
            </a:extLst>
          </p:cNvPr>
          <p:cNvSpPr/>
          <p:nvPr/>
        </p:nvSpPr>
        <p:spPr>
          <a:xfrm>
            <a:off x="5246468" y="2176036"/>
            <a:ext cx="1699064" cy="15621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Poppins Light" panose="00000400000000000000" pitchFamily="2" charset="0"/>
            </a:endParaRPr>
          </a:p>
        </p:txBody>
      </p:sp>
      <p:sp>
        <p:nvSpPr>
          <p:cNvPr id="26" name="Rectangle 25">
            <a:extLst>
              <a:ext uri="{FF2B5EF4-FFF2-40B4-BE49-F238E27FC236}">
                <a16:creationId xmlns:a16="http://schemas.microsoft.com/office/drawing/2014/main" id="{F236809E-F9C1-404F-A772-C425C7397431}"/>
              </a:ext>
            </a:extLst>
          </p:cNvPr>
          <p:cNvSpPr/>
          <p:nvPr/>
        </p:nvSpPr>
        <p:spPr>
          <a:xfrm>
            <a:off x="8809329" y="2176036"/>
            <a:ext cx="1699064" cy="15621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Poppins Light" panose="00000400000000000000" pitchFamily="2" charset="0"/>
            </a:endParaRPr>
          </a:p>
        </p:txBody>
      </p:sp>
      <p:sp>
        <p:nvSpPr>
          <p:cNvPr id="40" name="Rectangle 39">
            <a:extLst>
              <a:ext uri="{FF2B5EF4-FFF2-40B4-BE49-F238E27FC236}">
                <a16:creationId xmlns:a16="http://schemas.microsoft.com/office/drawing/2014/main" id="{252497C0-0232-4D78-8C35-3FFFB56C68E5}"/>
              </a:ext>
            </a:extLst>
          </p:cNvPr>
          <p:cNvSpPr/>
          <p:nvPr/>
        </p:nvSpPr>
        <p:spPr>
          <a:xfrm>
            <a:off x="8734593" y="3787556"/>
            <a:ext cx="1848536" cy="646331"/>
          </a:xfrm>
          <a:prstGeom prst="rect">
            <a:avLst/>
          </a:prstGeom>
        </p:spPr>
        <p:txBody>
          <a:bodyPr wrap="square" anchor="b">
            <a:spAutoFit/>
          </a:bodyPr>
          <a:lstStyle/>
          <a:p>
            <a:pPr algn="ctr"/>
            <a:r>
              <a:rPr lang="en-US" b="1" dirty="0">
                <a:solidFill>
                  <a:schemeClr val="accent3"/>
                </a:solidFill>
                <a:latin typeface="Poppins Light" panose="00000400000000000000" pitchFamily="2" charset="0"/>
              </a:rPr>
              <a:t>Insert title here</a:t>
            </a:r>
          </a:p>
        </p:txBody>
      </p:sp>
      <p:sp>
        <p:nvSpPr>
          <p:cNvPr id="45" name="Rectangle 44">
            <a:extLst>
              <a:ext uri="{FF2B5EF4-FFF2-40B4-BE49-F238E27FC236}">
                <a16:creationId xmlns:a16="http://schemas.microsoft.com/office/drawing/2014/main" id="{7214334E-BD42-40C4-BA3E-721E42D563E4}"/>
              </a:ext>
            </a:extLst>
          </p:cNvPr>
          <p:cNvSpPr/>
          <p:nvPr/>
        </p:nvSpPr>
        <p:spPr>
          <a:xfrm>
            <a:off x="1608870" y="3787556"/>
            <a:ext cx="1848536" cy="646331"/>
          </a:xfrm>
          <a:prstGeom prst="rect">
            <a:avLst/>
          </a:prstGeom>
        </p:spPr>
        <p:txBody>
          <a:bodyPr wrap="square" anchor="b">
            <a:spAutoFit/>
          </a:bodyPr>
          <a:lstStyle/>
          <a:p>
            <a:pPr algn="ctr"/>
            <a:r>
              <a:rPr lang="en-US" b="1" dirty="0">
                <a:solidFill>
                  <a:schemeClr val="accent3"/>
                </a:solidFill>
                <a:latin typeface="Poppins Light" panose="00000400000000000000" pitchFamily="2" charset="0"/>
              </a:rPr>
              <a:t>Insert title here</a:t>
            </a:r>
          </a:p>
        </p:txBody>
      </p:sp>
      <p:sp>
        <p:nvSpPr>
          <p:cNvPr id="46" name="Rectangle 45">
            <a:extLst>
              <a:ext uri="{FF2B5EF4-FFF2-40B4-BE49-F238E27FC236}">
                <a16:creationId xmlns:a16="http://schemas.microsoft.com/office/drawing/2014/main" id="{F6FA7707-9781-4AB8-98C7-8A763FDB6426}"/>
              </a:ext>
            </a:extLst>
          </p:cNvPr>
          <p:cNvSpPr/>
          <p:nvPr/>
        </p:nvSpPr>
        <p:spPr>
          <a:xfrm>
            <a:off x="1488823" y="4461179"/>
            <a:ext cx="2088631" cy="923330"/>
          </a:xfrm>
          <a:prstGeom prst="rect">
            <a:avLst/>
          </a:prstGeom>
        </p:spPr>
        <p:txBody>
          <a:bodyPr wrap="square">
            <a:spAutoFit/>
          </a:bodyPr>
          <a:lstStyle/>
          <a:p>
            <a:pPr algn="ctr">
              <a:lnSpc>
                <a:spcPct val="150000"/>
              </a:lnSpc>
            </a:pPr>
            <a:r>
              <a:rPr lang="da-DK" sz="1200" dirty="0">
                <a:solidFill>
                  <a:schemeClr val="bg1">
                    <a:lumMod val="50000"/>
                  </a:schemeClr>
                </a:solidFill>
                <a:latin typeface="Poppins Light" panose="00000400000000000000" pitchFamily="2" charset="0"/>
              </a:rPr>
              <a:t>Ut mauris libero, tibulum pede ante ad et, solli</a:t>
            </a:r>
            <a:r>
              <a:rPr lang="id-ID" sz="1200" dirty="0">
                <a:solidFill>
                  <a:schemeClr val="bg1">
                    <a:lumMod val="50000"/>
                  </a:schemeClr>
                </a:solidFill>
                <a:latin typeface="Poppins Light" panose="00000400000000000000" pitchFamily="2" charset="0"/>
              </a:rPr>
              <a:t> </a:t>
            </a:r>
            <a:r>
              <a:rPr lang="da-DK" sz="1200" dirty="0">
                <a:solidFill>
                  <a:schemeClr val="bg1">
                    <a:lumMod val="50000"/>
                  </a:schemeClr>
                </a:solidFill>
                <a:latin typeface="Poppins Light" panose="00000400000000000000" pitchFamily="2" charset="0"/>
              </a:rPr>
              <a:t>citudin risus ante</a:t>
            </a:r>
            <a:endParaRPr lang="en-US" sz="1200" dirty="0">
              <a:solidFill>
                <a:schemeClr val="bg1">
                  <a:lumMod val="50000"/>
                </a:schemeClr>
              </a:solidFill>
              <a:latin typeface="Poppins Light" panose="00000400000000000000" pitchFamily="2" charset="0"/>
            </a:endParaRPr>
          </a:p>
        </p:txBody>
      </p:sp>
      <p:sp>
        <p:nvSpPr>
          <p:cNvPr id="29" name="Rectangle 28">
            <a:extLst>
              <a:ext uri="{FF2B5EF4-FFF2-40B4-BE49-F238E27FC236}">
                <a16:creationId xmlns:a16="http://schemas.microsoft.com/office/drawing/2014/main" id="{43F9BEC8-94F7-4A66-9186-3461956F67F5}"/>
              </a:ext>
            </a:extLst>
          </p:cNvPr>
          <p:cNvSpPr/>
          <p:nvPr/>
        </p:nvSpPr>
        <p:spPr>
          <a:xfrm>
            <a:off x="5051685" y="4461179"/>
            <a:ext cx="2088631" cy="923330"/>
          </a:xfrm>
          <a:prstGeom prst="rect">
            <a:avLst/>
          </a:prstGeom>
        </p:spPr>
        <p:txBody>
          <a:bodyPr wrap="square">
            <a:spAutoFit/>
          </a:bodyPr>
          <a:lstStyle/>
          <a:p>
            <a:pPr algn="ctr">
              <a:lnSpc>
                <a:spcPct val="150000"/>
              </a:lnSpc>
            </a:pPr>
            <a:r>
              <a:rPr lang="da-DK" sz="1200" dirty="0">
                <a:solidFill>
                  <a:schemeClr val="bg1">
                    <a:lumMod val="50000"/>
                  </a:schemeClr>
                </a:solidFill>
                <a:latin typeface="Poppins Light" panose="00000400000000000000" pitchFamily="2" charset="0"/>
              </a:rPr>
              <a:t>Ut mauris libero, tibulum pede ante ad et, solli</a:t>
            </a:r>
            <a:r>
              <a:rPr lang="id-ID" sz="1200" dirty="0">
                <a:solidFill>
                  <a:schemeClr val="bg1">
                    <a:lumMod val="50000"/>
                  </a:schemeClr>
                </a:solidFill>
                <a:latin typeface="Poppins Light" panose="00000400000000000000" pitchFamily="2" charset="0"/>
              </a:rPr>
              <a:t> </a:t>
            </a:r>
            <a:r>
              <a:rPr lang="da-DK" sz="1200" dirty="0">
                <a:solidFill>
                  <a:schemeClr val="bg1">
                    <a:lumMod val="50000"/>
                  </a:schemeClr>
                </a:solidFill>
                <a:latin typeface="Poppins Light" panose="00000400000000000000" pitchFamily="2" charset="0"/>
              </a:rPr>
              <a:t>citudin risus ante</a:t>
            </a:r>
            <a:endParaRPr lang="en-US" sz="1200" dirty="0">
              <a:solidFill>
                <a:schemeClr val="bg1">
                  <a:lumMod val="50000"/>
                </a:schemeClr>
              </a:solidFill>
              <a:latin typeface="Poppins Light" panose="00000400000000000000" pitchFamily="2" charset="0"/>
            </a:endParaRPr>
          </a:p>
        </p:txBody>
      </p:sp>
      <p:sp>
        <p:nvSpPr>
          <p:cNvPr id="31" name="Rectangle 30">
            <a:extLst>
              <a:ext uri="{FF2B5EF4-FFF2-40B4-BE49-F238E27FC236}">
                <a16:creationId xmlns:a16="http://schemas.microsoft.com/office/drawing/2014/main" id="{C7621A6E-3A1E-4CA1-82E8-09C09EA16CC8}"/>
              </a:ext>
            </a:extLst>
          </p:cNvPr>
          <p:cNvSpPr/>
          <p:nvPr/>
        </p:nvSpPr>
        <p:spPr>
          <a:xfrm>
            <a:off x="8614546" y="4461179"/>
            <a:ext cx="2088631" cy="923330"/>
          </a:xfrm>
          <a:prstGeom prst="rect">
            <a:avLst/>
          </a:prstGeom>
        </p:spPr>
        <p:txBody>
          <a:bodyPr wrap="square">
            <a:spAutoFit/>
          </a:bodyPr>
          <a:lstStyle/>
          <a:p>
            <a:pPr algn="ctr">
              <a:lnSpc>
                <a:spcPct val="150000"/>
              </a:lnSpc>
            </a:pPr>
            <a:r>
              <a:rPr lang="da-DK" sz="1200" dirty="0">
                <a:solidFill>
                  <a:schemeClr val="bg1">
                    <a:lumMod val="50000"/>
                  </a:schemeClr>
                </a:solidFill>
                <a:latin typeface="Poppins Light" panose="00000400000000000000" pitchFamily="2" charset="0"/>
              </a:rPr>
              <a:t>Ut mauris libero, tibulum pede ante ad et, solli</a:t>
            </a:r>
            <a:r>
              <a:rPr lang="id-ID" sz="1200" dirty="0">
                <a:solidFill>
                  <a:schemeClr val="bg1">
                    <a:lumMod val="50000"/>
                  </a:schemeClr>
                </a:solidFill>
                <a:latin typeface="Poppins Light" panose="00000400000000000000" pitchFamily="2" charset="0"/>
              </a:rPr>
              <a:t> </a:t>
            </a:r>
            <a:r>
              <a:rPr lang="da-DK" sz="1200" dirty="0">
                <a:solidFill>
                  <a:schemeClr val="bg1">
                    <a:lumMod val="50000"/>
                  </a:schemeClr>
                </a:solidFill>
                <a:latin typeface="Poppins Light" panose="00000400000000000000" pitchFamily="2" charset="0"/>
              </a:rPr>
              <a:t>citudin risus ante</a:t>
            </a:r>
            <a:endParaRPr lang="en-US" sz="1200" dirty="0">
              <a:solidFill>
                <a:schemeClr val="bg1">
                  <a:lumMod val="50000"/>
                </a:schemeClr>
              </a:solidFill>
              <a:latin typeface="Poppins Light" panose="00000400000000000000" pitchFamily="2" charset="0"/>
            </a:endParaRPr>
          </a:p>
        </p:txBody>
      </p:sp>
      <p:cxnSp>
        <p:nvCxnSpPr>
          <p:cNvPr id="6" name="Straight Arrow Connector 5">
            <a:extLst>
              <a:ext uri="{FF2B5EF4-FFF2-40B4-BE49-F238E27FC236}">
                <a16:creationId xmlns:a16="http://schemas.microsoft.com/office/drawing/2014/main" id="{9BF78FBD-D320-4A26-9647-E1B10CD638A7}"/>
              </a:ext>
            </a:extLst>
          </p:cNvPr>
          <p:cNvCxnSpPr>
            <a:stCxn id="24" idx="3"/>
            <a:endCxn id="25" idx="1"/>
          </p:cNvCxnSpPr>
          <p:nvPr/>
        </p:nvCxnSpPr>
        <p:spPr>
          <a:xfrm>
            <a:off x="3382670" y="2957086"/>
            <a:ext cx="1863798" cy="0"/>
          </a:xfrm>
          <a:prstGeom prst="straightConnector1">
            <a:avLst/>
          </a:prstGeom>
          <a:ln>
            <a:solidFill>
              <a:schemeClr val="bg1">
                <a:lumMod val="9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59AC7EA3-1FD2-4796-A1C2-CB3F80A78DD7}"/>
              </a:ext>
            </a:extLst>
          </p:cNvPr>
          <p:cNvCxnSpPr>
            <a:cxnSpLocks/>
            <a:stCxn id="25" idx="3"/>
            <a:endCxn id="26" idx="1"/>
          </p:cNvCxnSpPr>
          <p:nvPr/>
        </p:nvCxnSpPr>
        <p:spPr>
          <a:xfrm>
            <a:off x="6945532" y="2957086"/>
            <a:ext cx="1863797" cy="0"/>
          </a:xfrm>
          <a:prstGeom prst="straightConnector1">
            <a:avLst/>
          </a:prstGeom>
          <a:ln>
            <a:solidFill>
              <a:schemeClr val="bg1">
                <a:lumMod val="95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16" name="Group 617">
            <a:extLst>
              <a:ext uri="{FF2B5EF4-FFF2-40B4-BE49-F238E27FC236}">
                <a16:creationId xmlns:a16="http://schemas.microsoft.com/office/drawing/2014/main" id="{5A383595-B73D-4F88-904D-C59AB314CE37}"/>
              </a:ext>
            </a:extLst>
          </p:cNvPr>
          <p:cNvGrpSpPr>
            <a:grpSpLocks noChangeAspect="1"/>
          </p:cNvGrpSpPr>
          <p:nvPr/>
        </p:nvGrpSpPr>
        <p:grpSpPr bwMode="auto">
          <a:xfrm>
            <a:off x="2264002" y="2752345"/>
            <a:ext cx="538272" cy="409482"/>
            <a:chOff x="1858" y="3941"/>
            <a:chExt cx="326" cy="248"/>
          </a:xfrm>
          <a:solidFill>
            <a:schemeClr val="bg1"/>
          </a:solidFill>
        </p:grpSpPr>
        <p:sp>
          <p:nvSpPr>
            <p:cNvPr id="17" name="Freeform 619">
              <a:extLst>
                <a:ext uri="{FF2B5EF4-FFF2-40B4-BE49-F238E27FC236}">
                  <a16:creationId xmlns:a16="http://schemas.microsoft.com/office/drawing/2014/main" id="{ECB11D2A-30DC-4B63-9D74-A1F382381BF2}"/>
                </a:ext>
              </a:extLst>
            </p:cNvPr>
            <p:cNvSpPr>
              <a:spLocks noEditPoints="1"/>
            </p:cNvSpPr>
            <p:nvPr/>
          </p:nvSpPr>
          <p:spPr bwMode="auto">
            <a:xfrm>
              <a:off x="1900" y="4125"/>
              <a:ext cx="64" cy="64"/>
            </a:xfrm>
            <a:custGeom>
              <a:avLst/>
              <a:gdLst>
                <a:gd name="T0" fmla="*/ 327 w 707"/>
                <a:gd name="T1" fmla="*/ 217 h 643"/>
                <a:gd name="T2" fmla="*/ 280 w 707"/>
                <a:gd name="T3" fmla="*/ 238 h 643"/>
                <a:gd name="T4" fmla="*/ 249 w 707"/>
                <a:gd name="T5" fmla="*/ 274 h 643"/>
                <a:gd name="T6" fmla="*/ 236 w 707"/>
                <a:gd name="T7" fmla="*/ 321 h 643"/>
                <a:gd name="T8" fmla="*/ 249 w 707"/>
                <a:gd name="T9" fmla="*/ 368 h 643"/>
                <a:gd name="T10" fmla="*/ 280 w 707"/>
                <a:gd name="T11" fmla="*/ 405 h 643"/>
                <a:gd name="T12" fmla="*/ 327 w 707"/>
                <a:gd name="T13" fmla="*/ 425 h 643"/>
                <a:gd name="T14" fmla="*/ 381 w 707"/>
                <a:gd name="T15" fmla="*/ 425 h 643"/>
                <a:gd name="T16" fmla="*/ 428 w 707"/>
                <a:gd name="T17" fmla="*/ 405 h 643"/>
                <a:gd name="T18" fmla="*/ 460 w 707"/>
                <a:gd name="T19" fmla="*/ 368 h 643"/>
                <a:gd name="T20" fmla="*/ 472 w 707"/>
                <a:gd name="T21" fmla="*/ 321 h 643"/>
                <a:gd name="T22" fmla="*/ 460 w 707"/>
                <a:gd name="T23" fmla="*/ 274 h 643"/>
                <a:gd name="T24" fmla="*/ 428 w 707"/>
                <a:gd name="T25" fmla="*/ 238 h 643"/>
                <a:gd name="T26" fmla="*/ 381 w 707"/>
                <a:gd name="T27" fmla="*/ 217 h 643"/>
                <a:gd name="T28" fmla="*/ 354 w 707"/>
                <a:gd name="T29" fmla="*/ 0 h 643"/>
                <a:gd name="T30" fmla="*/ 448 w 707"/>
                <a:gd name="T31" fmla="*/ 11 h 643"/>
                <a:gd name="T32" fmla="*/ 532 w 707"/>
                <a:gd name="T33" fmla="*/ 44 h 643"/>
                <a:gd name="T34" fmla="*/ 604 w 707"/>
                <a:gd name="T35" fmla="*/ 94 h 643"/>
                <a:gd name="T36" fmla="*/ 659 w 707"/>
                <a:gd name="T37" fmla="*/ 159 h 643"/>
                <a:gd name="T38" fmla="*/ 695 w 707"/>
                <a:gd name="T39" fmla="*/ 236 h 643"/>
                <a:gd name="T40" fmla="*/ 707 w 707"/>
                <a:gd name="T41" fmla="*/ 321 h 643"/>
                <a:gd name="T42" fmla="*/ 695 w 707"/>
                <a:gd name="T43" fmla="*/ 407 h 643"/>
                <a:gd name="T44" fmla="*/ 659 w 707"/>
                <a:gd name="T45" fmla="*/ 484 h 643"/>
                <a:gd name="T46" fmla="*/ 604 w 707"/>
                <a:gd name="T47" fmla="*/ 549 h 643"/>
                <a:gd name="T48" fmla="*/ 532 w 707"/>
                <a:gd name="T49" fmla="*/ 600 h 643"/>
                <a:gd name="T50" fmla="*/ 448 w 707"/>
                <a:gd name="T51" fmla="*/ 632 h 643"/>
                <a:gd name="T52" fmla="*/ 354 w 707"/>
                <a:gd name="T53" fmla="*/ 643 h 643"/>
                <a:gd name="T54" fmla="*/ 260 w 707"/>
                <a:gd name="T55" fmla="*/ 632 h 643"/>
                <a:gd name="T56" fmla="*/ 175 w 707"/>
                <a:gd name="T57" fmla="*/ 600 h 643"/>
                <a:gd name="T58" fmla="*/ 103 w 707"/>
                <a:gd name="T59" fmla="*/ 549 h 643"/>
                <a:gd name="T60" fmla="*/ 48 w 707"/>
                <a:gd name="T61" fmla="*/ 484 h 643"/>
                <a:gd name="T62" fmla="*/ 13 w 707"/>
                <a:gd name="T63" fmla="*/ 407 h 643"/>
                <a:gd name="T64" fmla="*/ 0 w 707"/>
                <a:gd name="T65" fmla="*/ 321 h 643"/>
                <a:gd name="T66" fmla="*/ 13 w 707"/>
                <a:gd name="T67" fmla="*/ 236 h 643"/>
                <a:gd name="T68" fmla="*/ 48 w 707"/>
                <a:gd name="T69" fmla="*/ 159 h 643"/>
                <a:gd name="T70" fmla="*/ 103 w 707"/>
                <a:gd name="T71" fmla="*/ 94 h 643"/>
                <a:gd name="T72" fmla="*/ 175 w 707"/>
                <a:gd name="T73" fmla="*/ 44 h 643"/>
                <a:gd name="T74" fmla="*/ 260 w 707"/>
                <a:gd name="T75" fmla="*/ 11 h 643"/>
                <a:gd name="T76" fmla="*/ 354 w 707"/>
                <a:gd name="T77" fmla="*/ 0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07" h="643">
                  <a:moveTo>
                    <a:pt x="354" y="214"/>
                  </a:moveTo>
                  <a:lnTo>
                    <a:pt x="327" y="217"/>
                  </a:lnTo>
                  <a:lnTo>
                    <a:pt x="302" y="225"/>
                  </a:lnTo>
                  <a:lnTo>
                    <a:pt x="280" y="238"/>
                  </a:lnTo>
                  <a:lnTo>
                    <a:pt x="262" y="254"/>
                  </a:lnTo>
                  <a:lnTo>
                    <a:pt x="249" y="274"/>
                  </a:lnTo>
                  <a:lnTo>
                    <a:pt x="240" y="297"/>
                  </a:lnTo>
                  <a:lnTo>
                    <a:pt x="236" y="321"/>
                  </a:lnTo>
                  <a:lnTo>
                    <a:pt x="240" y="346"/>
                  </a:lnTo>
                  <a:lnTo>
                    <a:pt x="249" y="368"/>
                  </a:lnTo>
                  <a:lnTo>
                    <a:pt x="262" y="388"/>
                  </a:lnTo>
                  <a:lnTo>
                    <a:pt x="280" y="405"/>
                  </a:lnTo>
                  <a:lnTo>
                    <a:pt x="302" y="417"/>
                  </a:lnTo>
                  <a:lnTo>
                    <a:pt x="327" y="425"/>
                  </a:lnTo>
                  <a:lnTo>
                    <a:pt x="354" y="428"/>
                  </a:lnTo>
                  <a:lnTo>
                    <a:pt x="381" y="425"/>
                  </a:lnTo>
                  <a:lnTo>
                    <a:pt x="406" y="417"/>
                  </a:lnTo>
                  <a:lnTo>
                    <a:pt x="428" y="405"/>
                  </a:lnTo>
                  <a:lnTo>
                    <a:pt x="445" y="388"/>
                  </a:lnTo>
                  <a:lnTo>
                    <a:pt x="460" y="368"/>
                  </a:lnTo>
                  <a:lnTo>
                    <a:pt x="469" y="346"/>
                  </a:lnTo>
                  <a:lnTo>
                    <a:pt x="472" y="321"/>
                  </a:lnTo>
                  <a:lnTo>
                    <a:pt x="469" y="297"/>
                  </a:lnTo>
                  <a:lnTo>
                    <a:pt x="460" y="274"/>
                  </a:lnTo>
                  <a:lnTo>
                    <a:pt x="445" y="254"/>
                  </a:lnTo>
                  <a:lnTo>
                    <a:pt x="428" y="238"/>
                  </a:lnTo>
                  <a:lnTo>
                    <a:pt x="406" y="225"/>
                  </a:lnTo>
                  <a:lnTo>
                    <a:pt x="381" y="217"/>
                  </a:lnTo>
                  <a:lnTo>
                    <a:pt x="354" y="214"/>
                  </a:lnTo>
                  <a:close/>
                  <a:moveTo>
                    <a:pt x="354" y="0"/>
                  </a:moveTo>
                  <a:lnTo>
                    <a:pt x="401" y="3"/>
                  </a:lnTo>
                  <a:lnTo>
                    <a:pt x="448" y="11"/>
                  </a:lnTo>
                  <a:lnTo>
                    <a:pt x="492" y="25"/>
                  </a:lnTo>
                  <a:lnTo>
                    <a:pt x="532" y="44"/>
                  </a:lnTo>
                  <a:lnTo>
                    <a:pt x="570" y="67"/>
                  </a:lnTo>
                  <a:lnTo>
                    <a:pt x="604" y="94"/>
                  </a:lnTo>
                  <a:lnTo>
                    <a:pt x="634" y="125"/>
                  </a:lnTo>
                  <a:lnTo>
                    <a:pt x="659" y="159"/>
                  </a:lnTo>
                  <a:lnTo>
                    <a:pt x="680" y="196"/>
                  </a:lnTo>
                  <a:lnTo>
                    <a:pt x="695" y="236"/>
                  </a:lnTo>
                  <a:lnTo>
                    <a:pt x="704" y="278"/>
                  </a:lnTo>
                  <a:lnTo>
                    <a:pt x="707" y="321"/>
                  </a:lnTo>
                  <a:lnTo>
                    <a:pt x="704" y="365"/>
                  </a:lnTo>
                  <a:lnTo>
                    <a:pt x="695" y="407"/>
                  </a:lnTo>
                  <a:lnTo>
                    <a:pt x="680" y="446"/>
                  </a:lnTo>
                  <a:lnTo>
                    <a:pt x="659" y="484"/>
                  </a:lnTo>
                  <a:lnTo>
                    <a:pt x="634" y="519"/>
                  </a:lnTo>
                  <a:lnTo>
                    <a:pt x="604" y="549"/>
                  </a:lnTo>
                  <a:lnTo>
                    <a:pt x="570" y="577"/>
                  </a:lnTo>
                  <a:lnTo>
                    <a:pt x="532" y="600"/>
                  </a:lnTo>
                  <a:lnTo>
                    <a:pt x="492" y="618"/>
                  </a:lnTo>
                  <a:lnTo>
                    <a:pt x="448" y="632"/>
                  </a:lnTo>
                  <a:lnTo>
                    <a:pt x="401" y="640"/>
                  </a:lnTo>
                  <a:lnTo>
                    <a:pt x="354" y="643"/>
                  </a:lnTo>
                  <a:lnTo>
                    <a:pt x="306" y="640"/>
                  </a:lnTo>
                  <a:lnTo>
                    <a:pt x="260" y="632"/>
                  </a:lnTo>
                  <a:lnTo>
                    <a:pt x="217" y="618"/>
                  </a:lnTo>
                  <a:lnTo>
                    <a:pt x="175" y="600"/>
                  </a:lnTo>
                  <a:lnTo>
                    <a:pt x="137" y="577"/>
                  </a:lnTo>
                  <a:lnTo>
                    <a:pt x="103" y="549"/>
                  </a:lnTo>
                  <a:lnTo>
                    <a:pt x="74" y="519"/>
                  </a:lnTo>
                  <a:lnTo>
                    <a:pt x="48" y="484"/>
                  </a:lnTo>
                  <a:lnTo>
                    <a:pt x="29" y="446"/>
                  </a:lnTo>
                  <a:lnTo>
                    <a:pt x="13" y="407"/>
                  </a:lnTo>
                  <a:lnTo>
                    <a:pt x="3" y="365"/>
                  </a:lnTo>
                  <a:lnTo>
                    <a:pt x="0" y="321"/>
                  </a:lnTo>
                  <a:lnTo>
                    <a:pt x="3" y="278"/>
                  </a:lnTo>
                  <a:lnTo>
                    <a:pt x="13" y="236"/>
                  </a:lnTo>
                  <a:lnTo>
                    <a:pt x="29" y="196"/>
                  </a:lnTo>
                  <a:lnTo>
                    <a:pt x="48" y="159"/>
                  </a:lnTo>
                  <a:lnTo>
                    <a:pt x="74" y="125"/>
                  </a:lnTo>
                  <a:lnTo>
                    <a:pt x="103" y="94"/>
                  </a:lnTo>
                  <a:lnTo>
                    <a:pt x="137" y="67"/>
                  </a:lnTo>
                  <a:lnTo>
                    <a:pt x="175" y="44"/>
                  </a:lnTo>
                  <a:lnTo>
                    <a:pt x="217" y="25"/>
                  </a:lnTo>
                  <a:lnTo>
                    <a:pt x="260" y="11"/>
                  </a:lnTo>
                  <a:lnTo>
                    <a:pt x="306" y="3"/>
                  </a:lnTo>
                  <a:lnTo>
                    <a:pt x="3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Poppins Light" panose="00000400000000000000" pitchFamily="2" charset="0"/>
              </a:endParaRPr>
            </a:p>
          </p:txBody>
        </p:sp>
        <p:sp>
          <p:nvSpPr>
            <p:cNvPr id="18" name="Freeform 620">
              <a:extLst>
                <a:ext uri="{FF2B5EF4-FFF2-40B4-BE49-F238E27FC236}">
                  <a16:creationId xmlns:a16="http://schemas.microsoft.com/office/drawing/2014/main" id="{35C6767E-43B4-44E5-BD23-4E5091E8F040}"/>
                </a:ext>
              </a:extLst>
            </p:cNvPr>
            <p:cNvSpPr>
              <a:spLocks noEditPoints="1"/>
            </p:cNvSpPr>
            <p:nvPr/>
          </p:nvSpPr>
          <p:spPr bwMode="auto">
            <a:xfrm>
              <a:off x="2080" y="4125"/>
              <a:ext cx="65" cy="64"/>
            </a:xfrm>
            <a:custGeom>
              <a:avLst/>
              <a:gdLst>
                <a:gd name="T0" fmla="*/ 327 w 707"/>
                <a:gd name="T1" fmla="*/ 217 h 643"/>
                <a:gd name="T2" fmla="*/ 280 w 707"/>
                <a:gd name="T3" fmla="*/ 238 h 643"/>
                <a:gd name="T4" fmla="*/ 248 w 707"/>
                <a:gd name="T5" fmla="*/ 274 h 643"/>
                <a:gd name="T6" fmla="*/ 236 w 707"/>
                <a:gd name="T7" fmla="*/ 321 h 643"/>
                <a:gd name="T8" fmla="*/ 248 w 707"/>
                <a:gd name="T9" fmla="*/ 368 h 643"/>
                <a:gd name="T10" fmla="*/ 280 w 707"/>
                <a:gd name="T11" fmla="*/ 405 h 643"/>
                <a:gd name="T12" fmla="*/ 327 w 707"/>
                <a:gd name="T13" fmla="*/ 425 h 643"/>
                <a:gd name="T14" fmla="*/ 381 w 707"/>
                <a:gd name="T15" fmla="*/ 425 h 643"/>
                <a:gd name="T16" fmla="*/ 427 w 707"/>
                <a:gd name="T17" fmla="*/ 405 h 643"/>
                <a:gd name="T18" fmla="*/ 459 w 707"/>
                <a:gd name="T19" fmla="*/ 368 h 643"/>
                <a:gd name="T20" fmla="*/ 471 w 707"/>
                <a:gd name="T21" fmla="*/ 321 h 643"/>
                <a:gd name="T22" fmla="*/ 459 w 707"/>
                <a:gd name="T23" fmla="*/ 274 h 643"/>
                <a:gd name="T24" fmla="*/ 427 w 707"/>
                <a:gd name="T25" fmla="*/ 238 h 643"/>
                <a:gd name="T26" fmla="*/ 381 w 707"/>
                <a:gd name="T27" fmla="*/ 217 h 643"/>
                <a:gd name="T28" fmla="*/ 354 w 707"/>
                <a:gd name="T29" fmla="*/ 0 h 643"/>
                <a:gd name="T30" fmla="*/ 447 w 707"/>
                <a:gd name="T31" fmla="*/ 11 h 643"/>
                <a:gd name="T32" fmla="*/ 532 w 707"/>
                <a:gd name="T33" fmla="*/ 44 h 643"/>
                <a:gd name="T34" fmla="*/ 603 w 707"/>
                <a:gd name="T35" fmla="*/ 94 h 643"/>
                <a:gd name="T36" fmla="*/ 658 w 707"/>
                <a:gd name="T37" fmla="*/ 159 h 643"/>
                <a:gd name="T38" fmla="*/ 695 w 707"/>
                <a:gd name="T39" fmla="*/ 236 h 643"/>
                <a:gd name="T40" fmla="*/ 707 w 707"/>
                <a:gd name="T41" fmla="*/ 321 h 643"/>
                <a:gd name="T42" fmla="*/ 695 w 707"/>
                <a:gd name="T43" fmla="*/ 407 h 643"/>
                <a:gd name="T44" fmla="*/ 658 w 707"/>
                <a:gd name="T45" fmla="*/ 484 h 643"/>
                <a:gd name="T46" fmla="*/ 603 w 707"/>
                <a:gd name="T47" fmla="*/ 549 h 643"/>
                <a:gd name="T48" fmla="*/ 532 w 707"/>
                <a:gd name="T49" fmla="*/ 600 h 643"/>
                <a:gd name="T50" fmla="*/ 447 w 707"/>
                <a:gd name="T51" fmla="*/ 632 h 643"/>
                <a:gd name="T52" fmla="*/ 354 w 707"/>
                <a:gd name="T53" fmla="*/ 643 h 643"/>
                <a:gd name="T54" fmla="*/ 260 w 707"/>
                <a:gd name="T55" fmla="*/ 632 h 643"/>
                <a:gd name="T56" fmla="*/ 175 w 707"/>
                <a:gd name="T57" fmla="*/ 600 h 643"/>
                <a:gd name="T58" fmla="*/ 104 w 707"/>
                <a:gd name="T59" fmla="*/ 549 h 643"/>
                <a:gd name="T60" fmla="*/ 49 w 707"/>
                <a:gd name="T61" fmla="*/ 484 h 643"/>
                <a:gd name="T62" fmla="*/ 13 w 707"/>
                <a:gd name="T63" fmla="*/ 407 h 643"/>
                <a:gd name="T64" fmla="*/ 0 w 707"/>
                <a:gd name="T65" fmla="*/ 321 h 643"/>
                <a:gd name="T66" fmla="*/ 13 w 707"/>
                <a:gd name="T67" fmla="*/ 236 h 643"/>
                <a:gd name="T68" fmla="*/ 49 w 707"/>
                <a:gd name="T69" fmla="*/ 159 h 643"/>
                <a:gd name="T70" fmla="*/ 104 w 707"/>
                <a:gd name="T71" fmla="*/ 94 h 643"/>
                <a:gd name="T72" fmla="*/ 175 w 707"/>
                <a:gd name="T73" fmla="*/ 44 h 643"/>
                <a:gd name="T74" fmla="*/ 260 w 707"/>
                <a:gd name="T75" fmla="*/ 11 h 643"/>
                <a:gd name="T76" fmla="*/ 354 w 707"/>
                <a:gd name="T77" fmla="*/ 0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07" h="643">
                  <a:moveTo>
                    <a:pt x="354" y="214"/>
                  </a:moveTo>
                  <a:lnTo>
                    <a:pt x="327" y="217"/>
                  </a:lnTo>
                  <a:lnTo>
                    <a:pt x="302" y="225"/>
                  </a:lnTo>
                  <a:lnTo>
                    <a:pt x="280" y="238"/>
                  </a:lnTo>
                  <a:lnTo>
                    <a:pt x="262" y="254"/>
                  </a:lnTo>
                  <a:lnTo>
                    <a:pt x="248" y="274"/>
                  </a:lnTo>
                  <a:lnTo>
                    <a:pt x="239" y="297"/>
                  </a:lnTo>
                  <a:lnTo>
                    <a:pt x="236" y="321"/>
                  </a:lnTo>
                  <a:lnTo>
                    <a:pt x="239" y="346"/>
                  </a:lnTo>
                  <a:lnTo>
                    <a:pt x="248" y="368"/>
                  </a:lnTo>
                  <a:lnTo>
                    <a:pt x="262" y="388"/>
                  </a:lnTo>
                  <a:lnTo>
                    <a:pt x="280" y="405"/>
                  </a:lnTo>
                  <a:lnTo>
                    <a:pt x="302" y="417"/>
                  </a:lnTo>
                  <a:lnTo>
                    <a:pt x="327" y="425"/>
                  </a:lnTo>
                  <a:lnTo>
                    <a:pt x="354" y="428"/>
                  </a:lnTo>
                  <a:lnTo>
                    <a:pt x="381" y="425"/>
                  </a:lnTo>
                  <a:lnTo>
                    <a:pt x="405" y="417"/>
                  </a:lnTo>
                  <a:lnTo>
                    <a:pt x="427" y="405"/>
                  </a:lnTo>
                  <a:lnTo>
                    <a:pt x="445" y="388"/>
                  </a:lnTo>
                  <a:lnTo>
                    <a:pt x="459" y="368"/>
                  </a:lnTo>
                  <a:lnTo>
                    <a:pt x="468" y="346"/>
                  </a:lnTo>
                  <a:lnTo>
                    <a:pt x="471" y="321"/>
                  </a:lnTo>
                  <a:lnTo>
                    <a:pt x="468" y="297"/>
                  </a:lnTo>
                  <a:lnTo>
                    <a:pt x="459" y="274"/>
                  </a:lnTo>
                  <a:lnTo>
                    <a:pt x="445" y="254"/>
                  </a:lnTo>
                  <a:lnTo>
                    <a:pt x="427" y="238"/>
                  </a:lnTo>
                  <a:lnTo>
                    <a:pt x="405" y="225"/>
                  </a:lnTo>
                  <a:lnTo>
                    <a:pt x="381" y="217"/>
                  </a:lnTo>
                  <a:lnTo>
                    <a:pt x="354" y="214"/>
                  </a:lnTo>
                  <a:close/>
                  <a:moveTo>
                    <a:pt x="354" y="0"/>
                  </a:moveTo>
                  <a:lnTo>
                    <a:pt x="402" y="3"/>
                  </a:lnTo>
                  <a:lnTo>
                    <a:pt x="447" y="11"/>
                  </a:lnTo>
                  <a:lnTo>
                    <a:pt x="491" y="25"/>
                  </a:lnTo>
                  <a:lnTo>
                    <a:pt x="532" y="44"/>
                  </a:lnTo>
                  <a:lnTo>
                    <a:pt x="569" y="67"/>
                  </a:lnTo>
                  <a:lnTo>
                    <a:pt x="603" y="94"/>
                  </a:lnTo>
                  <a:lnTo>
                    <a:pt x="633" y="125"/>
                  </a:lnTo>
                  <a:lnTo>
                    <a:pt x="658" y="159"/>
                  </a:lnTo>
                  <a:lnTo>
                    <a:pt x="679" y="196"/>
                  </a:lnTo>
                  <a:lnTo>
                    <a:pt x="695" y="236"/>
                  </a:lnTo>
                  <a:lnTo>
                    <a:pt x="703" y="278"/>
                  </a:lnTo>
                  <a:lnTo>
                    <a:pt x="707" y="321"/>
                  </a:lnTo>
                  <a:lnTo>
                    <a:pt x="703" y="365"/>
                  </a:lnTo>
                  <a:lnTo>
                    <a:pt x="695" y="407"/>
                  </a:lnTo>
                  <a:lnTo>
                    <a:pt x="679" y="446"/>
                  </a:lnTo>
                  <a:lnTo>
                    <a:pt x="658" y="484"/>
                  </a:lnTo>
                  <a:lnTo>
                    <a:pt x="633" y="519"/>
                  </a:lnTo>
                  <a:lnTo>
                    <a:pt x="603" y="549"/>
                  </a:lnTo>
                  <a:lnTo>
                    <a:pt x="569" y="577"/>
                  </a:lnTo>
                  <a:lnTo>
                    <a:pt x="532" y="600"/>
                  </a:lnTo>
                  <a:lnTo>
                    <a:pt x="491" y="618"/>
                  </a:lnTo>
                  <a:lnTo>
                    <a:pt x="447" y="632"/>
                  </a:lnTo>
                  <a:lnTo>
                    <a:pt x="402" y="640"/>
                  </a:lnTo>
                  <a:lnTo>
                    <a:pt x="354" y="643"/>
                  </a:lnTo>
                  <a:lnTo>
                    <a:pt x="305" y="640"/>
                  </a:lnTo>
                  <a:lnTo>
                    <a:pt x="260" y="632"/>
                  </a:lnTo>
                  <a:lnTo>
                    <a:pt x="216" y="618"/>
                  </a:lnTo>
                  <a:lnTo>
                    <a:pt x="175" y="600"/>
                  </a:lnTo>
                  <a:lnTo>
                    <a:pt x="138" y="577"/>
                  </a:lnTo>
                  <a:lnTo>
                    <a:pt x="104" y="549"/>
                  </a:lnTo>
                  <a:lnTo>
                    <a:pt x="74" y="519"/>
                  </a:lnTo>
                  <a:lnTo>
                    <a:pt x="49" y="484"/>
                  </a:lnTo>
                  <a:lnTo>
                    <a:pt x="28" y="446"/>
                  </a:lnTo>
                  <a:lnTo>
                    <a:pt x="13" y="407"/>
                  </a:lnTo>
                  <a:lnTo>
                    <a:pt x="4" y="365"/>
                  </a:lnTo>
                  <a:lnTo>
                    <a:pt x="0" y="321"/>
                  </a:lnTo>
                  <a:lnTo>
                    <a:pt x="4" y="278"/>
                  </a:lnTo>
                  <a:lnTo>
                    <a:pt x="13" y="236"/>
                  </a:lnTo>
                  <a:lnTo>
                    <a:pt x="28" y="196"/>
                  </a:lnTo>
                  <a:lnTo>
                    <a:pt x="49" y="159"/>
                  </a:lnTo>
                  <a:lnTo>
                    <a:pt x="74" y="125"/>
                  </a:lnTo>
                  <a:lnTo>
                    <a:pt x="104" y="94"/>
                  </a:lnTo>
                  <a:lnTo>
                    <a:pt x="138" y="67"/>
                  </a:lnTo>
                  <a:lnTo>
                    <a:pt x="175" y="44"/>
                  </a:lnTo>
                  <a:lnTo>
                    <a:pt x="216" y="25"/>
                  </a:lnTo>
                  <a:lnTo>
                    <a:pt x="260" y="11"/>
                  </a:lnTo>
                  <a:lnTo>
                    <a:pt x="305" y="3"/>
                  </a:lnTo>
                  <a:lnTo>
                    <a:pt x="3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Poppins Light" panose="00000400000000000000" pitchFamily="2" charset="0"/>
              </a:endParaRPr>
            </a:p>
          </p:txBody>
        </p:sp>
        <p:sp>
          <p:nvSpPr>
            <p:cNvPr id="19" name="Freeform 621">
              <a:extLst>
                <a:ext uri="{FF2B5EF4-FFF2-40B4-BE49-F238E27FC236}">
                  <a16:creationId xmlns:a16="http://schemas.microsoft.com/office/drawing/2014/main" id="{715EC1FE-8CEC-4238-9669-8124EA5C362B}"/>
                </a:ext>
              </a:extLst>
            </p:cNvPr>
            <p:cNvSpPr>
              <a:spLocks noEditPoints="1"/>
            </p:cNvSpPr>
            <p:nvPr/>
          </p:nvSpPr>
          <p:spPr bwMode="auto">
            <a:xfrm>
              <a:off x="1858" y="3941"/>
              <a:ext cx="326" cy="216"/>
            </a:xfrm>
            <a:custGeom>
              <a:avLst/>
              <a:gdLst>
                <a:gd name="T0" fmla="*/ 3147 w 3590"/>
                <a:gd name="T1" fmla="*/ 976 h 2153"/>
                <a:gd name="T2" fmla="*/ 2840 w 3590"/>
                <a:gd name="T3" fmla="*/ 611 h 2153"/>
                <a:gd name="T4" fmla="*/ 2768 w 3590"/>
                <a:gd name="T5" fmla="*/ 591 h 2153"/>
                <a:gd name="T6" fmla="*/ 2209 w 3590"/>
                <a:gd name="T7" fmla="*/ 0 h 2153"/>
                <a:gd name="T8" fmla="*/ 2261 w 3590"/>
                <a:gd name="T9" fmla="*/ 19 h 2153"/>
                <a:gd name="T10" fmla="*/ 2281 w 3590"/>
                <a:gd name="T11" fmla="*/ 66 h 2153"/>
                <a:gd name="T12" fmla="*/ 2955 w 3590"/>
                <a:gd name="T13" fmla="*/ 343 h 2153"/>
                <a:gd name="T14" fmla="*/ 3018 w 3590"/>
                <a:gd name="T15" fmla="*/ 367 h 2153"/>
                <a:gd name="T16" fmla="*/ 3452 w 3590"/>
                <a:gd name="T17" fmla="*/ 875 h 2153"/>
                <a:gd name="T18" fmla="*/ 3483 w 3590"/>
                <a:gd name="T19" fmla="*/ 931 h 2153"/>
                <a:gd name="T20" fmla="*/ 3496 w 3590"/>
                <a:gd name="T21" fmla="*/ 993 h 2153"/>
                <a:gd name="T22" fmla="*/ 3539 w 3590"/>
                <a:gd name="T23" fmla="*/ 1795 h 2153"/>
                <a:gd name="T24" fmla="*/ 3581 w 3590"/>
                <a:gd name="T25" fmla="*/ 1824 h 2153"/>
                <a:gd name="T26" fmla="*/ 3590 w 3590"/>
                <a:gd name="T27" fmla="*/ 2087 h 2153"/>
                <a:gd name="T28" fmla="*/ 3570 w 3590"/>
                <a:gd name="T29" fmla="*/ 2134 h 2153"/>
                <a:gd name="T30" fmla="*/ 3518 w 3590"/>
                <a:gd name="T31" fmla="*/ 2153 h 2153"/>
                <a:gd name="T32" fmla="*/ 3281 w 3590"/>
                <a:gd name="T33" fmla="*/ 2050 h 2153"/>
                <a:gd name="T34" fmla="*/ 3218 w 3590"/>
                <a:gd name="T35" fmla="*/ 1912 h 2153"/>
                <a:gd name="T36" fmla="*/ 3109 w 3590"/>
                <a:gd name="T37" fmla="*/ 1802 h 2153"/>
                <a:gd name="T38" fmla="*/ 2967 w 3590"/>
                <a:gd name="T39" fmla="*/ 1728 h 2153"/>
                <a:gd name="T40" fmla="*/ 2800 w 3590"/>
                <a:gd name="T41" fmla="*/ 1702 h 2153"/>
                <a:gd name="T42" fmla="*/ 2632 w 3590"/>
                <a:gd name="T43" fmla="*/ 1728 h 2153"/>
                <a:gd name="T44" fmla="*/ 2490 w 3590"/>
                <a:gd name="T45" fmla="*/ 1802 h 2153"/>
                <a:gd name="T46" fmla="*/ 2382 w 3590"/>
                <a:gd name="T47" fmla="*/ 1912 h 2153"/>
                <a:gd name="T48" fmla="*/ 2318 w 3590"/>
                <a:gd name="T49" fmla="*/ 2050 h 2153"/>
                <a:gd name="T50" fmla="*/ 1310 w 3590"/>
                <a:gd name="T51" fmla="*/ 2153 h 2153"/>
                <a:gd name="T52" fmla="*/ 1280 w 3590"/>
                <a:gd name="T53" fmla="*/ 2002 h 2153"/>
                <a:gd name="T54" fmla="*/ 1201 w 3590"/>
                <a:gd name="T55" fmla="*/ 1872 h 2153"/>
                <a:gd name="T56" fmla="*/ 1080 w 3590"/>
                <a:gd name="T57" fmla="*/ 1772 h 2153"/>
                <a:gd name="T58" fmla="*/ 928 w 3590"/>
                <a:gd name="T59" fmla="*/ 1714 h 2153"/>
                <a:gd name="T60" fmla="*/ 757 w 3590"/>
                <a:gd name="T61" fmla="*/ 1705 h 2153"/>
                <a:gd name="T62" fmla="*/ 597 w 3590"/>
                <a:gd name="T63" fmla="*/ 1748 h 2153"/>
                <a:gd name="T64" fmla="*/ 465 w 3590"/>
                <a:gd name="T65" fmla="*/ 1835 h 2153"/>
                <a:gd name="T66" fmla="*/ 370 w 3590"/>
                <a:gd name="T67" fmla="*/ 1955 h 2153"/>
                <a:gd name="T68" fmla="*/ 323 w 3590"/>
                <a:gd name="T69" fmla="*/ 2101 h 2153"/>
                <a:gd name="T70" fmla="*/ 53 w 3590"/>
                <a:gd name="T71" fmla="*/ 2151 h 2153"/>
                <a:gd name="T72" fmla="*/ 10 w 3590"/>
                <a:gd name="T73" fmla="*/ 2120 h 2153"/>
                <a:gd name="T74" fmla="*/ 0 w 3590"/>
                <a:gd name="T75" fmla="*/ 1857 h 2153"/>
                <a:gd name="T76" fmla="*/ 21 w 3590"/>
                <a:gd name="T77" fmla="*/ 1811 h 2153"/>
                <a:gd name="T78" fmla="*/ 70 w 3590"/>
                <a:gd name="T79" fmla="*/ 1792 h 2153"/>
                <a:gd name="T80" fmla="*/ 112 w 3590"/>
                <a:gd name="T81" fmla="*/ 224 h 2153"/>
                <a:gd name="T82" fmla="*/ 155 w 3590"/>
                <a:gd name="T83" fmla="*/ 119 h 2153"/>
                <a:gd name="T84" fmla="*/ 241 w 3590"/>
                <a:gd name="T85" fmla="*/ 42 h 2153"/>
                <a:gd name="T86" fmla="*/ 355 w 3590"/>
                <a:gd name="T87" fmla="*/ 2 h 2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590" h="2153">
                  <a:moveTo>
                    <a:pt x="2465" y="591"/>
                  </a:moveTo>
                  <a:lnTo>
                    <a:pt x="2465" y="976"/>
                  </a:lnTo>
                  <a:lnTo>
                    <a:pt x="3147" y="976"/>
                  </a:lnTo>
                  <a:lnTo>
                    <a:pt x="2878" y="641"/>
                  </a:lnTo>
                  <a:lnTo>
                    <a:pt x="2861" y="625"/>
                  </a:lnTo>
                  <a:lnTo>
                    <a:pt x="2840" y="611"/>
                  </a:lnTo>
                  <a:lnTo>
                    <a:pt x="2816" y="600"/>
                  </a:lnTo>
                  <a:lnTo>
                    <a:pt x="2791" y="593"/>
                  </a:lnTo>
                  <a:lnTo>
                    <a:pt x="2768" y="591"/>
                  </a:lnTo>
                  <a:lnTo>
                    <a:pt x="2465" y="591"/>
                  </a:lnTo>
                  <a:close/>
                  <a:moveTo>
                    <a:pt x="398" y="0"/>
                  </a:moveTo>
                  <a:lnTo>
                    <a:pt x="2209" y="0"/>
                  </a:lnTo>
                  <a:lnTo>
                    <a:pt x="2229" y="2"/>
                  </a:lnTo>
                  <a:lnTo>
                    <a:pt x="2246" y="9"/>
                  </a:lnTo>
                  <a:lnTo>
                    <a:pt x="2261" y="19"/>
                  </a:lnTo>
                  <a:lnTo>
                    <a:pt x="2272" y="32"/>
                  </a:lnTo>
                  <a:lnTo>
                    <a:pt x="2279" y="48"/>
                  </a:lnTo>
                  <a:lnTo>
                    <a:pt x="2281" y="66"/>
                  </a:lnTo>
                  <a:lnTo>
                    <a:pt x="2281" y="342"/>
                  </a:lnTo>
                  <a:lnTo>
                    <a:pt x="2934" y="342"/>
                  </a:lnTo>
                  <a:lnTo>
                    <a:pt x="2955" y="343"/>
                  </a:lnTo>
                  <a:lnTo>
                    <a:pt x="2977" y="349"/>
                  </a:lnTo>
                  <a:lnTo>
                    <a:pt x="2999" y="357"/>
                  </a:lnTo>
                  <a:lnTo>
                    <a:pt x="3018" y="367"/>
                  </a:lnTo>
                  <a:lnTo>
                    <a:pt x="3036" y="380"/>
                  </a:lnTo>
                  <a:lnTo>
                    <a:pt x="3050" y="394"/>
                  </a:lnTo>
                  <a:lnTo>
                    <a:pt x="3452" y="875"/>
                  </a:lnTo>
                  <a:lnTo>
                    <a:pt x="3464" y="891"/>
                  </a:lnTo>
                  <a:lnTo>
                    <a:pt x="3474" y="910"/>
                  </a:lnTo>
                  <a:lnTo>
                    <a:pt x="3483" y="931"/>
                  </a:lnTo>
                  <a:lnTo>
                    <a:pt x="3489" y="952"/>
                  </a:lnTo>
                  <a:lnTo>
                    <a:pt x="3494" y="973"/>
                  </a:lnTo>
                  <a:lnTo>
                    <a:pt x="3496" y="993"/>
                  </a:lnTo>
                  <a:lnTo>
                    <a:pt x="3496" y="1792"/>
                  </a:lnTo>
                  <a:lnTo>
                    <a:pt x="3520" y="1792"/>
                  </a:lnTo>
                  <a:lnTo>
                    <a:pt x="3539" y="1795"/>
                  </a:lnTo>
                  <a:lnTo>
                    <a:pt x="3555" y="1801"/>
                  </a:lnTo>
                  <a:lnTo>
                    <a:pt x="3570" y="1811"/>
                  </a:lnTo>
                  <a:lnTo>
                    <a:pt x="3581" y="1824"/>
                  </a:lnTo>
                  <a:lnTo>
                    <a:pt x="3588" y="1840"/>
                  </a:lnTo>
                  <a:lnTo>
                    <a:pt x="3590" y="1857"/>
                  </a:lnTo>
                  <a:lnTo>
                    <a:pt x="3590" y="2087"/>
                  </a:lnTo>
                  <a:lnTo>
                    <a:pt x="3588" y="2105"/>
                  </a:lnTo>
                  <a:lnTo>
                    <a:pt x="3581" y="2120"/>
                  </a:lnTo>
                  <a:lnTo>
                    <a:pt x="3570" y="2134"/>
                  </a:lnTo>
                  <a:lnTo>
                    <a:pt x="3554" y="2144"/>
                  </a:lnTo>
                  <a:lnTo>
                    <a:pt x="3538" y="2151"/>
                  </a:lnTo>
                  <a:lnTo>
                    <a:pt x="3518" y="2153"/>
                  </a:lnTo>
                  <a:lnTo>
                    <a:pt x="3295" y="2153"/>
                  </a:lnTo>
                  <a:lnTo>
                    <a:pt x="3291" y="2101"/>
                  </a:lnTo>
                  <a:lnTo>
                    <a:pt x="3281" y="2050"/>
                  </a:lnTo>
                  <a:lnTo>
                    <a:pt x="3266" y="2002"/>
                  </a:lnTo>
                  <a:lnTo>
                    <a:pt x="3244" y="1955"/>
                  </a:lnTo>
                  <a:lnTo>
                    <a:pt x="3218" y="1912"/>
                  </a:lnTo>
                  <a:lnTo>
                    <a:pt x="3186" y="1872"/>
                  </a:lnTo>
                  <a:lnTo>
                    <a:pt x="3149" y="1835"/>
                  </a:lnTo>
                  <a:lnTo>
                    <a:pt x="3109" y="1802"/>
                  </a:lnTo>
                  <a:lnTo>
                    <a:pt x="3065" y="1772"/>
                  </a:lnTo>
                  <a:lnTo>
                    <a:pt x="3017" y="1748"/>
                  </a:lnTo>
                  <a:lnTo>
                    <a:pt x="2967" y="1728"/>
                  </a:lnTo>
                  <a:lnTo>
                    <a:pt x="2913" y="1714"/>
                  </a:lnTo>
                  <a:lnTo>
                    <a:pt x="2857" y="1705"/>
                  </a:lnTo>
                  <a:lnTo>
                    <a:pt x="2800" y="1702"/>
                  </a:lnTo>
                  <a:lnTo>
                    <a:pt x="2741" y="1705"/>
                  </a:lnTo>
                  <a:lnTo>
                    <a:pt x="2686" y="1714"/>
                  </a:lnTo>
                  <a:lnTo>
                    <a:pt x="2632" y="1728"/>
                  </a:lnTo>
                  <a:lnTo>
                    <a:pt x="2582" y="1748"/>
                  </a:lnTo>
                  <a:lnTo>
                    <a:pt x="2534" y="1772"/>
                  </a:lnTo>
                  <a:lnTo>
                    <a:pt x="2490" y="1802"/>
                  </a:lnTo>
                  <a:lnTo>
                    <a:pt x="2450" y="1835"/>
                  </a:lnTo>
                  <a:lnTo>
                    <a:pt x="2413" y="1872"/>
                  </a:lnTo>
                  <a:lnTo>
                    <a:pt x="2382" y="1912"/>
                  </a:lnTo>
                  <a:lnTo>
                    <a:pt x="2355" y="1955"/>
                  </a:lnTo>
                  <a:lnTo>
                    <a:pt x="2333" y="2002"/>
                  </a:lnTo>
                  <a:lnTo>
                    <a:pt x="2318" y="2050"/>
                  </a:lnTo>
                  <a:lnTo>
                    <a:pt x="2308" y="2101"/>
                  </a:lnTo>
                  <a:lnTo>
                    <a:pt x="2305" y="2153"/>
                  </a:lnTo>
                  <a:lnTo>
                    <a:pt x="1310" y="2153"/>
                  </a:lnTo>
                  <a:lnTo>
                    <a:pt x="1307" y="2101"/>
                  </a:lnTo>
                  <a:lnTo>
                    <a:pt x="1297" y="2050"/>
                  </a:lnTo>
                  <a:lnTo>
                    <a:pt x="1280" y="2002"/>
                  </a:lnTo>
                  <a:lnTo>
                    <a:pt x="1260" y="1955"/>
                  </a:lnTo>
                  <a:lnTo>
                    <a:pt x="1233" y="1912"/>
                  </a:lnTo>
                  <a:lnTo>
                    <a:pt x="1201" y="1872"/>
                  </a:lnTo>
                  <a:lnTo>
                    <a:pt x="1165" y="1835"/>
                  </a:lnTo>
                  <a:lnTo>
                    <a:pt x="1124" y="1802"/>
                  </a:lnTo>
                  <a:lnTo>
                    <a:pt x="1080" y="1772"/>
                  </a:lnTo>
                  <a:lnTo>
                    <a:pt x="1032" y="1748"/>
                  </a:lnTo>
                  <a:lnTo>
                    <a:pt x="981" y="1728"/>
                  </a:lnTo>
                  <a:lnTo>
                    <a:pt x="928" y="1714"/>
                  </a:lnTo>
                  <a:lnTo>
                    <a:pt x="872" y="1705"/>
                  </a:lnTo>
                  <a:lnTo>
                    <a:pt x="815" y="1702"/>
                  </a:lnTo>
                  <a:lnTo>
                    <a:pt x="757" y="1705"/>
                  </a:lnTo>
                  <a:lnTo>
                    <a:pt x="702" y="1714"/>
                  </a:lnTo>
                  <a:lnTo>
                    <a:pt x="648" y="1728"/>
                  </a:lnTo>
                  <a:lnTo>
                    <a:pt x="597" y="1748"/>
                  </a:lnTo>
                  <a:lnTo>
                    <a:pt x="550" y="1772"/>
                  </a:lnTo>
                  <a:lnTo>
                    <a:pt x="505" y="1802"/>
                  </a:lnTo>
                  <a:lnTo>
                    <a:pt x="465" y="1835"/>
                  </a:lnTo>
                  <a:lnTo>
                    <a:pt x="429" y="1872"/>
                  </a:lnTo>
                  <a:lnTo>
                    <a:pt x="397" y="1912"/>
                  </a:lnTo>
                  <a:lnTo>
                    <a:pt x="370" y="1955"/>
                  </a:lnTo>
                  <a:lnTo>
                    <a:pt x="349" y="2002"/>
                  </a:lnTo>
                  <a:lnTo>
                    <a:pt x="332" y="2050"/>
                  </a:lnTo>
                  <a:lnTo>
                    <a:pt x="323" y="2101"/>
                  </a:lnTo>
                  <a:lnTo>
                    <a:pt x="319" y="2153"/>
                  </a:lnTo>
                  <a:lnTo>
                    <a:pt x="73" y="2153"/>
                  </a:lnTo>
                  <a:lnTo>
                    <a:pt x="53" y="2151"/>
                  </a:lnTo>
                  <a:lnTo>
                    <a:pt x="36" y="2144"/>
                  </a:lnTo>
                  <a:lnTo>
                    <a:pt x="21" y="2134"/>
                  </a:lnTo>
                  <a:lnTo>
                    <a:pt x="10" y="2120"/>
                  </a:lnTo>
                  <a:lnTo>
                    <a:pt x="2" y="2105"/>
                  </a:lnTo>
                  <a:lnTo>
                    <a:pt x="0" y="2087"/>
                  </a:lnTo>
                  <a:lnTo>
                    <a:pt x="0" y="1857"/>
                  </a:lnTo>
                  <a:lnTo>
                    <a:pt x="2" y="1840"/>
                  </a:lnTo>
                  <a:lnTo>
                    <a:pt x="10" y="1824"/>
                  </a:lnTo>
                  <a:lnTo>
                    <a:pt x="21" y="1811"/>
                  </a:lnTo>
                  <a:lnTo>
                    <a:pt x="35" y="1801"/>
                  </a:lnTo>
                  <a:lnTo>
                    <a:pt x="52" y="1795"/>
                  </a:lnTo>
                  <a:lnTo>
                    <a:pt x="70" y="1792"/>
                  </a:lnTo>
                  <a:lnTo>
                    <a:pt x="109" y="1792"/>
                  </a:lnTo>
                  <a:lnTo>
                    <a:pt x="109" y="264"/>
                  </a:lnTo>
                  <a:lnTo>
                    <a:pt x="112" y="224"/>
                  </a:lnTo>
                  <a:lnTo>
                    <a:pt x="121" y="187"/>
                  </a:lnTo>
                  <a:lnTo>
                    <a:pt x="135" y="152"/>
                  </a:lnTo>
                  <a:lnTo>
                    <a:pt x="155" y="119"/>
                  </a:lnTo>
                  <a:lnTo>
                    <a:pt x="179" y="90"/>
                  </a:lnTo>
                  <a:lnTo>
                    <a:pt x="208" y="64"/>
                  </a:lnTo>
                  <a:lnTo>
                    <a:pt x="241" y="42"/>
                  </a:lnTo>
                  <a:lnTo>
                    <a:pt x="276" y="24"/>
                  </a:lnTo>
                  <a:lnTo>
                    <a:pt x="315" y="11"/>
                  </a:lnTo>
                  <a:lnTo>
                    <a:pt x="355" y="2"/>
                  </a:lnTo>
                  <a:lnTo>
                    <a:pt x="39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Poppins Light" panose="00000400000000000000" pitchFamily="2" charset="0"/>
              </a:endParaRPr>
            </a:p>
          </p:txBody>
        </p:sp>
      </p:grpSp>
      <p:grpSp>
        <p:nvGrpSpPr>
          <p:cNvPr id="20" name="Group 617">
            <a:extLst>
              <a:ext uri="{FF2B5EF4-FFF2-40B4-BE49-F238E27FC236}">
                <a16:creationId xmlns:a16="http://schemas.microsoft.com/office/drawing/2014/main" id="{5A383595-B73D-4F88-904D-C59AB314CE37}"/>
              </a:ext>
            </a:extLst>
          </p:cNvPr>
          <p:cNvGrpSpPr>
            <a:grpSpLocks noChangeAspect="1"/>
          </p:cNvGrpSpPr>
          <p:nvPr/>
        </p:nvGrpSpPr>
        <p:grpSpPr bwMode="auto">
          <a:xfrm>
            <a:off x="5826864" y="2752345"/>
            <a:ext cx="538272" cy="409482"/>
            <a:chOff x="1858" y="3941"/>
            <a:chExt cx="326" cy="248"/>
          </a:xfrm>
          <a:solidFill>
            <a:schemeClr val="bg1"/>
          </a:solidFill>
        </p:grpSpPr>
        <p:sp>
          <p:nvSpPr>
            <p:cNvPr id="21" name="Freeform 619">
              <a:extLst>
                <a:ext uri="{FF2B5EF4-FFF2-40B4-BE49-F238E27FC236}">
                  <a16:creationId xmlns:a16="http://schemas.microsoft.com/office/drawing/2014/main" id="{ECB11D2A-30DC-4B63-9D74-A1F382381BF2}"/>
                </a:ext>
              </a:extLst>
            </p:cNvPr>
            <p:cNvSpPr>
              <a:spLocks noEditPoints="1"/>
            </p:cNvSpPr>
            <p:nvPr/>
          </p:nvSpPr>
          <p:spPr bwMode="auto">
            <a:xfrm>
              <a:off x="1900" y="4125"/>
              <a:ext cx="64" cy="64"/>
            </a:xfrm>
            <a:custGeom>
              <a:avLst/>
              <a:gdLst>
                <a:gd name="T0" fmla="*/ 327 w 707"/>
                <a:gd name="T1" fmla="*/ 217 h 643"/>
                <a:gd name="T2" fmla="*/ 280 w 707"/>
                <a:gd name="T3" fmla="*/ 238 h 643"/>
                <a:gd name="T4" fmla="*/ 249 w 707"/>
                <a:gd name="T5" fmla="*/ 274 h 643"/>
                <a:gd name="T6" fmla="*/ 236 w 707"/>
                <a:gd name="T7" fmla="*/ 321 h 643"/>
                <a:gd name="T8" fmla="*/ 249 w 707"/>
                <a:gd name="T9" fmla="*/ 368 h 643"/>
                <a:gd name="T10" fmla="*/ 280 w 707"/>
                <a:gd name="T11" fmla="*/ 405 h 643"/>
                <a:gd name="T12" fmla="*/ 327 w 707"/>
                <a:gd name="T13" fmla="*/ 425 h 643"/>
                <a:gd name="T14" fmla="*/ 381 w 707"/>
                <a:gd name="T15" fmla="*/ 425 h 643"/>
                <a:gd name="T16" fmla="*/ 428 w 707"/>
                <a:gd name="T17" fmla="*/ 405 h 643"/>
                <a:gd name="T18" fmla="*/ 460 w 707"/>
                <a:gd name="T19" fmla="*/ 368 h 643"/>
                <a:gd name="T20" fmla="*/ 472 w 707"/>
                <a:gd name="T21" fmla="*/ 321 h 643"/>
                <a:gd name="T22" fmla="*/ 460 w 707"/>
                <a:gd name="T23" fmla="*/ 274 h 643"/>
                <a:gd name="T24" fmla="*/ 428 w 707"/>
                <a:gd name="T25" fmla="*/ 238 h 643"/>
                <a:gd name="T26" fmla="*/ 381 w 707"/>
                <a:gd name="T27" fmla="*/ 217 h 643"/>
                <a:gd name="T28" fmla="*/ 354 w 707"/>
                <a:gd name="T29" fmla="*/ 0 h 643"/>
                <a:gd name="T30" fmla="*/ 448 w 707"/>
                <a:gd name="T31" fmla="*/ 11 h 643"/>
                <a:gd name="T32" fmla="*/ 532 w 707"/>
                <a:gd name="T33" fmla="*/ 44 h 643"/>
                <a:gd name="T34" fmla="*/ 604 w 707"/>
                <a:gd name="T35" fmla="*/ 94 h 643"/>
                <a:gd name="T36" fmla="*/ 659 w 707"/>
                <a:gd name="T37" fmla="*/ 159 h 643"/>
                <a:gd name="T38" fmla="*/ 695 w 707"/>
                <a:gd name="T39" fmla="*/ 236 h 643"/>
                <a:gd name="T40" fmla="*/ 707 w 707"/>
                <a:gd name="T41" fmla="*/ 321 h 643"/>
                <a:gd name="T42" fmla="*/ 695 w 707"/>
                <a:gd name="T43" fmla="*/ 407 h 643"/>
                <a:gd name="T44" fmla="*/ 659 w 707"/>
                <a:gd name="T45" fmla="*/ 484 h 643"/>
                <a:gd name="T46" fmla="*/ 604 w 707"/>
                <a:gd name="T47" fmla="*/ 549 h 643"/>
                <a:gd name="T48" fmla="*/ 532 w 707"/>
                <a:gd name="T49" fmla="*/ 600 h 643"/>
                <a:gd name="T50" fmla="*/ 448 w 707"/>
                <a:gd name="T51" fmla="*/ 632 h 643"/>
                <a:gd name="T52" fmla="*/ 354 w 707"/>
                <a:gd name="T53" fmla="*/ 643 h 643"/>
                <a:gd name="T54" fmla="*/ 260 w 707"/>
                <a:gd name="T55" fmla="*/ 632 h 643"/>
                <a:gd name="T56" fmla="*/ 175 w 707"/>
                <a:gd name="T57" fmla="*/ 600 h 643"/>
                <a:gd name="T58" fmla="*/ 103 w 707"/>
                <a:gd name="T59" fmla="*/ 549 h 643"/>
                <a:gd name="T60" fmla="*/ 48 w 707"/>
                <a:gd name="T61" fmla="*/ 484 h 643"/>
                <a:gd name="T62" fmla="*/ 13 w 707"/>
                <a:gd name="T63" fmla="*/ 407 h 643"/>
                <a:gd name="T64" fmla="*/ 0 w 707"/>
                <a:gd name="T65" fmla="*/ 321 h 643"/>
                <a:gd name="T66" fmla="*/ 13 w 707"/>
                <a:gd name="T67" fmla="*/ 236 h 643"/>
                <a:gd name="T68" fmla="*/ 48 w 707"/>
                <a:gd name="T69" fmla="*/ 159 h 643"/>
                <a:gd name="T70" fmla="*/ 103 w 707"/>
                <a:gd name="T71" fmla="*/ 94 h 643"/>
                <a:gd name="T72" fmla="*/ 175 w 707"/>
                <a:gd name="T73" fmla="*/ 44 h 643"/>
                <a:gd name="T74" fmla="*/ 260 w 707"/>
                <a:gd name="T75" fmla="*/ 11 h 643"/>
                <a:gd name="T76" fmla="*/ 354 w 707"/>
                <a:gd name="T77" fmla="*/ 0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07" h="643">
                  <a:moveTo>
                    <a:pt x="354" y="214"/>
                  </a:moveTo>
                  <a:lnTo>
                    <a:pt x="327" y="217"/>
                  </a:lnTo>
                  <a:lnTo>
                    <a:pt x="302" y="225"/>
                  </a:lnTo>
                  <a:lnTo>
                    <a:pt x="280" y="238"/>
                  </a:lnTo>
                  <a:lnTo>
                    <a:pt x="262" y="254"/>
                  </a:lnTo>
                  <a:lnTo>
                    <a:pt x="249" y="274"/>
                  </a:lnTo>
                  <a:lnTo>
                    <a:pt x="240" y="297"/>
                  </a:lnTo>
                  <a:lnTo>
                    <a:pt x="236" y="321"/>
                  </a:lnTo>
                  <a:lnTo>
                    <a:pt x="240" y="346"/>
                  </a:lnTo>
                  <a:lnTo>
                    <a:pt x="249" y="368"/>
                  </a:lnTo>
                  <a:lnTo>
                    <a:pt x="262" y="388"/>
                  </a:lnTo>
                  <a:lnTo>
                    <a:pt x="280" y="405"/>
                  </a:lnTo>
                  <a:lnTo>
                    <a:pt x="302" y="417"/>
                  </a:lnTo>
                  <a:lnTo>
                    <a:pt x="327" y="425"/>
                  </a:lnTo>
                  <a:lnTo>
                    <a:pt x="354" y="428"/>
                  </a:lnTo>
                  <a:lnTo>
                    <a:pt x="381" y="425"/>
                  </a:lnTo>
                  <a:lnTo>
                    <a:pt x="406" y="417"/>
                  </a:lnTo>
                  <a:lnTo>
                    <a:pt x="428" y="405"/>
                  </a:lnTo>
                  <a:lnTo>
                    <a:pt x="445" y="388"/>
                  </a:lnTo>
                  <a:lnTo>
                    <a:pt x="460" y="368"/>
                  </a:lnTo>
                  <a:lnTo>
                    <a:pt x="469" y="346"/>
                  </a:lnTo>
                  <a:lnTo>
                    <a:pt x="472" y="321"/>
                  </a:lnTo>
                  <a:lnTo>
                    <a:pt x="469" y="297"/>
                  </a:lnTo>
                  <a:lnTo>
                    <a:pt x="460" y="274"/>
                  </a:lnTo>
                  <a:lnTo>
                    <a:pt x="445" y="254"/>
                  </a:lnTo>
                  <a:lnTo>
                    <a:pt x="428" y="238"/>
                  </a:lnTo>
                  <a:lnTo>
                    <a:pt x="406" y="225"/>
                  </a:lnTo>
                  <a:lnTo>
                    <a:pt x="381" y="217"/>
                  </a:lnTo>
                  <a:lnTo>
                    <a:pt x="354" y="214"/>
                  </a:lnTo>
                  <a:close/>
                  <a:moveTo>
                    <a:pt x="354" y="0"/>
                  </a:moveTo>
                  <a:lnTo>
                    <a:pt x="401" y="3"/>
                  </a:lnTo>
                  <a:lnTo>
                    <a:pt x="448" y="11"/>
                  </a:lnTo>
                  <a:lnTo>
                    <a:pt x="492" y="25"/>
                  </a:lnTo>
                  <a:lnTo>
                    <a:pt x="532" y="44"/>
                  </a:lnTo>
                  <a:lnTo>
                    <a:pt x="570" y="67"/>
                  </a:lnTo>
                  <a:lnTo>
                    <a:pt x="604" y="94"/>
                  </a:lnTo>
                  <a:lnTo>
                    <a:pt x="634" y="125"/>
                  </a:lnTo>
                  <a:lnTo>
                    <a:pt x="659" y="159"/>
                  </a:lnTo>
                  <a:lnTo>
                    <a:pt x="680" y="196"/>
                  </a:lnTo>
                  <a:lnTo>
                    <a:pt x="695" y="236"/>
                  </a:lnTo>
                  <a:lnTo>
                    <a:pt x="704" y="278"/>
                  </a:lnTo>
                  <a:lnTo>
                    <a:pt x="707" y="321"/>
                  </a:lnTo>
                  <a:lnTo>
                    <a:pt x="704" y="365"/>
                  </a:lnTo>
                  <a:lnTo>
                    <a:pt x="695" y="407"/>
                  </a:lnTo>
                  <a:lnTo>
                    <a:pt x="680" y="446"/>
                  </a:lnTo>
                  <a:lnTo>
                    <a:pt x="659" y="484"/>
                  </a:lnTo>
                  <a:lnTo>
                    <a:pt x="634" y="519"/>
                  </a:lnTo>
                  <a:lnTo>
                    <a:pt x="604" y="549"/>
                  </a:lnTo>
                  <a:lnTo>
                    <a:pt x="570" y="577"/>
                  </a:lnTo>
                  <a:lnTo>
                    <a:pt x="532" y="600"/>
                  </a:lnTo>
                  <a:lnTo>
                    <a:pt x="492" y="618"/>
                  </a:lnTo>
                  <a:lnTo>
                    <a:pt x="448" y="632"/>
                  </a:lnTo>
                  <a:lnTo>
                    <a:pt x="401" y="640"/>
                  </a:lnTo>
                  <a:lnTo>
                    <a:pt x="354" y="643"/>
                  </a:lnTo>
                  <a:lnTo>
                    <a:pt x="306" y="640"/>
                  </a:lnTo>
                  <a:lnTo>
                    <a:pt x="260" y="632"/>
                  </a:lnTo>
                  <a:lnTo>
                    <a:pt x="217" y="618"/>
                  </a:lnTo>
                  <a:lnTo>
                    <a:pt x="175" y="600"/>
                  </a:lnTo>
                  <a:lnTo>
                    <a:pt x="137" y="577"/>
                  </a:lnTo>
                  <a:lnTo>
                    <a:pt x="103" y="549"/>
                  </a:lnTo>
                  <a:lnTo>
                    <a:pt x="74" y="519"/>
                  </a:lnTo>
                  <a:lnTo>
                    <a:pt x="48" y="484"/>
                  </a:lnTo>
                  <a:lnTo>
                    <a:pt x="29" y="446"/>
                  </a:lnTo>
                  <a:lnTo>
                    <a:pt x="13" y="407"/>
                  </a:lnTo>
                  <a:lnTo>
                    <a:pt x="3" y="365"/>
                  </a:lnTo>
                  <a:lnTo>
                    <a:pt x="0" y="321"/>
                  </a:lnTo>
                  <a:lnTo>
                    <a:pt x="3" y="278"/>
                  </a:lnTo>
                  <a:lnTo>
                    <a:pt x="13" y="236"/>
                  </a:lnTo>
                  <a:lnTo>
                    <a:pt x="29" y="196"/>
                  </a:lnTo>
                  <a:lnTo>
                    <a:pt x="48" y="159"/>
                  </a:lnTo>
                  <a:lnTo>
                    <a:pt x="74" y="125"/>
                  </a:lnTo>
                  <a:lnTo>
                    <a:pt x="103" y="94"/>
                  </a:lnTo>
                  <a:lnTo>
                    <a:pt x="137" y="67"/>
                  </a:lnTo>
                  <a:lnTo>
                    <a:pt x="175" y="44"/>
                  </a:lnTo>
                  <a:lnTo>
                    <a:pt x="217" y="25"/>
                  </a:lnTo>
                  <a:lnTo>
                    <a:pt x="260" y="11"/>
                  </a:lnTo>
                  <a:lnTo>
                    <a:pt x="306" y="3"/>
                  </a:lnTo>
                  <a:lnTo>
                    <a:pt x="3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Poppins Light" panose="00000400000000000000" pitchFamily="2" charset="0"/>
              </a:endParaRPr>
            </a:p>
          </p:txBody>
        </p:sp>
        <p:sp>
          <p:nvSpPr>
            <p:cNvPr id="22" name="Freeform 620">
              <a:extLst>
                <a:ext uri="{FF2B5EF4-FFF2-40B4-BE49-F238E27FC236}">
                  <a16:creationId xmlns:a16="http://schemas.microsoft.com/office/drawing/2014/main" id="{35C6767E-43B4-44E5-BD23-4E5091E8F040}"/>
                </a:ext>
              </a:extLst>
            </p:cNvPr>
            <p:cNvSpPr>
              <a:spLocks noEditPoints="1"/>
            </p:cNvSpPr>
            <p:nvPr/>
          </p:nvSpPr>
          <p:spPr bwMode="auto">
            <a:xfrm>
              <a:off x="2080" y="4125"/>
              <a:ext cx="65" cy="64"/>
            </a:xfrm>
            <a:custGeom>
              <a:avLst/>
              <a:gdLst>
                <a:gd name="T0" fmla="*/ 327 w 707"/>
                <a:gd name="T1" fmla="*/ 217 h 643"/>
                <a:gd name="T2" fmla="*/ 280 w 707"/>
                <a:gd name="T3" fmla="*/ 238 h 643"/>
                <a:gd name="T4" fmla="*/ 248 w 707"/>
                <a:gd name="T5" fmla="*/ 274 h 643"/>
                <a:gd name="T6" fmla="*/ 236 w 707"/>
                <a:gd name="T7" fmla="*/ 321 h 643"/>
                <a:gd name="T8" fmla="*/ 248 w 707"/>
                <a:gd name="T9" fmla="*/ 368 h 643"/>
                <a:gd name="T10" fmla="*/ 280 w 707"/>
                <a:gd name="T11" fmla="*/ 405 h 643"/>
                <a:gd name="T12" fmla="*/ 327 w 707"/>
                <a:gd name="T13" fmla="*/ 425 h 643"/>
                <a:gd name="T14" fmla="*/ 381 w 707"/>
                <a:gd name="T15" fmla="*/ 425 h 643"/>
                <a:gd name="T16" fmla="*/ 427 w 707"/>
                <a:gd name="T17" fmla="*/ 405 h 643"/>
                <a:gd name="T18" fmla="*/ 459 w 707"/>
                <a:gd name="T19" fmla="*/ 368 h 643"/>
                <a:gd name="T20" fmla="*/ 471 w 707"/>
                <a:gd name="T21" fmla="*/ 321 h 643"/>
                <a:gd name="T22" fmla="*/ 459 w 707"/>
                <a:gd name="T23" fmla="*/ 274 h 643"/>
                <a:gd name="T24" fmla="*/ 427 w 707"/>
                <a:gd name="T25" fmla="*/ 238 h 643"/>
                <a:gd name="T26" fmla="*/ 381 w 707"/>
                <a:gd name="T27" fmla="*/ 217 h 643"/>
                <a:gd name="T28" fmla="*/ 354 w 707"/>
                <a:gd name="T29" fmla="*/ 0 h 643"/>
                <a:gd name="T30" fmla="*/ 447 w 707"/>
                <a:gd name="T31" fmla="*/ 11 h 643"/>
                <a:gd name="T32" fmla="*/ 532 w 707"/>
                <a:gd name="T33" fmla="*/ 44 h 643"/>
                <a:gd name="T34" fmla="*/ 603 w 707"/>
                <a:gd name="T35" fmla="*/ 94 h 643"/>
                <a:gd name="T36" fmla="*/ 658 w 707"/>
                <a:gd name="T37" fmla="*/ 159 h 643"/>
                <a:gd name="T38" fmla="*/ 695 w 707"/>
                <a:gd name="T39" fmla="*/ 236 h 643"/>
                <a:gd name="T40" fmla="*/ 707 w 707"/>
                <a:gd name="T41" fmla="*/ 321 h 643"/>
                <a:gd name="T42" fmla="*/ 695 w 707"/>
                <a:gd name="T43" fmla="*/ 407 h 643"/>
                <a:gd name="T44" fmla="*/ 658 w 707"/>
                <a:gd name="T45" fmla="*/ 484 h 643"/>
                <a:gd name="T46" fmla="*/ 603 w 707"/>
                <a:gd name="T47" fmla="*/ 549 h 643"/>
                <a:gd name="T48" fmla="*/ 532 w 707"/>
                <a:gd name="T49" fmla="*/ 600 h 643"/>
                <a:gd name="T50" fmla="*/ 447 w 707"/>
                <a:gd name="T51" fmla="*/ 632 h 643"/>
                <a:gd name="T52" fmla="*/ 354 w 707"/>
                <a:gd name="T53" fmla="*/ 643 h 643"/>
                <a:gd name="T54" fmla="*/ 260 w 707"/>
                <a:gd name="T55" fmla="*/ 632 h 643"/>
                <a:gd name="T56" fmla="*/ 175 w 707"/>
                <a:gd name="T57" fmla="*/ 600 h 643"/>
                <a:gd name="T58" fmla="*/ 104 w 707"/>
                <a:gd name="T59" fmla="*/ 549 h 643"/>
                <a:gd name="T60" fmla="*/ 49 w 707"/>
                <a:gd name="T61" fmla="*/ 484 h 643"/>
                <a:gd name="T62" fmla="*/ 13 w 707"/>
                <a:gd name="T63" fmla="*/ 407 h 643"/>
                <a:gd name="T64" fmla="*/ 0 w 707"/>
                <a:gd name="T65" fmla="*/ 321 h 643"/>
                <a:gd name="T66" fmla="*/ 13 w 707"/>
                <a:gd name="T67" fmla="*/ 236 h 643"/>
                <a:gd name="T68" fmla="*/ 49 w 707"/>
                <a:gd name="T69" fmla="*/ 159 h 643"/>
                <a:gd name="T70" fmla="*/ 104 w 707"/>
                <a:gd name="T71" fmla="*/ 94 h 643"/>
                <a:gd name="T72" fmla="*/ 175 w 707"/>
                <a:gd name="T73" fmla="*/ 44 h 643"/>
                <a:gd name="T74" fmla="*/ 260 w 707"/>
                <a:gd name="T75" fmla="*/ 11 h 643"/>
                <a:gd name="T76" fmla="*/ 354 w 707"/>
                <a:gd name="T77" fmla="*/ 0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07" h="643">
                  <a:moveTo>
                    <a:pt x="354" y="214"/>
                  </a:moveTo>
                  <a:lnTo>
                    <a:pt x="327" y="217"/>
                  </a:lnTo>
                  <a:lnTo>
                    <a:pt x="302" y="225"/>
                  </a:lnTo>
                  <a:lnTo>
                    <a:pt x="280" y="238"/>
                  </a:lnTo>
                  <a:lnTo>
                    <a:pt x="262" y="254"/>
                  </a:lnTo>
                  <a:lnTo>
                    <a:pt x="248" y="274"/>
                  </a:lnTo>
                  <a:lnTo>
                    <a:pt x="239" y="297"/>
                  </a:lnTo>
                  <a:lnTo>
                    <a:pt x="236" y="321"/>
                  </a:lnTo>
                  <a:lnTo>
                    <a:pt x="239" y="346"/>
                  </a:lnTo>
                  <a:lnTo>
                    <a:pt x="248" y="368"/>
                  </a:lnTo>
                  <a:lnTo>
                    <a:pt x="262" y="388"/>
                  </a:lnTo>
                  <a:lnTo>
                    <a:pt x="280" y="405"/>
                  </a:lnTo>
                  <a:lnTo>
                    <a:pt x="302" y="417"/>
                  </a:lnTo>
                  <a:lnTo>
                    <a:pt x="327" y="425"/>
                  </a:lnTo>
                  <a:lnTo>
                    <a:pt x="354" y="428"/>
                  </a:lnTo>
                  <a:lnTo>
                    <a:pt x="381" y="425"/>
                  </a:lnTo>
                  <a:lnTo>
                    <a:pt x="405" y="417"/>
                  </a:lnTo>
                  <a:lnTo>
                    <a:pt x="427" y="405"/>
                  </a:lnTo>
                  <a:lnTo>
                    <a:pt x="445" y="388"/>
                  </a:lnTo>
                  <a:lnTo>
                    <a:pt x="459" y="368"/>
                  </a:lnTo>
                  <a:lnTo>
                    <a:pt x="468" y="346"/>
                  </a:lnTo>
                  <a:lnTo>
                    <a:pt x="471" y="321"/>
                  </a:lnTo>
                  <a:lnTo>
                    <a:pt x="468" y="297"/>
                  </a:lnTo>
                  <a:lnTo>
                    <a:pt x="459" y="274"/>
                  </a:lnTo>
                  <a:lnTo>
                    <a:pt x="445" y="254"/>
                  </a:lnTo>
                  <a:lnTo>
                    <a:pt x="427" y="238"/>
                  </a:lnTo>
                  <a:lnTo>
                    <a:pt x="405" y="225"/>
                  </a:lnTo>
                  <a:lnTo>
                    <a:pt x="381" y="217"/>
                  </a:lnTo>
                  <a:lnTo>
                    <a:pt x="354" y="214"/>
                  </a:lnTo>
                  <a:close/>
                  <a:moveTo>
                    <a:pt x="354" y="0"/>
                  </a:moveTo>
                  <a:lnTo>
                    <a:pt x="402" y="3"/>
                  </a:lnTo>
                  <a:lnTo>
                    <a:pt x="447" y="11"/>
                  </a:lnTo>
                  <a:lnTo>
                    <a:pt x="491" y="25"/>
                  </a:lnTo>
                  <a:lnTo>
                    <a:pt x="532" y="44"/>
                  </a:lnTo>
                  <a:lnTo>
                    <a:pt x="569" y="67"/>
                  </a:lnTo>
                  <a:lnTo>
                    <a:pt x="603" y="94"/>
                  </a:lnTo>
                  <a:lnTo>
                    <a:pt x="633" y="125"/>
                  </a:lnTo>
                  <a:lnTo>
                    <a:pt x="658" y="159"/>
                  </a:lnTo>
                  <a:lnTo>
                    <a:pt x="679" y="196"/>
                  </a:lnTo>
                  <a:lnTo>
                    <a:pt x="695" y="236"/>
                  </a:lnTo>
                  <a:lnTo>
                    <a:pt x="703" y="278"/>
                  </a:lnTo>
                  <a:lnTo>
                    <a:pt x="707" y="321"/>
                  </a:lnTo>
                  <a:lnTo>
                    <a:pt x="703" y="365"/>
                  </a:lnTo>
                  <a:lnTo>
                    <a:pt x="695" y="407"/>
                  </a:lnTo>
                  <a:lnTo>
                    <a:pt x="679" y="446"/>
                  </a:lnTo>
                  <a:lnTo>
                    <a:pt x="658" y="484"/>
                  </a:lnTo>
                  <a:lnTo>
                    <a:pt x="633" y="519"/>
                  </a:lnTo>
                  <a:lnTo>
                    <a:pt x="603" y="549"/>
                  </a:lnTo>
                  <a:lnTo>
                    <a:pt x="569" y="577"/>
                  </a:lnTo>
                  <a:lnTo>
                    <a:pt x="532" y="600"/>
                  </a:lnTo>
                  <a:lnTo>
                    <a:pt x="491" y="618"/>
                  </a:lnTo>
                  <a:lnTo>
                    <a:pt x="447" y="632"/>
                  </a:lnTo>
                  <a:lnTo>
                    <a:pt x="402" y="640"/>
                  </a:lnTo>
                  <a:lnTo>
                    <a:pt x="354" y="643"/>
                  </a:lnTo>
                  <a:lnTo>
                    <a:pt x="305" y="640"/>
                  </a:lnTo>
                  <a:lnTo>
                    <a:pt x="260" y="632"/>
                  </a:lnTo>
                  <a:lnTo>
                    <a:pt x="216" y="618"/>
                  </a:lnTo>
                  <a:lnTo>
                    <a:pt x="175" y="600"/>
                  </a:lnTo>
                  <a:lnTo>
                    <a:pt x="138" y="577"/>
                  </a:lnTo>
                  <a:lnTo>
                    <a:pt x="104" y="549"/>
                  </a:lnTo>
                  <a:lnTo>
                    <a:pt x="74" y="519"/>
                  </a:lnTo>
                  <a:lnTo>
                    <a:pt x="49" y="484"/>
                  </a:lnTo>
                  <a:lnTo>
                    <a:pt x="28" y="446"/>
                  </a:lnTo>
                  <a:lnTo>
                    <a:pt x="13" y="407"/>
                  </a:lnTo>
                  <a:lnTo>
                    <a:pt x="4" y="365"/>
                  </a:lnTo>
                  <a:lnTo>
                    <a:pt x="0" y="321"/>
                  </a:lnTo>
                  <a:lnTo>
                    <a:pt x="4" y="278"/>
                  </a:lnTo>
                  <a:lnTo>
                    <a:pt x="13" y="236"/>
                  </a:lnTo>
                  <a:lnTo>
                    <a:pt x="28" y="196"/>
                  </a:lnTo>
                  <a:lnTo>
                    <a:pt x="49" y="159"/>
                  </a:lnTo>
                  <a:lnTo>
                    <a:pt x="74" y="125"/>
                  </a:lnTo>
                  <a:lnTo>
                    <a:pt x="104" y="94"/>
                  </a:lnTo>
                  <a:lnTo>
                    <a:pt x="138" y="67"/>
                  </a:lnTo>
                  <a:lnTo>
                    <a:pt x="175" y="44"/>
                  </a:lnTo>
                  <a:lnTo>
                    <a:pt x="216" y="25"/>
                  </a:lnTo>
                  <a:lnTo>
                    <a:pt x="260" y="11"/>
                  </a:lnTo>
                  <a:lnTo>
                    <a:pt x="305" y="3"/>
                  </a:lnTo>
                  <a:lnTo>
                    <a:pt x="3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Poppins Light" panose="00000400000000000000" pitchFamily="2" charset="0"/>
              </a:endParaRPr>
            </a:p>
          </p:txBody>
        </p:sp>
        <p:sp>
          <p:nvSpPr>
            <p:cNvPr id="23" name="Freeform 621">
              <a:extLst>
                <a:ext uri="{FF2B5EF4-FFF2-40B4-BE49-F238E27FC236}">
                  <a16:creationId xmlns:a16="http://schemas.microsoft.com/office/drawing/2014/main" id="{715EC1FE-8CEC-4238-9669-8124EA5C362B}"/>
                </a:ext>
              </a:extLst>
            </p:cNvPr>
            <p:cNvSpPr>
              <a:spLocks noEditPoints="1"/>
            </p:cNvSpPr>
            <p:nvPr/>
          </p:nvSpPr>
          <p:spPr bwMode="auto">
            <a:xfrm>
              <a:off x="1858" y="3941"/>
              <a:ext cx="326" cy="216"/>
            </a:xfrm>
            <a:custGeom>
              <a:avLst/>
              <a:gdLst>
                <a:gd name="T0" fmla="*/ 3147 w 3590"/>
                <a:gd name="T1" fmla="*/ 976 h 2153"/>
                <a:gd name="T2" fmla="*/ 2840 w 3590"/>
                <a:gd name="T3" fmla="*/ 611 h 2153"/>
                <a:gd name="T4" fmla="*/ 2768 w 3590"/>
                <a:gd name="T5" fmla="*/ 591 h 2153"/>
                <a:gd name="T6" fmla="*/ 2209 w 3590"/>
                <a:gd name="T7" fmla="*/ 0 h 2153"/>
                <a:gd name="T8" fmla="*/ 2261 w 3590"/>
                <a:gd name="T9" fmla="*/ 19 h 2153"/>
                <a:gd name="T10" fmla="*/ 2281 w 3590"/>
                <a:gd name="T11" fmla="*/ 66 h 2153"/>
                <a:gd name="T12" fmla="*/ 2955 w 3590"/>
                <a:gd name="T13" fmla="*/ 343 h 2153"/>
                <a:gd name="T14" fmla="*/ 3018 w 3590"/>
                <a:gd name="T15" fmla="*/ 367 h 2153"/>
                <a:gd name="T16" fmla="*/ 3452 w 3590"/>
                <a:gd name="T17" fmla="*/ 875 h 2153"/>
                <a:gd name="T18" fmla="*/ 3483 w 3590"/>
                <a:gd name="T19" fmla="*/ 931 h 2153"/>
                <a:gd name="T20" fmla="*/ 3496 w 3590"/>
                <a:gd name="T21" fmla="*/ 993 h 2153"/>
                <a:gd name="T22" fmla="*/ 3539 w 3590"/>
                <a:gd name="T23" fmla="*/ 1795 h 2153"/>
                <a:gd name="T24" fmla="*/ 3581 w 3590"/>
                <a:gd name="T25" fmla="*/ 1824 h 2153"/>
                <a:gd name="T26" fmla="*/ 3590 w 3590"/>
                <a:gd name="T27" fmla="*/ 2087 h 2153"/>
                <a:gd name="T28" fmla="*/ 3570 w 3590"/>
                <a:gd name="T29" fmla="*/ 2134 h 2153"/>
                <a:gd name="T30" fmla="*/ 3518 w 3590"/>
                <a:gd name="T31" fmla="*/ 2153 h 2153"/>
                <a:gd name="T32" fmla="*/ 3281 w 3590"/>
                <a:gd name="T33" fmla="*/ 2050 h 2153"/>
                <a:gd name="T34" fmla="*/ 3218 w 3590"/>
                <a:gd name="T35" fmla="*/ 1912 h 2153"/>
                <a:gd name="T36" fmla="*/ 3109 w 3590"/>
                <a:gd name="T37" fmla="*/ 1802 h 2153"/>
                <a:gd name="T38" fmla="*/ 2967 w 3590"/>
                <a:gd name="T39" fmla="*/ 1728 h 2153"/>
                <a:gd name="T40" fmla="*/ 2800 w 3590"/>
                <a:gd name="T41" fmla="*/ 1702 h 2153"/>
                <a:gd name="T42" fmla="*/ 2632 w 3590"/>
                <a:gd name="T43" fmla="*/ 1728 h 2153"/>
                <a:gd name="T44" fmla="*/ 2490 w 3590"/>
                <a:gd name="T45" fmla="*/ 1802 h 2153"/>
                <a:gd name="T46" fmla="*/ 2382 w 3590"/>
                <a:gd name="T47" fmla="*/ 1912 h 2153"/>
                <a:gd name="T48" fmla="*/ 2318 w 3590"/>
                <a:gd name="T49" fmla="*/ 2050 h 2153"/>
                <a:gd name="T50" fmla="*/ 1310 w 3590"/>
                <a:gd name="T51" fmla="*/ 2153 h 2153"/>
                <a:gd name="T52" fmla="*/ 1280 w 3590"/>
                <a:gd name="T53" fmla="*/ 2002 h 2153"/>
                <a:gd name="T54" fmla="*/ 1201 w 3590"/>
                <a:gd name="T55" fmla="*/ 1872 h 2153"/>
                <a:gd name="T56" fmla="*/ 1080 w 3590"/>
                <a:gd name="T57" fmla="*/ 1772 h 2153"/>
                <a:gd name="T58" fmla="*/ 928 w 3590"/>
                <a:gd name="T59" fmla="*/ 1714 h 2153"/>
                <a:gd name="T60" fmla="*/ 757 w 3590"/>
                <a:gd name="T61" fmla="*/ 1705 h 2153"/>
                <a:gd name="T62" fmla="*/ 597 w 3590"/>
                <a:gd name="T63" fmla="*/ 1748 h 2153"/>
                <a:gd name="T64" fmla="*/ 465 w 3590"/>
                <a:gd name="T65" fmla="*/ 1835 h 2153"/>
                <a:gd name="T66" fmla="*/ 370 w 3590"/>
                <a:gd name="T67" fmla="*/ 1955 h 2153"/>
                <a:gd name="T68" fmla="*/ 323 w 3590"/>
                <a:gd name="T69" fmla="*/ 2101 h 2153"/>
                <a:gd name="T70" fmla="*/ 53 w 3590"/>
                <a:gd name="T71" fmla="*/ 2151 h 2153"/>
                <a:gd name="T72" fmla="*/ 10 w 3590"/>
                <a:gd name="T73" fmla="*/ 2120 h 2153"/>
                <a:gd name="T74" fmla="*/ 0 w 3590"/>
                <a:gd name="T75" fmla="*/ 1857 h 2153"/>
                <a:gd name="T76" fmla="*/ 21 w 3590"/>
                <a:gd name="T77" fmla="*/ 1811 h 2153"/>
                <a:gd name="T78" fmla="*/ 70 w 3590"/>
                <a:gd name="T79" fmla="*/ 1792 h 2153"/>
                <a:gd name="T80" fmla="*/ 112 w 3590"/>
                <a:gd name="T81" fmla="*/ 224 h 2153"/>
                <a:gd name="T82" fmla="*/ 155 w 3590"/>
                <a:gd name="T83" fmla="*/ 119 h 2153"/>
                <a:gd name="T84" fmla="*/ 241 w 3590"/>
                <a:gd name="T85" fmla="*/ 42 h 2153"/>
                <a:gd name="T86" fmla="*/ 355 w 3590"/>
                <a:gd name="T87" fmla="*/ 2 h 2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590" h="2153">
                  <a:moveTo>
                    <a:pt x="2465" y="591"/>
                  </a:moveTo>
                  <a:lnTo>
                    <a:pt x="2465" y="976"/>
                  </a:lnTo>
                  <a:lnTo>
                    <a:pt x="3147" y="976"/>
                  </a:lnTo>
                  <a:lnTo>
                    <a:pt x="2878" y="641"/>
                  </a:lnTo>
                  <a:lnTo>
                    <a:pt x="2861" y="625"/>
                  </a:lnTo>
                  <a:lnTo>
                    <a:pt x="2840" y="611"/>
                  </a:lnTo>
                  <a:lnTo>
                    <a:pt x="2816" y="600"/>
                  </a:lnTo>
                  <a:lnTo>
                    <a:pt x="2791" y="593"/>
                  </a:lnTo>
                  <a:lnTo>
                    <a:pt x="2768" y="591"/>
                  </a:lnTo>
                  <a:lnTo>
                    <a:pt x="2465" y="591"/>
                  </a:lnTo>
                  <a:close/>
                  <a:moveTo>
                    <a:pt x="398" y="0"/>
                  </a:moveTo>
                  <a:lnTo>
                    <a:pt x="2209" y="0"/>
                  </a:lnTo>
                  <a:lnTo>
                    <a:pt x="2229" y="2"/>
                  </a:lnTo>
                  <a:lnTo>
                    <a:pt x="2246" y="9"/>
                  </a:lnTo>
                  <a:lnTo>
                    <a:pt x="2261" y="19"/>
                  </a:lnTo>
                  <a:lnTo>
                    <a:pt x="2272" y="32"/>
                  </a:lnTo>
                  <a:lnTo>
                    <a:pt x="2279" y="48"/>
                  </a:lnTo>
                  <a:lnTo>
                    <a:pt x="2281" y="66"/>
                  </a:lnTo>
                  <a:lnTo>
                    <a:pt x="2281" y="342"/>
                  </a:lnTo>
                  <a:lnTo>
                    <a:pt x="2934" y="342"/>
                  </a:lnTo>
                  <a:lnTo>
                    <a:pt x="2955" y="343"/>
                  </a:lnTo>
                  <a:lnTo>
                    <a:pt x="2977" y="349"/>
                  </a:lnTo>
                  <a:lnTo>
                    <a:pt x="2999" y="357"/>
                  </a:lnTo>
                  <a:lnTo>
                    <a:pt x="3018" y="367"/>
                  </a:lnTo>
                  <a:lnTo>
                    <a:pt x="3036" y="380"/>
                  </a:lnTo>
                  <a:lnTo>
                    <a:pt x="3050" y="394"/>
                  </a:lnTo>
                  <a:lnTo>
                    <a:pt x="3452" y="875"/>
                  </a:lnTo>
                  <a:lnTo>
                    <a:pt x="3464" y="891"/>
                  </a:lnTo>
                  <a:lnTo>
                    <a:pt x="3474" y="910"/>
                  </a:lnTo>
                  <a:lnTo>
                    <a:pt x="3483" y="931"/>
                  </a:lnTo>
                  <a:lnTo>
                    <a:pt x="3489" y="952"/>
                  </a:lnTo>
                  <a:lnTo>
                    <a:pt x="3494" y="973"/>
                  </a:lnTo>
                  <a:lnTo>
                    <a:pt x="3496" y="993"/>
                  </a:lnTo>
                  <a:lnTo>
                    <a:pt x="3496" y="1792"/>
                  </a:lnTo>
                  <a:lnTo>
                    <a:pt x="3520" y="1792"/>
                  </a:lnTo>
                  <a:lnTo>
                    <a:pt x="3539" y="1795"/>
                  </a:lnTo>
                  <a:lnTo>
                    <a:pt x="3555" y="1801"/>
                  </a:lnTo>
                  <a:lnTo>
                    <a:pt x="3570" y="1811"/>
                  </a:lnTo>
                  <a:lnTo>
                    <a:pt x="3581" y="1824"/>
                  </a:lnTo>
                  <a:lnTo>
                    <a:pt x="3588" y="1840"/>
                  </a:lnTo>
                  <a:lnTo>
                    <a:pt x="3590" y="1857"/>
                  </a:lnTo>
                  <a:lnTo>
                    <a:pt x="3590" y="2087"/>
                  </a:lnTo>
                  <a:lnTo>
                    <a:pt x="3588" y="2105"/>
                  </a:lnTo>
                  <a:lnTo>
                    <a:pt x="3581" y="2120"/>
                  </a:lnTo>
                  <a:lnTo>
                    <a:pt x="3570" y="2134"/>
                  </a:lnTo>
                  <a:lnTo>
                    <a:pt x="3554" y="2144"/>
                  </a:lnTo>
                  <a:lnTo>
                    <a:pt x="3538" y="2151"/>
                  </a:lnTo>
                  <a:lnTo>
                    <a:pt x="3518" y="2153"/>
                  </a:lnTo>
                  <a:lnTo>
                    <a:pt x="3295" y="2153"/>
                  </a:lnTo>
                  <a:lnTo>
                    <a:pt x="3291" y="2101"/>
                  </a:lnTo>
                  <a:lnTo>
                    <a:pt x="3281" y="2050"/>
                  </a:lnTo>
                  <a:lnTo>
                    <a:pt x="3266" y="2002"/>
                  </a:lnTo>
                  <a:lnTo>
                    <a:pt x="3244" y="1955"/>
                  </a:lnTo>
                  <a:lnTo>
                    <a:pt x="3218" y="1912"/>
                  </a:lnTo>
                  <a:lnTo>
                    <a:pt x="3186" y="1872"/>
                  </a:lnTo>
                  <a:lnTo>
                    <a:pt x="3149" y="1835"/>
                  </a:lnTo>
                  <a:lnTo>
                    <a:pt x="3109" y="1802"/>
                  </a:lnTo>
                  <a:lnTo>
                    <a:pt x="3065" y="1772"/>
                  </a:lnTo>
                  <a:lnTo>
                    <a:pt x="3017" y="1748"/>
                  </a:lnTo>
                  <a:lnTo>
                    <a:pt x="2967" y="1728"/>
                  </a:lnTo>
                  <a:lnTo>
                    <a:pt x="2913" y="1714"/>
                  </a:lnTo>
                  <a:lnTo>
                    <a:pt x="2857" y="1705"/>
                  </a:lnTo>
                  <a:lnTo>
                    <a:pt x="2800" y="1702"/>
                  </a:lnTo>
                  <a:lnTo>
                    <a:pt x="2741" y="1705"/>
                  </a:lnTo>
                  <a:lnTo>
                    <a:pt x="2686" y="1714"/>
                  </a:lnTo>
                  <a:lnTo>
                    <a:pt x="2632" y="1728"/>
                  </a:lnTo>
                  <a:lnTo>
                    <a:pt x="2582" y="1748"/>
                  </a:lnTo>
                  <a:lnTo>
                    <a:pt x="2534" y="1772"/>
                  </a:lnTo>
                  <a:lnTo>
                    <a:pt x="2490" y="1802"/>
                  </a:lnTo>
                  <a:lnTo>
                    <a:pt x="2450" y="1835"/>
                  </a:lnTo>
                  <a:lnTo>
                    <a:pt x="2413" y="1872"/>
                  </a:lnTo>
                  <a:lnTo>
                    <a:pt x="2382" y="1912"/>
                  </a:lnTo>
                  <a:lnTo>
                    <a:pt x="2355" y="1955"/>
                  </a:lnTo>
                  <a:lnTo>
                    <a:pt x="2333" y="2002"/>
                  </a:lnTo>
                  <a:lnTo>
                    <a:pt x="2318" y="2050"/>
                  </a:lnTo>
                  <a:lnTo>
                    <a:pt x="2308" y="2101"/>
                  </a:lnTo>
                  <a:lnTo>
                    <a:pt x="2305" y="2153"/>
                  </a:lnTo>
                  <a:lnTo>
                    <a:pt x="1310" y="2153"/>
                  </a:lnTo>
                  <a:lnTo>
                    <a:pt x="1307" y="2101"/>
                  </a:lnTo>
                  <a:lnTo>
                    <a:pt x="1297" y="2050"/>
                  </a:lnTo>
                  <a:lnTo>
                    <a:pt x="1280" y="2002"/>
                  </a:lnTo>
                  <a:lnTo>
                    <a:pt x="1260" y="1955"/>
                  </a:lnTo>
                  <a:lnTo>
                    <a:pt x="1233" y="1912"/>
                  </a:lnTo>
                  <a:lnTo>
                    <a:pt x="1201" y="1872"/>
                  </a:lnTo>
                  <a:lnTo>
                    <a:pt x="1165" y="1835"/>
                  </a:lnTo>
                  <a:lnTo>
                    <a:pt x="1124" y="1802"/>
                  </a:lnTo>
                  <a:lnTo>
                    <a:pt x="1080" y="1772"/>
                  </a:lnTo>
                  <a:lnTo>
                    <a:pt x="1032" y="1748"/>
                  </a:lnTo>
                  <a:lnTo>
                    <a:pt x="981" y="1728"/>
                  </a:lnTo>
                  <a:lnTo>
                    <a:pt x="928" y="1714"/>
                  </a:lnTo>
                  <a:lnTo>
                    <a:pt x="872" y="1705"/>
                  </a:lnTo>
                  <a:lnTo>
                    <a:pt x="815" y="1702"/>
                  </a:lnTo>
                  <a:lnTo>
                    <a:pt x="757" y="1705"/>
                  </a:lnTo>
                  <a:lnTo>
                    <a:pt x="702" y="1714"/>
                  </a:lnTo>
                  <a:lnTo>
                    <a:pt x="648" y="1728"/>
                  </a:lnTo>
                  <a:lnTo>
                    <a:pt x="597" y="1748"/>
                  </a:lnTo>
                  <a:lnTo>
                    <a:pt x="550" y="1772"/>
                  </a:lnTo>
                  <a:lnTo>
                    <a:pt x="505" y="1802"/>
                  </a:lnTo>
                  <a:lnTo>
                    <a:pt x="465" y="1835"/>
                  </a:lnTo>
                  <a:lnTo>
                    <a:pt x="429" y="1872"/>
                  </a:lnTo>
                  <a:lnTo>
                    <a:pt x="397" y="1912"/>
                  </a:lnTo>
                  <a:lnTo>
                    <a:pt x="370" y="1955"/>
                  </a:lnTo>
                  <a:lnTo>
                    <a:pt x="349" y="2002"/>
                  </a:lnTo>
                  <a:lnTo>
                    <a:pt x="332" y="2050"/>
                  </a:lnTo>
                  <a:lnTo>
                    <a:pt x="323" y="2101"/>
                  </a:lnTo>
                  <a:lnTo>
                    <a:pt x="319" y="2153"/>
                  </a:lnTo>
                  <a:lnTo>
                    <a:pt x="73" y="2153"/>
                  </a:lnTo>
                  <a:lnTo>
                    <a:pt x="53" y="2151"/>
                  </a:lnTo>
                  <a:lnTo>
                    <a:pt x="36" y="2144"/>
                  </a:lnTo>
                  <a:lnTo>
                    <a:pt x="21" y="2134"/>
                  </a:lnTo>
                  <a:lnTo>
                    <a:pt x="10" y="2120"/>
                  </a:lnTo>
                  <a:lnTo>
                    <a:pt x="2" y="2105"/>
                  </a:lnTo>
                  <a:lnTo>
                    <a:pt x="0" y="2087"/>
                  </a:lnTo>
                  <a:lnTo>
                    <a:pt x="0" y="1857"/>
                  </a:lnTo>
                  <a:lnTo>
                    <a:pt x="2" y="1840"/>
                  </a:lnTo>
                  <a:lnTo>
                    <a:pt x="10" y="1824"/>
                  </a:lnTo>
                  <a:lnTo>
                    <a:pt x="21" y="1811"/>
                  </a:lnTo>
                  <a:lnTo>
                    <a:pt x="35" y="1801"/>
                  </a:lnTo>
                  <a:lnTo>
                    <a:pt x="52" y="1795"/>
                  </a:lnTo>
                  <a:lnTo>
                    <a:pt x="70" y="1792"/>
                  </a:lnTo>
                  <a:lnTo>
                    <a:pt x="109" y="1792"/>
                  </a:lnTo>
                  <a:lnTo>
                    <a:pt x="109" y="264"/>
                  </a:lnTo>
                  <a:lnTo>
                    <a:pt x="112" y="224"/>
                  </a:lnTo>
                  <a:lnTo>
                    <a:pt x="121" y="187"/>
                  </a:lnTo>
                  <a:lnTo>
                    <a:pt x="135" y="152"/>
                  </a:lnTo>
                  <a:lnTo>
                    <a:pt x="155" y="119"/>
                  </a:lnTo>
                  <a:lnTo>
                    <a:pt x="179" y="90"/>
                  </a:lnTo>
                  <a:lnTo>
                    <a:pt x="208" y="64"/>
                  </a:lnTo>
                  <a:lnTo>
                    <a:pt x="241" y="42"/>
                  </a:lnTo>
                  <a:lnTo>
                    <a:pt x="276" y="24"/>
                  </a:lnTo>
                  <a:lnTo>
                    <a:pt x="315" y="11"/>
                  </a:lnTo>
                  <a:lnTo>
                    <a:pt x="355" y="2"/>
                  </a:lnTo>
                  <a:lnTo>
                    <a:pt x="39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Poppins Light" panose="00000400000000000000" pitchFamily="2" charset="0"/>
              </a:endParaRPr>
            </a:p>
          </p:txBody>
        </p:sp>
      </p:grpSp>
      <p:grpSp>
        <p:nvGrpSpPr>
          <p:cNvPr id="27" name="Group 617">
            <a:extLst>
              <a:ext uri="{FF2B5EF4-FFF2-40B4-BE49-F238E27FC236}">
                <a16:creationId xmlns:a16="http://schemas.microsoft.com/office/drawing/2014/main" id="{5A383595-B73D-4F88-904D-C59AB314CE37}"/>
              </a:ext>
            </a:extLst>
          </p:cNvPr>
          <p:cNvGrpSpPr>
            <a:grpSpLocks noChangeAspect="1"/>
          </p:cNvGrpSpPr>
          <p:nvPr/>
        </p:nvGrpSpPr>
        <p:grpSpPr bwMode="auto">
          <a:xfrm>
            <a:off x="9389726" y="2752345"/>
            <a:ext cx="538272" cy="409482"/>
            <a:chOff x="1858" y="3941"/>
            <a:chExt cx="326" cy="248"/>
          </a:xfrm>
          <a:solidFill>
            <a:schemeClr val="bg1"/>
          </a:solidFill>
        </p:grpSpPr>
        <p:sp>
          <p:nvSpPr>
            <p:cNvPr id="28" name="Freeform 619">
              <a:extLst>
                <a:ext uri="{FF2B5EF4-FFF2-40B4-BE49-F238E27FC236}">
                  <a16:creationId xmlns:a16="http://schemas.microsoft.com/office/drawing/2014/main" id="{ECB11D2A-30DC-4B63-9D74-A1F382381BF2}"/>
                </a:ext>
              </a:extLst>
            </p:cNvPr>
            <p:cNvSpPr>
              <a:spLocks noEditPoints="1"/>
            </p:cNvSpPr>
            <p:nvPr/>
          </p:nvSpPr>
          <p:spPr bwMode="auto">
            <a:xfrm>
              <a:off x="1900" y="4125"/>
              <a:ext cx="64" cy="64"/>
            </a:xfrm>
            <a:custGeom>
              <a:avLst/>
              <a:gdLst>
                <a:gd name="T0" fmla="*/ 327 w 707"/>
                <a:gd name="T1" fmla="*/ 217 h 643"/>
                <a:gd name="T2" fmla="*/ 280 w 707"/>
                <a:gd name="T3" fmla="*/ 238 h 643"/>
                <a:gd name="T4" fmla="*/ 249 w 707"/>
                <a:gd name="T5" fmla="*/ 274 h 643"/>
                <a:gd name="T6" fmla="*/ 236 w 707"/>
                <a:gd name="T7" fmla="*/ 321 h 643"/>
                <a:gd name="T8" fmla="*/ 249 w 707"/>
                <a:gd name="T9" fmla="*/ 368 h 643"/>
                <a:gd name="T10" fmla="*/ 280 w 707"/>
                <a:gd name="T11" fmla="*/ 405 h 643"/>
                <a:gd name="T12" fmla="*/ 327 w 707"/>
                <a:gd name="T13" fmla="*/ 425 h 643"/>
                <a:gd name="T14" fmla="*/ 381 w 707"/>
                <a:gd name="T15" fmla="*/ 425 h 643"/>
                <a:gd name="T16" fmla="*/ 428 w 707"/>
                <a:gd name="T17" fmla="*/ 405 h 643"/>
                <a:gd name="T18" fmla="*/ 460 w 707"/>
                <a:gd name="T19" fmla="*/ 368 h 643"/>
                <a:gd name="T20" fmla="*/ 472 w 707"/>
                <a:gd name="T21" fmla="*/ 321 h 643"/>
                <a:gd name="T22" fmla="*/ 460 w 707"/>
                <a:gd name="T23" fmla="*/ 274 h 643"/>
                <a:gd name="T24" fmla="*/ 428 w 707"/>
                <a:gd name="T25" fmla="*/ 238 h 643"/>
                <a:gd name="T26" fmla="*/ 381 w 707"/>
                <a:gd name="T27" fmla="*/ 217 h 643"/>
                <a:gd name="T28" fmla="*/ 354 w 707"/>
                <a:gd name="T29" fmla="*/ 0 h 643"/>
                <a:gd name="T30" fmla="*/ 448 w 707"/>
                <a:gd name="T31" fmla="*/ 11 h 643"/>
                <a:gd name="T32" fmla="*/ 532 w 707"/>
                <a:gd name="T33" fmla="*/ 44 h 643"/>
                <a:gd name="T34" fmla="*/ 604 w 707"/>
                <a:gd name="T35" fmla="*/ 94 h 643"/>
                <a:gd name="T36" fmla="*/ 659 w 707"/>
                <a:gd name="T37" fmla="*/ 159 h 643"/>
                <a:gd name="T38" fmla="*/ 695 w 707"/>
                <a:gd name="T39" fmla="*/ 236 h 643"/>
                <a:gd name="T40" fmla="*/ 707 w 707"/>
                <a:gd name="T41" fmla="*/ 321 h 643"/>
                <a:gd name="T42" fmla="*/ 695 w 707"/>
                <a:gd name="T43" fmla="*/ 407 h 643"/>
                <a:gd name="T44" fmla="*/ 659 w 707"/>
                <a:gd name="T45" fmla="*/ 484 h 643"/>
                <a:gd name="T46" fmla="*/ 604 w 707"/>
                <a:gd name="T47" fmla="*/ 549 h 643"/>
                <a:gd name="T48" fmla="*/ 532 w 707"/>
                <a:gd name="T49" fmla="*/ 600 h 643"/>
                <a:gd name="T50" fmla="*/ 448 w 707"/>
                <a:gd name="T51" fmla="*/ 632 h 643"/>
                <a:gd name="T52" fmla="*/ 354 w 707"/>
                <a:gd name="T53" fmla="*/ 643 h 643"/>
                <a:gd name="T54" fmla="*/ 260 w 707"/>
                <a:gd name="T55" fmla="*/ 632 h 643"/>
                <a:gd name="T56" fmla="*/ 175 w 707"/>
                <a:gd name="T57" fmla="*/ 600 h 643"/>
                <a:gd name="T58" fmla="*/ 103 w 707"/>
                <a:gd name="T59" fmla="*/ 549 h 643"/>
                <a:gd name="T60" fmla="*/ 48 w 707"/>
                <a:gd name="T61" fmla="*/ 484 h 643"/>
                <a:gd name="T62" fmla="*/ 13 w 707"/>
                <a:gd name="T63" fmla="*/ 407 h 643"/>
                <a:gd name="T64" fmla="*/ 0 w 707"/>
                <a:gd name="T65" fmla="*/ 321 h 643"/>
                <a:gd name="T66" fmla="*/ 13 w 707"/>
                <a:gd name="T67" fmla="*/ 236 h 643"/>
                <a:gd name="T68" fmla="*/ 48 w 707"/>
                <a:gd name="T69" fmla="*/ 159 h 643"/>
                <a:gd name="T70" fmla="*/ 103 w 707"/>
                <a:gd name="T71" fmla="*/ 94 h 643"/>
                <a:gd name="T72" fmla="*/ 175 w 707"/>
                <a:gd name="T73" fmla="*/ 44 h 643"/>
                <a:gd name="T74" fmla="*/ 260 w 707"/>
                <a:gd name="T75" fmla="*/ 11 h 643"/>
                <a:gd name="T76" fmla="*/ 354 w 707"/>
                <a:gd name="T77" fmla="*/ 0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07" h="643">
                  <a:moveTo>
                    <a:pt x="354" y="214"/>
                  </a:moveTo>
                  <a:lnTo>
                    <a:pt x="327" y="217"/>
                  </a:lnTo>
                  <a:lnTo>
                    <a:pt x="302" y="225"/>
                  </a:lnTo>
                  <a:lnTo>
                    <a:pt x="280" y="238"/>
                  </a:lnTo>
                  <a:lnTo>
                    <a:pt x="262" y="254"/>
                  </a:lnTo>
                  <a:lnTo>
                    <a:pt x="249" y="274"/>
                  </a:lnTo>
                  <a:lnTo>
                    <a:pt x="240" y="297"/>
                  </a:lnTo>
                  <a:lnTo>
                    <a:pt x="236" y="321"/>
                  </a:lnTo>
                  <a:lnTo>
                    <a:pt x="240" y="346"/>
                  </a:lnTo>
                  <a:lnTo>
                    <a:pt x="249" y="368"/>
                  </a:lnTo>
                  <a:lnTo>
                    <a:pt x="262" y="388"/>
                  </a:lnTo>
                  <a:lnTo>
                    <a:pt x="280" y="405"/>
                  </a:lnTo>
                  <a:lnTo>
                    <a:pt x="302" y="417"/>
                  </a:lnTo>
                  <a:lnTo>
                    <a:pt x="327" y="425"/>
                  </a:lnTo>
                  <a:lnTo>
                    <a:pt x="354" y="428"/>
                  </a:lnTo>
                  <a:lnTo>
                    <a:pt x="381" y="425"/>
                  </a:lnTo>
                  <a:lnTo>
                    <a:pt x="406" y="417"/>
                  </a:lnTo>
                  <a:lnTo>
                    <a:pt x="428" y="405"/>
                  </a:lnTo>
                  <a:lnTo>
                    <a:pt x="445" y="388"/>
                  </a:lnTo>
                  <a:lnTo>
                    <a:pt x="460" y="368"/>
                  </a:lnTo>
                  <a:lnTo>
                    <a:pt x="469" y="346"/>
                  </a:lnTo>
                  <a:lnTo>
                    <a:pt x="472" y="321"/>
                  </a:lnTo>
                  <a:lnTo>
                    <a:pt x="469" y="297"/>
                  </a:lnTo>
                  <a:lnTo>
                    <a:pt x="460" y="274"/>
                  </a:lnTo>
                  <a:lnTo>
                    <a:pt x="445" y="254"/>
                  </a:lnTo>
                  <a:lnTo>
                    <a:pt x="428" y="238"/>
                  </a:lnTo>
                  <a:lnTo>
                    <a:pt x="406" y="225"/>
                  </a:lnTo>
                  <a:lnTo>
                    <a:pt x="381" y="217"/>
                  </a:lnTo>
                  <a:lnTo>
                    <a:pt x="354" y="214"/>
                  </a:lnTo>
                  <a:close/>
                  <a:moveTo>
                    <a:pt x="354" y="0"/>
                  </a:moveTo>
                  <a:lnTo>
                    <a:pt x="401" y="3"/>
                  </a:lnTo>
                  <a:lnTo>
                    <a:pt x="448" y="11"/>
                  </a:lnTo>
                  <a:lnTo>
                    <a:pt x="492" y="25"/>
                  </a:lnTo>
                  <a:lnTo>
                    <a:pt x="532" y="44"/>
                  </a:lnTo>
                  <a:lnTo>
                    <a:pt x="570" y="67"/>
                  </a:lnTo>
                  <a:lnTo>
                    <a:pt x="604" y="94"/>
                  </a:lnTo>
                  <a:lnTo>
                    <a:pt x="634" y="125"/>
                  </a:lnTo>
                  <a:lnTo>
                    <a:pt x="659" y="159"/>
                  </a:lnTo>
                  <a:lnTo>
                    <a:pt x="680" y="196"/>
                  </a:lnTo>
                  <a:lnTo>
                    <a:pt x="695" y="236"/>
                  </a:lnTo>
                  <a:lnTo>
                    <a:pt x="704" y="278"/>
                  </a:lnTo>
                  <a:lnTo>
                    <a:pt x="707" y="321"/>
                  </a:lnTo>
                  <a:lnTo>
                    <a:pt x="704" y="365"/>
                  </a:lnTo>
                  <a:lnTo>
                    <a:pt x="695" y="407"/>
                  </a:lnTo>
                  <a:lnTo>
                    <a:pt x="680" y="446"/>
                  </a:lnTo>
                  <a:lnTo>
                    <a:pt x="659" y="484"/>
                  </a:lnTo>
                  <a:lnTo>
                    <a:pt x="634" y="519"/>
                  </a:lnTo>
                  <a:lnTo>
                    <a:pt x="604" y="549"/>
                  </a:lnTo>
                  <a:lnTo>
                    <a:pt x="570" y="577"/>
                  </a:lnTo>
                  <a:lnTo>
                    <a:pt x="532" y="600"/>
                  </a:lnTo>
                  <a:lnTo>
                    <a:pt x="492" y="618"/>
                  </a:lnTo>
                  <a:lnTo>
                    <a:pt x="448" y="632"/>
                  </a:lnTo>
                  <a:lnTo>
                    <a:pt x="401" y="640"/>
                  </a:lnTo>
                  <a:lnTo>
                    <a:pt x="354" y="643"/>
                  </a:lnTo>
                  <a:lnTo>
                    <a:pt x="306" y="640"/>
                  </a:lnTo>
                  <a:lnTo>
                    <a:pt x="260" y="632"/>
                  </a:lnTo>
                  <a:lnTo>
                    <a:pt x="217" y="618"/>
                  </a:lnTo>
                  <a:lnTo>
                    <a:pt x="175" y="600"/>
                  </a:lnTo>
                  <a:lnTo>
                    <a:pt x="137" y="577"/>
                  </a:lnTo>
                  <a:lnTo>
                    <a:pt x="103" y="549"/>
                  </a:lnTo>
                  <a:lnTo>
                    <a:pt x="74" y="519"/>
                  </a:lnTo>
                  <a:lnTo>
                    <a:pt x="48" y="484"/>
                  </a:lnTo>
                  <a:lnTo>
                    <a:pt x="29" y="446"/>
                  </a:lnTo>
                  <a:lnTo>
                    <a:pt x="13" y="407"/>
                  </a:lnTo>
                  <a:lnTo>
                    <a:pt x="3" y="365"/>
                  </a:lnTo>
                  <a:lnTo>
                    <a:pt x="0" y="321"/>
                  </a:lnTo>
                  <a:lnTo>
                    <a:pt x="3" y="278"/>
                  </a:lnTo>
                  <a:lnTo>
                    <a:pt x="13" y="236"/>
                  </a:lnTo>
                  <a:lnTo>
                    <a:pt x="29" y="196"/>
                  </a:lnTo>
                  <a:lnTo>
                    <a:pt x="48" y="159"/>
                  </a:lnTo>
                  <a:lnTo>
                    <a:pt x="74" y="125"/>
                  </a:lnTo>
                  <a:lnTo>
                    <a:pt x="103" y="94"/>
                  </a:lnTo>
                  <a:lnTo>
                    <a:pt x="137" y="67"/>
                  </a:lnTo>
                  <a:lnTo>
                    <a:pt x="175" y="44"/>
                  </a:lnTo>
                  <a:lnTo>
                    <a:pt x="217" y="25"/>
                  </a:lnTo>
                  <a:lnTo>
                    <a:pt x="260" y="11"/>
                  </a:lnTo>
                  <a:lnTo>
                    <a:pt x="306" y="3"/>
                  </a:lnTo>
                  <a:lnTo>
                    <a:pt x="3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Poppins Light" panose="00000400000000000000" pitchFamily="2" charset="0"/>
              </a:endParaRPr>
            </a:p>
          </p:txBody>
        </p:sp>
        <p:sp>
          <p:nvSpPr>
            <p:cNvPr id="30" name="Freeform 620">
              <a:extLst>
                <a:ext uri="{FF2B5EF4-FFF2-40B4-BE49-F238E27FC236}">
                  <a16:creationId xmlns:a16="http://schemas.microsoft.com/office/drawing/2014/main" id="{35C6767E-43B4-44E5-BD23-4E5091E8F040}"/>
                </a:ext>
              </a:extLst>
            </p:cNvPr>
            <p:cNvSpPr>
              <a:spLocks noEditPoints="1"/>
            </p:cNvSpPr>
            <p:nvPr/>
          </p:nvSpPr>
          <p:spPr bwMode="auto">
            <a:xfrm>
              <a:off x="2080" y="4125"/>
              <a:ext cx="65" cy="64"/>
            </a:xfrm>
            <a:custGeom>
              <a:avLst/>
              <a:gdLst>
                <a:gd name="T0" fmla="*/ 327 w 707"/>
                <a:gd name="T1" fmla="*/ 217 h 643"/>
                <a:gd name="T2" fmla="*/ 280 w 707"/>
                <a:gd name="T3" fmla="*/ 238 h 643"/>
                <a:gd name="T4" fmla="*/ 248 w 707"/>
                <a:gd name="T5" fmla="*/ 274 h 643"/>
                <a:gd name="T6" fmla="*/ 236 w 707"/>
                <a:gd name="T7" fmla="*/ 321 h 643"/>
                <a:gd name="T8" fmla="*/ 248 w 707"/>
                <a:gd name="T9" fmla="*/ 368 h 643"/>
                <a:gd name="T10" fmla="*/ 280 w 707"/>
                <a:gd name="T11" fmla="*/ 405 h 643"/>
                <a:gd name="T12" fmla="*/ 327 w 707"/>
                <a:gd name="T13" fmla="*/ 425 h 643"/>
                <a:gd name="T14" fmla="*/ 381 w 707"/>
                <a:gd name="T15" fmla="*/ 425 h 643"/>
                <a:gd name="T16" fmla="*/ 427 w 707"/>
                <a:gd name="T17" fmla="*/ 405 h 643"/>
                <a:gd name="T18" fmla="*/ 459 w 707"/>
                <a:gd name="T19" fmla="*/ 368 h 643"/>
                <a:gd name="T20" fmla="*/ 471 w 707"/>
                <a:gd name="T21" fmla="*/ 321 h 643"/>
                <a:gd name="T22" fmla="*/ 459 w 707"/>
                <a:gd name="T23" fmla="*/ 274 h 643"/>
                <a:gd name="T24" fmla="*/ 427 w 707"/>
                <a:gd name="T25" fmla="*/ 238 h 643"/>
                <a:gd name="T26" fmla="*/ 381 w 707"/>
                <a:gd name="T27" fmla="*/ 217 h 643"/>
                <a:gd name="T28" fmla="*/ 354 w 707"/>
                <a:gd name="T29" fmla="*/ 0 h 643"/>
                <a:gd name="T30" fmla="*/ 447 w 707"/>
                <a:gd name="T31" fmla="*/ 11 h 643"/>
                <a:gd name="T32" fmla="*/ 532 w 707"/>
                <a:gd name="T33" fmla="*/ 44 h 643"/>
                <a:gd name="T34" fmla="*/ 603 w 707"/>
                <a:gd name="T35" fmla="*/ 94 h 643"/>
                <a:gd name="T36" fmla="*/ 658 w 707"/>
                <a:gd name="T37" fmla="*/ 159 h 643"/>
                <a:gd name="T38" fmla="*/ 695 w 707"/>
                <a:gd name="T39" fmla="*/ 236 h 643"/>
                <a:gd name="T40" fmla="*/ 707 w 707"/>
                <a:gd name="T41" fmla="*/ 321 h 643"/>
                <a:gd name="T42" fmla="*/ 695 w 707"/>
                <a:gd name="T43" fmla="*/ 407 h 643"/>
                <a:gd name="T44" fmla="*/ 658 w 707"/>
                <a:gd name="T45" fmla="*/ 484 h 643"/>
                <a:gd name="T46" fmla="*/ 603 w 707"/>
                <a:gd name="T47" fmla="*/ 549 h 643"/>
                <a:gd name="T48" fmla="*/ 532 w 707"/>
                <a:gd name="T49" fmla="*/ 600 h 643"/>
                <a:gd name="T50" fmla="*/ 447 w 707"/>
                <a:gd name="T51" fmla="*/ 632 h 643"/>
                <a:gd name="T52" fmla="*/ 354 w 707"/>
                <a:gd name="T53" fmla="*/ 643 h 643"/>
                <a:gd name="T54" fmla="*/ 260 w 707"/>
                <a:gd name="T55" fmla="*/ 632 h 643"/>
                <a:gd name="T56" fmla="*/ 175 w 707"/>
                <a:gd name="T57" fmla="*/ 600 h 643"/>
                <a:gd name="T58" fmla="*/ 104 w 707"/>
                <a:gd name="T59" fmla="*/ 549 h 643"/>
                <a:gd name="T60" fmla="*/ 49 w 707"/>
                <a:gd name="T61" fmla="*/ 484 h 643"/>
                <a:gd name="T62" fmla="*/ 13 w 707"/>
                <a:gd name="T63" fmla="*/ 407 h 643"/>
                <a:gd name="T64" fmla="*/ 0 w 707"/>
                <a:gd name="T65" fmla="*/ 321 h 643"/>
                <a:gd name="T66" fmla="*/ 13 w 707"/>
                <a:gd name="T67" fmla="*/ 236 h 643"/>
                <a:gd name="T68" fmla="*/ 49 w 707"/>
                <a:gd name="T69" fmla="*/ 159 h 643"/>
                <a:gd name="T70" fmla="*/ 104 w 707"/>
                <a:gd name="T71" fmla="*/ 94 h 643"/>
                <a:gd name="T72" fmla="*/ 175 w 707"/>
                <a:gd name="T73" fmla="*/ 44 h 643"/>
                <a:gd name="T74" fmla="*/ 260 w 707"/>
                <a:gd name="T75" fmla="*/ 11 h 643"/>
                <a:gd name="T76" fmla="*/ 354 w 707"/>
                <a:gd name="T77" fmla="*/ 0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07" h="643">
                  <a:moveTo>
                    <a:pt x="354" y="214"/>
                  </a:moveTo>
                  <a:lnTo>
                    <a:pt x="327" y="217"/>
                  </a:lnTo>
                  <a:lnTo>
                    <a:pt x="302" y="225"/>
                  </a:lnTo>
                  <a:lnTo>
                    <a:pt x="280" y="238"/>
                  </a:lnTo>
                  <a:lnTo>
                    <a:pt x="262" y="254"/>
                  </a:lnTo>
                  <a:lnTo>
                    <a:pt x="248" y="274"/>
                  </a:lnTo>
                  <a:lnTo>
                    <a:pt x="239" y="297"/>
                  </a:lnTo>
                  <a:lnTo>
                    <a:pt x="236" y="321"/>
                  </a:lnTo>
                  <a:lnTo>
                    <a:pt x="239" y="346"/>
                  </a:lnTo>
                  <a:lnTo>
                    <a:pt x="248" y="368"/>
                  </a:lnTo>
                  <a:lnTo>
                    <a:pt x="262" y="388"/>
                  </a:lnTo>
                  <a:lnTo>
                    <a:pt x="280" y="405"/>
                  </a:lnTo>
                  <a:lnTo>
                    <a:pt x="302" y="417"/>
                  </a:lnTo>
                  <a:lnTo>
                    <a:pt x="327" y="425"/>
                  </a:lnTo>
                  <a:lnTo>
                    <a:pt x="354" y="428"/>
                  </a:lnTo>
                  <a:lnTo>
                    <a:pt x="381" y="425"/>
                  </a:lnTo>
                  <a:lnTo>
                    <a:pt x="405" y="417"/>
                  </a:lnTo>
                  <a:lnTo>
                    <a:pt x="427" y="405"/>
                  </a:lnTo>
                  <a:lnTo>
                    <a:pt x="445" y="388"/>
                  </a:lnTo>
                  <a:lnTo>
                    <a:pt x="459" y="368"/>
                  </a:lnTo>
                  <a:lnTo>
                    <a:pt x="468" y="346"/>
                  </a:lnTo>
                  <a:lnTo>
                    <a:pt x="471" y="321"/>
                  </a:lnTo>
                  <a:lnTo>
                    <a:pt x="468" y="297"/>
                  </a:lnTo>
                  <a:lnTo>
                    <a:pt x="459" y="274"/>
                  </a:lnTo>
                  <a:lnTo>
                    <a:pt x="445" y="254"/>
                  </a:lnTo>
                  <a:lnTo>
                    <a:pt x="427" y="238"/>
                  </a:lnTo>
                  <a:lnTo>
                    <a:pt x="405" y="225"/>
                  </a:lnTo>
                  <a:lnTo>
                    <a:pt x="381" y="217"/>
                  </a:lnTo>
                  <a:lnTo>
                    <a:pt x="354" y="214"/>
                  </a:lnTo>
                  <a:close/>
                  <a:moveTo>
                    <a:pt x="354" y="0"/>
                  </a:moveTo>
                  <a:lnTo>
                    <a:pt x="402" y="3"/>
                  </a:lnTo>
                  <a:lnTo>
                    <a:pt x="447" y="11"/>
                  </a:lnTo>
                  <a:lnTo>
                    <a:pt x="491" y="25"/>
                  </a:lnTo>
                  <a:lnTo>
                    <a:pt x="532" y="44"/>
                  </a:lnTo>
                  <a:lnTo>
                    <a:pt x="569" y="67"/>
                  </a:lnTo>
                  <a:lnTo>
                    <a:pt x="603" y="94"/>
                  </a:lnTo>
                  <a:lnTo>
                    <a:pt x="633" y="125"/>
                  </a:lnTo>
                  <a:lnTo>
                    <a:pt x="658" y="159"/>
                  </a:lnTo>
                  <a:lnTo>
                    <a:pt x="679" y="196"/>
                  </a:lnTo>
                  <a:lnTo>
                    <a:pt x="695" y="236"/>
                  </a:lnTo>
                  <a:lnTo>
                    <a:pt x="703" y="278"/>
                  </a:lnTo>
                  <a:lnTo>
                    <a:pt x="707" y="321"/>
                  </a:lnTo>
                  <a:lnTo>
                    <a:pt x="703" y="365"/>
                  </a:lnTo>
                  <a:lnTo>
                    <a:pt x="695" y="407"/>
                  </a:lnTo>
                  <a:lnTo>
                    <a:pt x="679" y="446"/>
                  </a:lnTo>
                  <a:lnTo>
                    <a:pt x="658" y="484"/>
                  </a:lnTo>
                  <a:lnTo>
                    <a:pt x="633" y="519"/>
                  </a:lnTo>
                  <a:lnTo>
                    <a:pt x="603" y="549"/>
                  </a:lnTo>
                  <a:lnTo>
                    <a:pt x="569" y="577"/>
                  </a:lnTo>
                  <a:lnTo>
                    <a:pt x="532" y="600"/>
                  </a:lnTo>
                  <a:lnTo>
                    <a:pt x="491" y="618"/>
                  </a:lnTo>
                  <a:lnTo>
                    <a:pt x="447" y="632"/>
                  </a:lnTo>
                  <a:lnTo>
                    <a:pt x="402" y="640"/>
                  </a:lnTo>
                  <a:lnTo>
                    <a:pt x="354" y="643"/>
                  </a:lnTo>
                  <a:lnTo>
                    <a:pt x="305" y="640"/>
                  </a:lnTo>
                  <a:lnTo>
                    <a:pt x="260" y="632"/>
                  </a:lnTo>
                  <a:lnTo>
                    <a:pt x="216" y="618"/>
                  </a:lnTo>
                  <a:lnTo>
                    <a:pt x="175" y="600"/>
                  </a:lnTo>
                  <a:lnTo>
                    <a:pt x="138" y="577"/>
                  </a:lnTo>
                  <a:lnTo>
                    <a:pt x="104" y="549"/>
                  </a:lnTo>
                  <a:lnTo>
                    <a:pt x="74" y="519"/>
                  </a:lnTo>
                  <a:lnTo>
                    <a:pt x="49" y="484"/>
                  </a:lnTo>
                  <a:lnTo>
                    <a:pt x="28" y="446"/>
                  </a:lnTo>
                  <a:lnTo>
                    <a:pt x="13" y="407"/>
                  </a:lnTo>
                  <a:lnTo>
                    <a:pt x="4" y="365"/>
                  </a:lnTo>
                  <a:lnTo>
                    <a:pt x="0" y="321"/>
                  </a:lnTo>
                  <a:lnTo>
                    <a:pt x="4" y="278"/>
                  </a:lnTo>
                  <a:lnTo>
                    <a:pt x="13" y="236"/>
                  </a:lnTo>
                  <a:lnTo>
                    <a:pt x="28" y="196"/>
                  </a:lnTo>
                  <a:lnTo>
                    <a:pt x="49" y="159"/>
                  </a:lnTo>
                  <a:lnTo>
                    <a:pt x="74" y="125"/>
                  </a:lnTo>
                  <a:lnTo>
                    <a:pt x="104" y="94"/>
                  </a:lnTo>
                  <a:lnTo>
                    <a:pt x="138" y="67"/>
                  </a:lnTo>
                  <a:lnTo>
                    <a:pt x="175" y="44"/>
                  </a:lnTo>
                  <a:lnTo>
                    <a:pt x="216" y="25"/>
                  </a:lnTo>
                  <a:lnTo>
                    <a:pt x="260" y="11"/>
                  </a:lnTo>
                  <a:lnTo>
                    <a:pt x="305" y="3"/>
                  </a:lnTo>
                  <a:lnTo>
                    <a:pt x="3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Poppins Light" panose="00000400000000000000" pitchFamily="2" charset="0"/>
              </a:endParaRPr>
            </a:p>
          </p:txBody>
        </p:sp>
        <p:sp>
          <p:nvSpPr>
            <p:cNvPr id="32" name="Freeform 621">
              <a:extLst>
                <a:ext uri="{FF2B5EF4-FFF2-40B4-BE49-F238E27FC236}">
                  <a16:creationId xmlns:a16="http://schemas.microsoft.com/office/drawing/2014/main" id="{715EC1FE-8CEC-4238-9669-8124EA5C362B}"/>
                </a:ext>
              </a:extLst>
            </p:cNvPr>
            <p:cNvSpPr>
              <a:spLocks noEditPoints="1"/>
            </p:cNvSpPr>
            <p:nvPr/>
          </p:nvSpPr>
          <p:spPr bwMode="auto">
            <a:xfrm>
              <a:off x="1858" y="3941"/>
              <a:ext cx="326" cy="216"/>
            </a:xfrm>
            <a:custGeom>
              <a:avLst/>
              <a:gdLst>
                <a:gd name="T0" fmla="*/ 3147 w 3590"/>
                <a:gd name="T1" fmla="*/ 976 h 2153"/>
                <a:gd name="T2" fmla="*/ 2840 w 3590"/>
                <a:gd name="T3" fmla="*/ 611 h 2153"/>
                <a:gd name="T4" fmla="*/ 2768 w 3590"/>
                <a:gd name="T5" fmla="*/ 591 h 2153"/>
                <a:gd name="T6" fmla="*/ 2209 w 3590"/>
                <a:gd name="T7" fmla="*/ 0 h 2153"/>
                <a:gd name="T8" fmla="*/ 2261 w 3590"/>
                <a:gd name="T9" fmla="*/ 19 h 2153"/>
                <a:gd name="T10" fmla="*/ 2281 w 3590"/>
                <a:gd name="T11" fmla="*/ 66 h 2153"/>
                <a:gd name="T12" fmla="*/ 2955 w 3590"/>
                <a:gd name="T13" fmla="*/ 343 h 2153"/>
                <a:gd name="T14" fmla="*/ 3018 w 3590"/>
                <a:gd name="T15" fmla="*/ 367 h 2153"/>
                <a:gd name="T16" fmla="*/ 3452 w 3590"/>
                <a:gd name="T17" fmla="*/ 875 h 2153"/>
                <a:gd name="T18" fmla="*/ 3483 w 3590"/>
                <a:gd name="T19" fmla="*/ 931 h 2153"/>
                <a:gd name="T20" fmla="*/ 3496 w 3590"/>
                <a:gd name="T21" fmla="*/ 993 h 2153"/>
                <a:gd name="T22" fmla="*/ 3539 w 3590"/>
                <a:gd name="T23" fmla="*/ 1795 h 2153"/>
                <a:gd name="T24" fmla="*/ 3581 w 3590"/>
                <a:gd name="T25" fmla="*/ 1824 h 2153"/>
                <a:gd name="T26" fmla="*/ 3590 w 3590"/>
                <a:gd name="T27" fmla="*/ 2087 h 2153"/>
                <a:gd name="T28" fmla="*/ 3570 w 3590"/>
                <a:gd name="T29" fmla="*/ 2134 h 2153"/>
                <a:gd name="T30" fmla="*/ 3518 w 3590"/>
                <a:gd name="T31" fmla="*/ 2153 h 2153"/>
                <a:gd name="T32" fmla="*/ 3281 w 3590"/>
                <a:gd name="T33" fmla="*/ 2050 h 2153"/>
                <a:gd name="T34" fmla="*/ 3218 w 3590"/>
                <a:gd name="T35" fmla="*/ 1912 h 2153"/>
                <a:gd name="T36" fmla="*/ 3109 w 3590"/>
                <a:gd name="T37" fmla="*/ 1802 h 2153"/>
                <a:gd name="T38" fmla="*/ 2967 w 3590"/>
                <a:gd name="T39" fmla="*/ 1728 h 2153"/>
                <a:gd name="T40" fmla="*/ 2800 w 3590"/>
                <a:gd name="T41" fmla="*/ 1702 h 2153"/>
                <a:gd name="T42" fmla="*/ 2632 w 3590"/>
                <a:gd name="T43" fmla="*/ 1728 h 2153"/>
                <a:gd name="T44" fmla="*/ 2490 w 3590"/>
                <a:gd name="T45" fmla="*/ 1802 h 2153"/>
                <a:gd name="T46" fmla="*/ 2382 w 3590"/>
                <a:gd name="T47" fmla="*/ 1912 h 2153"/>
                <a:gd name="T48" fmla="*/ 2318 w 3590"/>
                <a:gd name="T49" fmla="*/ 2050 h 2153"/>
                <a:gd name="T50" fmla="*/ 1310 w 3590"/>
                <a:gd name="T51" fmla="*/ 2153 h 2153"/>
                <a:gd name="T52" fmla="*/ 1280 w 3590"/>
                <a:gd name="T53" fmla="*/ 2002 h 2153"/>
                <a:gd name="T54" fmla="*/ 1201 w 3590"/>
                <a:gd name="T55" fmla="*/ 1872 h 2153"/>
                <a:gd name="T56" fmla="*/ 1080 w 3590"/>
                <a:gd name="T57" fmla="*/ 1772 h 2153"/>
                <a:gd name="T58" fmla="*/ 928 w 3590"/>
                <a:gd name="T59" fmla="*/ 1714 h 2153"/>
                <a:gd name="T60" fmla="*/ 757 w 3590"/>
                <a:gd name="T61" fmla="*/ 1705 h 2153"/>
                <a:gd name="T62" fmla="*/ 597 w 3590"/>
                <a:gd name="T63" fmla="*/ 1748 h 2153"/>
                <a:gd name="T64" fmla="*/ 465 w 3590"/>
                <a:gd name="T65" fmla="*/ 1835 h 2153"/>
                <a:gd name="T66" fmla="*/ 370 w 3590"/>
                <a:gd name="T67" fmla="*/ 1955 h 2153"/>
                <a:gd name="T68" fmla="*/ 323 w 3590"/>
                <a:gd name="T69" fmla="*/ 2101 h 2153"/>
                <a:gd name="T70" fmla="*/ 53 w 3590"/>
                <a:gd name="T71" fmla="*/ 2151 h 2153"/>
                <a:gd name="T72" fmla="*/ 10 w 3590"/>
                <a:gd name="T73" fmla="*/ 2120 h 2153"/>
                <a:gd name="T74" fmla="*/ 0 w 3590"/>
                <a:gd name="T75" fmla="*/ 1857 h 2153"/>
                <a:gd name="T76" fmla="*/ 21 w 3590"/>
                <a:gd name="T77" fmla="*/ 1811 h 2153"/>
                <a:gd name="T78" fmla="*/ 70 w 3590"/>
                <a:gd name="T79" fmla="*/ 1792 h 2153"/>
                <a:gd name="T80" fmla="*/ 112 w 3590"/>
                <a:gd name="T81" fmla="*/ 224 h 2153"/>
                <a:gd name="T82" fmla="*/ 155 w 3590"/>
                <a:gd name="T83" fmla="*/ 119 h 2153"/>
                <a:gd name="T84" fmla="*/ 241 w 3590"/>
                <a:gd name="T85" fmla="*/ 42 h 2153"/>
                <a:gd name="T86" fmla="*/ 355 w 3590"/>
                <a:gd name="T87" fmla="*/ 2 h 2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590" h="2153">
                  <a:moveTo>
                    <a:pt x="2465" y="591"/>
                  </a:moveTo>
                  <a:lnTo>
                    <a:pt x="2465" y="976"/>
                  </a:lnTo>
                  <a:lnTo>
                    <a:pt x="3147" y="976"/>
                  </a:lnTo>
                  <a:lnTo>
                    <a:pt x="2878" y="641"/>
                  </a:lnTo>
                  <a:lnTo>
                    <a:pt x="2861" y="625"/>
                  </a:lnTo>
                  <a:lnTo>
                    <a:pt x="2840" y="611"/>
                  </a:lnTo>
                  <a:lnTo>
                    <a:pt x="2816" y="600"/>
                  </a:lnTo>
                  <a:lnTo>
                    <a:pt x="2791" y="593"/>
                  </a:lnTo>
                  <a:lnTo>
                    <a:pt x="2768" y="591"/>
                  </a:lnTo>
                  <a:lnTo>
                    <a:pt x="2465" y="591"/>
                  </a:lnTo>
                  <a:close/>
                  <a:moveTo>
                    <a:pt x="398" y="0"/>
                  </a:moveTo>
                  <a:lnTo>
                    <a:pt x="2209" y="0"/>
                  </a:lnTo>
                  <a:lnTo>
                    <a:pt x="2229" y="2"/>
                  </a:lnTo>
                  <a:lnTo>
                    <a:pt x="2246" y="9"/>
                  </a:lnTo>
                  <a:lnTo>
                    <a:pt x="2261" y="19"/>
                  </a:lnTo>
                  <a:lnTo>
                    <a:pt x="2272" y="32"/>
                  </a:lnTo>
                  <a:lnTo>
                    <a:pt x="2279" y="48"/>
                  </a:lnTo>
                  <a:lnTo>
                    <a:pt x="2281" y="66"/>
                  </a:lnTo>
                  <a:lnTo>
                    <a:pt x="2281" y="342"/>
                  </a:lnTo>
                  <a:lnTo>
                    <a:pt x="2934" y="342"/>
                  </a:lnTo>
                  <a:lnTo>
                    <a:pt x="2955" y="343"/>
                  </a:lnTo>
                  <a:lnTo>
                    <a:pt x="2977" y="349"/>
                  </a:lnTo>
                  <a:lnTo>
                    <a:pt x="2999" y="357"/>
                  </a:lnTo>
                  <a:lnTo>
                    <a:pt x="3018" y="367"/>
                  </a:lnTo>
                  <a:lnTo>
                    <a:pt x="3036" y="380"/>
                  </a:lnTo>
                  <a:lnTo>
                    <a:pt x="3050" y="394"/>
                  </a:lnTo>
                  <a:lnTo>
                    <a:pt x="3452" y="875"/>
                  </a:lnTo>
                  <a:lnTo>
                    <a:pt x="3464" y="891"/>
                  </a:lnTo>
                  <a:lnTo>
                    <a:pt x="3474" y="910"/>
                  </a:lnTo>
                  <a:lnTo>
                    <a:pt x="3483" y="931"/>
                  </a:lnTo>
                  <a:lnTo>
                    <a:pt x="3489" y="952"/>
                  </a:lnTo>
                  <a:lnTo>
                    <a:pt x="3494" y="973"/>
                  </a:lnTo>
                  <a:lnTo>
                    <a:pt x="3496" y="993"/>
                  </a:lnTo>
                  <a:lnTo>
                    <a:pt x="3496" y="1792"/>
                  </a:lnTo>
                  <a:lnTo>
                    <a:pt x="3520" y="1792"/>
                  </a:lnTo>
                  <a:lnTo>
                    <a:pt x="3539" y="1795"/>
                  </a:lnTo>
                  <a:lnTo>
                    <a:pt x="3555" y="1801"/>
                  </a:lnTo>
                  <a:lnTo>
                    <a:pt x="3570" y="1811"/>
                  </a:lnTo>
                  <a:lnTo>
                    <a:pt x="3581" y="1824"/>
                  </a:lnTo>
                  <a:lnTo>
                    <a:pt x="3588" y="1840"/>
                  </a:lnTo>
                  <a:lnTo>
                    <a:pt x="3590" y="1857"/>
                  </a:lnTo>
                  <a:lnTo>
                    <a:pt x="3590" y="2087"/>
                  </a:lnTo>
                  <a:lnTo>
                    <a:pt x="3588" y="2105"/>
                  </a:lnTo>
                  <a:lnTo>
                    <a:pt x="3581" y="2120"/>
                  </a:lnTo>
                  <a:lnTo>
                    <a:pt x="3570" y="2134"/>
                  </a:lnTo>
                  <a:lnTo>
                    <a:pt x="3554" y="2144"/>
                  </a:lnTo>
                  <a:lnTo>
                    <a:pt x="3538" y="2151"/>
                  </a:lnTo>
                  <a:lnTo>
                    <a:pt x="3518" y="2153"/>
                  </a:lnTo>
                  <a:lnTo>
                    <a:pt x="3295" y="2153"/>
                  </a:lnTo>
                  <a:lnTo>
                    <a:pt x="3291" y="2101"/>
                  </a:lnTo>
                  <a:lnTo>
                    <a:pt x="3281" y="2050"/>
                  </a:lnTo>
                  <a:lnTo>
                    <a:pt x="3266" y="2002"/>
                  </a:lnTo>
                  <a:lnTo>
                    <a:pt x="3244" y="1955"/>
                  </a:lnTo>
                  <a:lnTo>
                    <a:pt x="3218" y="1912"/>
                  </a:lnTo>
                  <a:lnTo>
                    <a:pt x="3186" y="1872"/>
                  </a:lnTo>
                  <a:lnTo>
                    <a:pt x="3149" y="1835"/>
                  </a:lnTo>
                  <a:lnTo>
                    <a:pt x="3109" y="1802"/>
                  </a:lnTo>
                  <a:lnTo>
                    <a:pt x="3065" y="1772"/>
                  </a:lnTo>
                  <a:lnTo>
                    <a:pt x="3017" y="1748"/>
                  </a:lnTo>
                  <a:lnTo>
                    <a:pt x="2967" y="1728"/>
                  </a:lnTo>
                  <a:lnTo>
                    <a:pt x="2913" y="1714"/>
                  </a:lnTo>
                  <a:lnTo>
                    <a:pt x="2857" y="1705"/>
                  </a:lnTo>
                  <a:lnTo>
                    <a:pt x="2800" y="1702"/>
                  </a:lnTo>
                  <a:lnTo>
                    <a:pt x="2741" y="1705"/>
                  </a:lnTo>
                  <a:lnTo>
                    <a:pt x="2686" y="1714"/>
                  </a:lnTo>
                  <a:lnTo>
                    <a:pt x="2632" y="1728"/>
                  </a:lnTo>
                  <a:lnTo>
                    <a:pt x="2582" y="1748"/>
                  </a:lnTo>
                  <a:lnTo>
                    <a:pt x="2534" y="1772"/>
                  </a:lnTo>
                  <a:lnTo>
                    <a:pt x="2490" y="1802"/>
                  </a:lnTo>
                  <a:lnTo>
                    <a:pt x="2450" y="1835"/>
                  </a:lnTo>
                  <a:lnTo>
                    <a:pt x="2413" y="1872"/>
                  </a:lnTo>
                  <a:lnTo>
                    <a:pt x="2382" y="1912"/>
                  </a:lnTo>
                  <a:lnTo>
                    <a:pt x="2355" y="1955"/>
                  </a:lnTo>
                  <a:lnTo>
                    <a:pt x="2333" y="2002"/>
                  </a:lnTo>
                  <a:lnTo>
                    <a:pt x="2318" y="2050"/>
                  </a:lnTo>
                  <a:lnTo>
                    <a:pt x="2308" y="2101"/>
                  </a:lnTo>
                  <a:lnTo>
                    <a:pt x="2305" y="2153"/>
                  </a:lnTo>
                  <a:lnTo>
                    <a:pt x="1310" y="2153"/>
                  </a:lnTo>
                  <a:lnTo>
                    <a:pt x="1307" y="2101"/>
                  </a:lnTo>
                  <a:lnTo>
                    <a:pt x="1297" y="2050"/>
                  </a:lnTo>
                  <a:lnTo>
                    <a:pt x="1280" y="2002"/>
                  </a:lnTo>
                  <a:lnTo>
                    <a:pt x="1260" y="1955"/>
                  </a:lnTo>
                  <a:lnTo>
                    <a:pt x="1233" y="1912"/>
                  </a:lnTo>
                  <a:lnTo>
                    <a:pt x="1201" y="1872"/>
                  </a:lnTo>
                  <a:lnTo>
                    <a:pt x="1165" y="1835"/>
                  </a:lnTo>
                  <a:lnTo>
                    <a:pt x="1124" y="1802"/>
                  </a:lnTo>
                  <a:lnTo>
                    <a:pt x="1080" y="1772"/>
                  </a:lnTo>
                  <a:lnTo>
                    <a:pt x="1032" y="1748"/>
                  </a:lnTo>
                  <a:lnTo>
                    <a:pt x="981" y="1728"/>
                  </a:lnTo>
                  <a:lnTo>
                    <a:pt x="928" y="1714"/>
                  </a:lnTo>
                  <a:lnTo>
                    <a:pt x="872" y="1705"/>
                  </a:lnTo>
                  <a:lnTo>
                    <a:pt x="815" y="1702"/>
                  </a:lnTo>
                  <a:lnTo>
                    <a:pt x="757" y="1705"/>
                  </a:lnTo>
                  <a:lnTo>
                    <a:pt x="702" y="1714"/>
                  </a:lnTo>
                  <a:lnTo>
                    <a:pt x="648" y="1728"/>
                  </a:lnTo>
                  <a:lnTo>
                    <a:pt x="597" y="1748"/>
                  </a:lnTo>
                  <a:lnTo>
                    <a:pt x="550" y="1772"/>
                  </a:lnTo>
                  <a:lnTo>
                    <a:pt x="505" y="1802"/>
                  </a:lnTo>
                  <a:lnTo>
                    <a:pt x="465" y="1835"/>
                  </a:lnTo>
                  <a:lnTo>
                    <a:pt x="429" y="1872"/>
                  </a:lnTo>
                  <a:lnTo>
                    <a:pt x="397" y="1912"/>
                  </a:lnTo>
                  <a:lnTo>
                    <a:pt x="370" y="1955"/>
                  </a:lnTo>
                  <a:lnTo>
                    <a:pt x="349" y="2002"/>
                  </a:lnTo>
                  <a:lnTo>
                    <a:pt x="332" y="2050"/>
                  </a:lnTo>
                  <a:lnTo>
                    <a:pt x="323" y="2101"/>
                  </a:lnTo>
                  <a:lnTo>
                    <a:pt x="319" y="2153"/>
                  </a:lnTo>
                  <a:lnTo>
                    <a:pt x="73" y="2153"/>
                  </a:lnTo>
                  <a:lnTo>
                    <a:pt x="53" y="2151"/>
                  </a:lnTo>
                  <a:lnTo>
                    <a:pt x="36" y="2144"/>
                  </a:lnTo>
                  <a:lnTo>
                    <a:pt x="21" y="2134"/>
                  </a:lnTo>
                  <a:lnTo>
                    <a:pt x="10" y="2120"/>
                  </a:lnTo>
                  <a:lnTo>
                    <a:pt x="2" y="2105"/>
                  </a:lnTo>
                  <a:lnTo>
                    <a:pt x="0" y="2087"/>
                  </a:lnTo>
                  <a:lnTo>
                    <a:pt x="0" y="1857"/>
                  </a:lnTo>
                  <a:lnTo>
                    <a:pt x="2" y="1840"/>
                  </a:lnTo>
                  <a:lnTo>
                    <a:pt x="10" y="1824"/>
                  </a:lnTo>
                  <a:lnTo>
                    <a:pt x="21" y="1811"/>
                  </a:lnTo>
                  <a:lnTo>
                    <a:pt x="35" y="1801"/>
                  </a:lnTo>
                  <a:lnTo>
                    <a:pt x="52" y="1795"/>
                  </a:lnTo>
                  <a:lnTo>
                    <a:pt x="70" y="1792"/>
                  </a:lnTo>
                  <a:lnTo>
                    <a:pt x="109" y="1792"/>
                  </a:lnTo>
                  <a:lnTo>
                    <a:pt x="109" y="264"/>
                  </a:lnTo>
                  <a:lnTo>
                    <a:pt x="112" y="224"/>
                  </a:lnTo>
                  <a:lnTo>
                    <a:pt x="121" y="187"/>
                  </a:lnTo>
                  <a:lnTo>
                    <a:pt x="135" y="152"/>
                  </a:lnTo>
                  <a:lnTo>
                    <a:pt x="155" y="119"/>
                  </a:lnTo>
                  <a:lnTo>
                    <a:pt x="179" y="90"/>
                  </a:lnTo>
                  <a:lnTo>
                    <a:pt x="208" y="64"/>
                  </a:lnTo>
                  <a:lnTo>
                    <a:pt x="241" y="42"/>
                  </a:lnTo>
                  <a:lnTo>
                    <a:pt x="276" y="24"/>
                  </a:lnTo>
                  <a:lnTo>
                    <a:pt x="315" y="11"/>
                  </a:lnTo>
                  <a:lnTo>
                    <a:pt x="355" y="2"/>
                  </a:lnTo>
                  <a:lnTo>
                    <a:pt x="39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Poppins Light" panose="00000400000000000000" pitchFamily="2" charset="0"/>
              </a:endParaRPr>
            </a:p>
          </p:txBody>
        </p:sp>
      </p:grpSp>
      <p:grpSp>
        <p:nvGrpSpPr>
          <p:cNvPr id="34" name="Group 33"/>
          <p:cNvGrpSpPr/>
          <p:nvPr/>
        </p:nvGrpSpPr>
        <p:grpSpPr>
          <a:xfrm>
            <a:off x="279400" y="1"/>
            <a:ext cx="11912600" cy="6857999"/>
            <a:chOff x="279400" y="1"/>
            <a:chExt cx="11912600" cy="6857999"/>
          </a:xfrm>
        </p:grpSpPr>
        <p:grpSp>
          <p:nvGrpSpPr>
            <p:cNvPr id="35" name="Group 34"/>
            <p:cNvGrpSpPr/>
            <p:nvPr/>
          </p:nvGrpSpPr>
          <p:grpSpPr>
            <a:xfrm>
              <a:off x="279400" y="215900"/>
              <a:ext cx="533400" cy="533400"/>
              <a:chOff x="901700" y="4102100"/>
              <a:chExt cx="1879600" cy="1879600"/>
            </a:xfrm>
          </p:grpSpPr>
          <p:sp>
            <p:nvSpPr>
              <p:cNvPr id="49" name="Donut 48"/>
              <p:cNvSpPr/>
              <p:nvPr/>
            </p:nvSpPr>
            <p:spPr>
              <a:xfrm>
                <a:off x="901700" y="4102100"/>
                <a:ext cx="1879600" cy="1879600"/>
              </a:xfrm>
              <a:prstGeom prst="donut">
                <a:avLst>
                  <a:gd name="adj" fmla="val 810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0" name="Oval 49"/>
              <p:cNvSpPr/>
              <p:nvPr/>
            </p:nvSpPr>
            <p:spPr>
              <a:xfrm>
                <a:off x="1320800" y="4521200"/>
                <a:ext cx="1041400" cy="10414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6" name="Freeform 35"/>
            <p:cNvSpPr/>
            <p:nvPr/>
          </p:nvSpPr>
          <p:spPr>
            <a:xfrm>
              <a:off x="11239500" y="4445000"/>
              <a:ext cx="952500" cy="1905000"/>
            </a:xfrm>
            <a:custGeom>
              <a:avLst/>
              <a:gdLst>
                <a:gd name="connsiteX0" fmla="*/ 1219200 w 1219200"/>
                <a:gd name="connsiteY0" fmla="*/ 543697 h 2438400"/>
                <a:gd name="connsiteX1" fmla="*/ 1219200 w 1219200"/>
                <a:gd name="connsiteY1" fmla="*/ 1894703 h 2438400"/>
                <a:gd name="connsiteX2" fmla="*/ 543697 w 1219200"/>
                <a:gd name="connsiteY2" fmla="*/ 1219200 h 2438400"/>
                <a:gd name="connsiteX3" fmla="*/ 1219200 w 1219200"/>
                <a:gd name="connsiteY3" fmla="*/ 543697 h 2438400"/>
                <a:gd name="connsiteX4" fmla="*/ 1219200 w 1219200"/>
                <a:gd name="connsiteY4" fmla="*/ 0 h 2438400"/>
                <a:gd name="connsiteX5" fmla="*/ 1219200 w 1219200"/>
                <a:gd name="connsiteY5" fmla="*/ 197705 h 2438400"/>
                <a:gd name="connsiteX6" fmla="*/ 197705 w 1219200"/>
                <a:gd name="connsiteY6" fmla="*/ 1219200 h 2438400"/>
                <a:gd name="connsiteX7" fmla="*/ 1219200 w 1219200"/>
                <a:gd name="connsiteY7" fmla="*/ 2240695 h 2438400"/>
                <a:gd name="connsiteX8" fmla="*/ 1219200 w 1219200"/>
                <a:gd name="connsiteY8" fmla="*/ 2438400 h 2438400"/>
                <a:gd name="connsiteX9" fmla="*/ 0 w 1219200"/>
                <a:gd name="connsiteY9" fmla="*/ 1219200 h 2438400"/>
                <a:gd name="connsiteX10" fmla="*/ 1219200 w 1219200"/>
                <a:gd name="connsiteY10" fmla="*/ 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 h="2438400">
                  <a:moveTo>
                    <a:pt x="1219200" y="543697"/>
                  </a:moveTo>
                  <a:lnTo>
                    <a:pt x="1219200" y="1894703"/>
                  </a:lnTo>
                  <a:cubicBezTo>
                    <a:pt x="846130" y="1894703"/>
                    <a:pt x="543697" y="1592270"/>
                    <a:pt x="543697" y="1219200"/>
                  </a:cubicBezTo>
                  <a:cubicBezTo>
                    <a:pt x="543697" y="846130"/>
                    <a:pt x="846130" y="543697"/>
                    <a:pt x="1219200" y="543697"/>
                  </a:cubicBezTo>
                  <a:close/>
                  <a:moveTo>
                    <a:pt x="1219200" y="0"/>
                  </a:moveTo>
                  <a:lnTo>
                    <a:pt x="1219200" y="197705"/>
                  </a:lnTo>
                  <a:cubicBezTo>
                    <a:pt x="655044" y="197705"/>
                    <a:pt x="197705" y="655044"/>
                    <a:pt x="197705" y="1219200"/>
                  </a:cubicBezTo>
                  <a:cubicBezTo>
                    <a:pt x="197705" y="1783356"/>
                    <a:pt x="655044" y="2240695"/>
                    <a:pt x="1219200" y="2240695"/>
                  </a:cubicBezTo>
                  <a:lnTo>
                    <a:pt x="1219200" y="2438400"/>
                  </a:lnTo>
                  <a:cubicBezTo>
                    <a:pt x="545854" y="2438400"/>
                    <a:pt x="0" y="1892546"/>
                    <a:pt x="0" y="1219200"/>
                  </a:cubicBezTo>
                  <a:cubicBezTo>
                    <a:pt x="0" y="545854"/>
                    <a:pt x="545854" y="0"/>
                    <a:pt x="12192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p:cNvSpPr txBox="1"/>
            <p:nvPr/>
          </p:nvSpPr>
          <p:spPr>
            <a:xfrm>
              <a:off x="863600" y="344100"/>
              <a:ext cx="1454244" cy="276999"/>
            </a:xfrm>
            <a:prstGeom prst="rect">
              <a:avLst/>
            </a:prstGeom>
            <a:noFill/>
          </p:spPr>
          <p:txBody>
            <a:bodyPr wrap="none" rtlCol="0">
              <a:spAutoFit/>
            </a:bodyPr>
            <a:lstStyle/>
            <a:p>
              <a:r>
                <a:rPr lang="en-US" sz="1200" dirty="0">
                  <a:solidFill>
                    <a:schemeClr val="bg1">
                      <a:lumMod val="75000"/>
                    </a:schemeClr>
                  </a:solidFill>
                  <a:latin typeface="Poppins" panose="00000500000000000000" pitchFamily="2" charset="0"/>
                  <a:cs typeface="Poppins" panose="00000500000000000000" pitchFamily="2" charset="0"/>
                </a:rPr>
                <a:t>CLOSE UP PHOTO</a:t>
              </a:r>
            </a:p>
          </p:txBody>
        </p:sp>
        <p:sp>
          <p:nvSpPr>
            <p:cNvPr id="39" name="Freeform 38"/>
            <p:cNvSpPr/>
            <p:nvPr/>
          </p:nvSpPr>
          <p:spPr>
            <a:xfrm>
              <a:off x="10176022" y="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p:nvPr/>
          </p:nvSpPr>
          <p:spPr>
            <a:xfrm rot="10800000">
              <a:off x="719266" y="623690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p:cNvGrpSpPr/>
            <p:nvPr/>
          </p:nvGrpSpPr>
          <p:grpSpPr>
            <a:xfrm rot="5400000">
              <a:off x="10147488" y="2539838"/>
              <a:ext cx="3336260" cy="253916"/>
              <a:chOff x="2362388" y="2033200"/>
              <a:chExt cx="3336260" cy="253916"/>
            </a:xfrm>
          </p:grpSpPr>
          <p:sp>
            <p:nvSpPr>
              <p:cNvPr id="43" name="TextBox 42"/>
              <p:cNvSpPr txBox="1"/>
              <p:nvPr/>
            </p:nvSpPr>
            <p:spPr>
              <a:xfrm>
                <a:off x="2362388" y="2033200"/>
                <a:ext cx="740908"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Home</a:t>
                </a:r>
              </a:p>
            </p:txBody>
          </p:sp>
          <p:sp>
            <p:nvSpPr>
              <p:cNvPr id="44" name="TextBox 43"/>
              <p:cNvSpPr txBox="1"/>
              <p:nvPr/>
            </p:nvSpPr>
            <p:spPr>
              <a:xfrm>
                <a:off x="3273992" y="2033200"/>
                <a:ext cx="764953"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Photo</a:t>
                </a:r>
              </a:p>
            </p:txBody>
          </p:sp>
          <p:sp>
            <p:nvSpPr>
              <p:cNvPr id="47" name="TextBox 46"/>
              <p:cNvSpPr txBox="1"/>
              <p:nvPr/>
            </p:nvSpPr>
            <p:spPr>
              <a:xfrm>
                <a:off x="4209641" y="2033200"/>
                <a:ext cx="763351"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Video</a:t>
                </a:r>
              </a:p>
            </p:txBody>
          </p:sp>
          <p:sp>
            <p:nvSpPr>
              <p:cNvPr id="48" name="TextBox 47"/>
              <p:cNvSpPr txBox="1"/>
              <p:nvPr/>
            </p:nvSpPr>
            <p:spPr>
              <a:xfrm>
                <a:off x="5143688" y="2033200"/>
                <a:ext cx="554960"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Exit</a:t>
                </a:r>
              </a:p>
            </p:txBody>
          </p:sp>
        </p:grpSp>
      </p:grpSp>
      <p:sp>
        <p:nvSpPr>
          <p:cNvPr id="51" name="TextBox 50"/>
          <p:cNvSpPr txBox="1"/>
          <p:nvPr/>
        </p:nvSpPr>
        <p:spPr>
          <a:xfrm>
            <a:off x="3748251" y="857713"/>
            <a:ext cx="4695517" cy="707886"/>
          </a:xfrm>
          <a:prstGeom prst="rect">
            <a:avLst/>
          </a:prstGeom>
          <a:noFill/>
        </p:spPr>
        <p:txBody>
          <a:bodyPr wrap="none" rtlCol="0">
            <a:spAutoFit/>
          </a:bodyPr>
          <a:lstStyle/>
          <a:p>
            <a:pPr algn="ctr"/>
            <a:r>
              <a:rPr lang="en-US" sz="4000" dirty="0">
                <a:solidFill>
                  <a:schemeClr val="tx1">
                    <a:lumMod val="75000"/>
                    <a:lumOff val="25000"/>
                  </a:schemeClr>
                </a:solidFill>
                <a:latin typeface="Bree Serif" panose="02000503040000020004" pitchFamily="2" charset="0"/>
              </a:rPr>
              <a:t>Infographic </a:t>
            </a:r>
            <a:r>
              <a:rPr lang="en-US" sz="4000" dirty="0">
                <a:solidFill>
                  <a:schemeClr val="accent4"/>
                </a:solidFill>
                <a:latin typeface="Bree Serif" panose="02000503040000020004" pitchFamily="2" charset="0"/>
              </a:rPr>
              <a:t>Section</a:t>
            </a:r>
          </a:p>
        </p:txBody>
      </p:sp>
    </p:spTree>
    <p:extLst>
      <p:ext uri="{BB962C8B-B14F-4D97-AF65-F5344CB8AC3E}">
        <p14:creationId xmlns:p14="http://schemas.microsoft.com/office/powerpoint/2010/main" val="2963080560"/>
      </p:ext>
    </p:extLst>
  </p:cSld>
  <p:clrMapOvr>
    <a:masterClrMapping/>
  </p:clrMapOvr>
  <p:transition spd="slow">
    <p:wip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9" name="Group 58"/>
          <p:cNvGrpSpPr/>
          <p:nvPr/>
        </p:nvGrpSpPr>
        <p:grpSpPr>
          <a:xfrm>
            <a:off x="1416111" y="2844099"/>
            <a:ext cx="1867664" cy="1008051"/>
            <a:chOff x="1008660" y="2173025"/>
            <a:chExt cx="2941215" cy="1587488"/>
          </a:xfrm>
          <a:solidFill>
            <a:schemeClr val="accent1"/>
          </a:solidFill>
        </p:grpSpPr>
        <p:sp>
          <p:nvSpPr>
            <p:cNvPr id="60" name="Freeform 5"/>
            <p:cNvSpPr>
              <a:spLocks/>
            </p:cNvSpPr>
            <p:nvPr/>
          </p:nvSpPr>
          <p:spPr bwMode="auto">
            <a:xfrm>
              <a:off x="1008660" y="2173025"/>
              <a:ext cx="2941215" cy="1432931"/>
            </a:xfrm>
            <a:custGeom>
              <a:avLst/>
              <a:gdLst>
                <a:gd name="T0" fmla="*/ 116 w 4473"/>
                <a:gd name="T1" fmla="*/ 2186 h 2186"/>
                <a:gd name="T2" fmla="*/ 737 w 4473"/>
                <a:gd name="T3" fmla="*/ 737 h 2186"/>
                <a:gd name="T4" fmla="*/ 2237 w 4473"/>
                <a:gd name="T5" fmla="*/ 116 h 2186"/>
                <a:gd name="T6" fmla="*/ 3737 w 4473"/>
                <a:gd name="T7" fmla="*/ 737 h 2186"/>
                <a:gd name="T8" fmla="*/ 4357 w 4473"/>
                <a:gd name="T9" fmla="*/ 2186 h 2186"/>
                <a:gd name="T10" fmla="*/ 4473 w 4473"/>
                <a:gd name="T11" fmla="*/ 2186 h 2186"/>
                <a:gd name="T12" fmla="*/ 3819 w 4473"/>
                <a:gd name="T13" fmla="*/ 656 h 2186"/>
                <a:gd name="T14" fmla="*/ 2237 w 4473"/>
                <a:gd name="T15" fmla="*/ 0 h 2186"/>
                <a:gd name="T16" fmla="*/ 655 w 4473"/>
                <a:gd name="T17" fmla="*/ 656 h 2186"/>
                <a:gd name="T18" fmla="*/ 0 w 4473"/>
                <a:gd name="T19" fmla="*/ 2186 h 2186"/>
                <a:gd name="T20" fmla="*/ 116 w 4473"/>
                <a:gd name="T21" fmla="*/ 2186 h 2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473" h="2186">
                  <a:moveTo>
                    <a:pt x="116" y="2186"/>
                  </a:moveTo>
                  <a:cubicBezTo>
                    <a:pt x="129" y="1639"/>
                    <a:pt x="348" y="1126"/>
                    <a:pt x="737" y="737"/>
                  </a:cubicBezTo>
                  <a:cubicBezTo>
                    <a:pt x="1137" y="337"/>
                    <a:pt x="1670" y="116"/>
                    <a:pt x="2237" y="116"/>
                  </a:cubicBezTo>
                  <a:cubicBezTo>
                    <a:pt x="2803" y="116"/>
                    <a:pt x="3336" y="337"/>
                    <a:pt x="3737" y="737"/>
                  </a:cubicBezTo>
                  <a:cubicBezTo>
                    <a:pt x="4125" y="1126"/>
                    <a:pt x="4345" y="1639"/>
                    <a:pt x="4357" y="2186"/>
                  </a:cubicBezTo>
                  <a:cubicBezTo>
                    <a:pt x="4473" y="2186"/>
                    <a:pt x="4473" y="2186"/>
                    <a:pt x="4473" y="2186"/>
                  </a:cubicBezTo>
                  <a:cubicBezTo>
                    <a:pt x="4460" y="1608"/>
                    <a:pt x="4229" y="1066"/>
                    <a:pt x="3819" y="656"/>
                  </a:cubicBezTo>
                  <a:cubicBezTo>
                    <a:pt x="3396" y="233"/>
                    <a:pt x="2834" y="0"/>
                    <a:pt x="2237" y="0"/>
                  </a:cubicBezTo>
                  <a:cubicBezTo>
                    <a:pt x="1639" y="0"/>
                    <a:pt x="1077" y="233"/>
                    <a:pt x="655" y="656"/>
                  </a:cubicBezTo>
                  <a:cubicBezTo>
                    <a:pt x="245" y="1066"/>
                    <a:pt x="13" y="1608"/>
                    <a:pt x="0" y="2186"/>
                  </a:cubicBezTo>
                  <a:lnTo>
                    <a:pt x="116" y="2186"/>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latin typeface="Poppins Light" panose="00000400000000000000" pitchFamily="2" charset="0"/>
              </a:endParaRPr>
            </a:p>
          </p:txBody>
        </p:sp>
        <p:sp>
          <p:nvSpPr>
            <p:cNvPr id="61" name="Freeform 6"/>
            <p:cNvSpPr>
              <a:spLocks noEditPoints="1"/>
            </p:cNvSpPr>
            <p:nvPr/>
          </p:nvSpPr>
          <p:spPr bwMode="auto">
            <a:xfrm>
              <a:off x="1165140" y="2330274"/>
              <a:ext cx="2628639" cy="1199171"/>
            </a:xfrm>
            <a:custGeom>
              <a:avLst/>
              <a:gdLst>
                <a:gd name="T0" fmla="*/ 3390 w 6837"/>
                <a:gd name="T1" fmla="*/ 0 h 3119"/>
                <a:gd name="T2" fmla="*/ 6406 w 6837"/>
                <a:gd name="T3" fmla="*/ 1736 h 3119"/>
                <a:gd name="T4" fmla="*/ 5878 w 6837"/>
                <a:gd name="T5" fmla="*/ 2039 h 3119"/>
                <a:gd name="T6" fmla="*/ 5112 w 6837"/>
                <a:gd name="T7" fmla="*/ 445 h 3119"/>
                <a:gd name="T8" fmla="*/ 5160 w 6837"/>
                <a:gd name="T9" fmla="*/ 472 h 3119"/>
                <a:gd name="T10" fmla="*/ 431 w 6837"/>
                <a:gd name="T11" fmla="*/ 1736 h 3119"/>
                <a:gd name="T12" fmla="*/ 2030 w 6837"/>
                <a:gd name="T13" fmla="*/ 972 h 3119"/>
                <a:gd name="T14" fmla="*/ 1982 w 6837"/>
                <a:gd name="T15" fmla="*/ 999 h 3119"/>
                <a:gd name="T16" fmla="*/ 3087 w 6837"/>
                <a:gd name="T17" fmla="*/ 15 h 3119"/>
                <a:gd name="T18" fmla="*/ 3111 w 6837"/>
                <a:gd name="T19" fmla="*/ 247 h 3119"/>
                <a:gd name="T20" fmla="*/ 2676 w 6837"/>
                <a:gd name="T21" fmla="*/ 80 h 3119"/>
                <a:gd name="T22" fmla="*/ 2456 w 6837"/>
                <a:gd name="T23" fmla="*/ 380 h 3119"/>
                <a:gd name="T24" fmla="*/ 2403 w 6837"/>
                <a:gd name="T25" fmla="*/ 397 h 3119"/>
                <a:gd name="T26" fmla="*/ 2047 w 6837"/>
                <a:gd name="T27" fmla="*/ 285 h 3119"/>
                <a:gd name="T28" fmla="*/ 2141 w 6837"/>
                <a:gd name="T29" fmla="*/ 498 h 3119"/>
                <a:gd name="T30" fmla="*/ 3725 w 6837"/>
                <a:gd name="T31" fmla="*/ 247 h 3119"/>
                <a:gd name="T32" fmla="*/ 4159 w 6837"/>
                <a:gd name="T33" fmla="*/ 80 h 3119"/>
                <a:gd name="T34" fmla="*/ 4111 w 6837"/>
                <a:gd name="T35" fmla="*/ 309 h 3119"/>
                <a:gd name="T36" fmla="*/ 4453 w 6837"/>
                <a:gd name="T37" fmla="*/ 159 h 3119"/>
                <a:gd name="T38" fmla="*/ 4506 w 6837"/>
                <a:gd name="T39" fmla="*/ 176 h 3119"/>
                <a:gd name="T40" fmla="*/ 4694 w 6837"/>
                <a:gd name="T41" fmla="*/ 498 h 3119"/>
                <a:gd name="T42" fmla="*/ 6837 w 6837"/>
                <a:gd name="T43" fmla="*/ 3093 h 3119"/>
                <a:gd name="T44" fmla="*/ 6605 w 6837"/>
                <a:gd name="T45" fmla="*/ 3119 h 3119"/>
                <a:gd name="T46" fmla="*/ 6772 w 6837"/>
                <a:gd name="T47" fmla="*/ 2686 h 3119"/>
                <a:gd name="T48" fmla="*/ 6782 w 6837"/>
                <a:gd name="T49" fmla="*/ 2740 h 3119"/>
                <a:gd name="T50" fmla="*/ 6454 w 6837"/>
                <a:gd name="T51" fmla="*/ 2411 h 3119"/>
                <a:gd name="T52" fmla="*/ 6567 w 6837"/>
                <a:gd name="T53" fmla="*/ 2056 h 3119"/>
                <a:gd name="T54" fmla="*/ 6353 w 6837"/>
                <a:gd name="T55" fmla="*/ 2152 h 3119"/>
                <a:gd name="T56" fmla="*/ 1450 w 6837"/>
                <a:gd name="T57" fmla="*/ 619 h 3119"/>
                <a:gd name="T58" fmla="*/ 1585 w 6837"/>
                <a:gd name="T59" fmla="*/ 808 h 3119"/>
                <a:gd name="T60" fmla="*/ 1125 w 6837"/>
                <a:gd name="T61" fmla="*/ 877 h 3119"/>
                <a:gd name="T62" fmla="*/ 1079 w 6837"/>
                <a:gd name="T63" fmla="*/ 1245 h 3119"/>
                <a:gd name="T64" fmla="*/ 1041 w 6837"/>
                <a:gd name="T65" fmla="*/ 1286 h 3119"/>
                <a:gd name="T66" fmla="*/ 677 w 6837"/>
                <a:gd name="T67" fmla="*/ 1362 h 3119"/>
                <a:gd name="T68" fmla="*/ 864 w 6837"/>
                <a:gd name="T69" fmla="*/ 1501 h 3119"/>
                <a:gd name="T70" fmla="*/ 6009 w 6837"/>
                <a:gd name="T71" fmla="*/ 1552 h 3119"/>
                <a:gd name="T72" fmla="*/ 6011 w 6837"/>
                <a:gd name="T73" fmla="*/ 1178 h 3119"/>
                <a:gd name="T74" fmla="*/ 5835 w 6837"/>
                <a:gd name="T75" fmla="*/ 1333 h 3119"/>
                <a:gd name="T76" fmla="*/ 5720 w 6837"/>
                <a:gd name="T77" fmla="*/ 883 h 3119"/>
                <a:gd name="T78" fmla="*/ 5762 w 6837"/>
                <a:gd name="T79" fmla="*/ 921 h 3119"/>
                <a:gd name="T80" fmla="*/ 5301 w 6837"/>
                <a:gd name="T81" fmla="*/ 844 h 3119"/>
                <a:gd name="T82" fmla="*/ 238 w 6837"/>
                <a:gd name="T83" fmla="*/ 3062 h 3119"/>
                <a:gd name="T84" fmla="*/ 233 w 6837"/>
                <a:gd name="T85" fmla="*/ 3119 h 3119"/>
                <a:gd name="T86" fmla="*/ 65 w 6837"/>
                <a:gd name="T87" fmla="*/ 2686 h 3119"/>
                <a:gd name="T88" fmla="*/ 292 w 6837"/>
                <a:gd name="T89" fmla="*/ 2733 h 3119"/>
                <a:gd name="T90" fmla="*/ 144 w 6837"/>
                <a:gd name="T91" fmla="*/ 2392 h 3119"/>
                <a:gd name="T92" fmla="*/ 506 w 6837"/>
                <a:gd name="T93" fmla="*/ 2101 h 3119"/>
                <a:gd name="T94" fmla="*/ 482 w 6837"/>
                <a:gd name="T95" fmla="*/ 2152 h 3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837" h="3119">
                  <a:moveTo>
                    <a:pt x="3446" y="609"/>
                  </a:moveTo>
                  <a:lnTo>
                    <a:pt x="3390" y="609"/>
                  </a:lnTo>
                  <a:lnTo>
                    <a:pt x="3390" y="0"/>
                  </a:lnTo>
                  <a:lnTo>
                    <a:pt x="3446" y="0"/>
                  </a:lnTo>
                  <a:lnTo>
                    <a:pt x="3446" y="609"/>
                  </a:lnTo>
                  <a:close/>
                  <a:moveTo>
                    <a:pt x="6406" y="1736"/>
                  </a:moveTo>
                  <a:lnTo>
                    <a:pt x="6379" y="1688"/>
                  </a:lnTo>
                  <a:lnTo>
                    <a:pt x="5850" y="1992"/>
                  </a:lnTo>
                  <a:lnTo>
                    <a:pt x="5878" y="2039"/>
                  </a:lnTo>
                  <a:lnTo>
                    <a:pt x="6406" y="1736"/>
                  </a:lnTo>
                  <a:close/>
                  <a:moveTo>
                    <a:pt x="5160" y="472"/>
                  </a:moveTo>
                  <a:lnTo>
                    <a:pt x="5112" y="445"/>
                  </a:lnTo>
                  <a:lnTo>
                    <a:pt x="4807" y="972"/>
                  </a:lnTo>
                  <a:lnTo>
                    <a:pt x="4855" y="999"/>
                  </a:lnTo>
                  <a:lnTo>
                    <a:pt x="5160" y="472"/>
                  </a:lnTo>
                  <a:close/>
                  <a:moveTo>
                    <a:pt x="987" y="1992"/>
                  </a:moveTo>
                  <a:lnTo>
                    <a:pt x="458" y="1688"/>
                  </a:lnTo>
                  <a:lnTo>
                    <a:pt x="431" y="1736"/>
                  </a:lnTo>
                  <a:lnTo>
                    <a:pt x="958" y="2039"/>
                  </a:lnTo>
                  <a:lnTo>
                    <a:pt x="987" y="1992"/>
                  </a:lnTo>
                  <a:close/>
                  <a:moveTo>
                    <a:pt x="2030" y="972"/>
                  </a:moveTo>
                  <a:lnTo>
                    <a:pt x="1726" y="445"/>
                  </a:lnTo>
                  <a:lnTo>
                    <a:pt x="1678" y="472"/>
                  </a:lnTo>
                  <a:lnTo>
                    <a:pt x="1982" y="999"/>
                  </a:lnTo>
                  <a:lnTo>
                    <a:pt x="2030" y="972"/>
                  </a:lnTo>
                  <a:close/>
                  <a:moveTo>
                    <a:pt x="3111" y="247"/>
                  </a:moveTo>
                  <a:lnTo>
                    <a:pt x="3087" y="15"/>
                  </a:lnTo>
                  <a:lnTo>
                    <a:pt x="3032" y="22"/>
                  </a:lnTo>
                  <a:lnTo>
                    <a:pt x="3056" y="254"/>
                  </a:lnTo>
                  <a:lnTo>
                    <a:pt x="3111" y="247"/>
                  </a:lnTo>
                  <a:close/>
                  <a:moveTo>
                    <a:pt x="2781" y="297"/>
                  </a:moveTo>
                  <a:lnTo>
                    <a:pt x="2731" y="70"/>
                  </a:lnTo>
                  <a:lnTo>
                    <a:pt x="2676" y="80"/>
                  </a:lnTo>
                  <a:lnTo>
                    <a:pt x="2726" y="309"/>
                  </a:lnTo>
                  <a:lnTo>
                    <a:pt x="2781" y="297"/>
                  </a:lnTo>
                  <a:close/>
                  <a:moveTo>
                    <a:pt x="2456" y="380"/>
                  </a:moveTo>
                  <a:lnTo>
                    <a:pt x="2384" y="159"/>
                  </a:lnTo>
                  <a:lnTo>
                    <a:pt x="2331" y="176"/>
                  </a:lnTo>
                  <a:lnTo>
                    <a:pt x="2403" y="397"/>
                  </a:lnTo>
                  <a:lnTo>
                    <a:pt x="2456" y="380"/>
                  </a:lnTo>
                  <a:close/>
                  <a:moveTo>
                    <a:pt x="2141" y="498"/>
                  </a:moveTo>
                  <a:lnTo>
                    <a:pt x="2047" y="285"/>
                  </a:lnTo>
                  <a:lnTo>
                    <a:pt x="1996" y="307"/>
                  </a:lnTo>
                  <a:lnTo>
                    <a:pt x="2092" y="520"/>
                  </a:lnTo>
                  <a:lnTo>
                    <a:pt x="2141" y="498"/>
                  </a:lnTo>
                  <a:close/>
                  <a:moveTo>
                    <a:pt x="3805" y="22"/>
                  </a:moveTo>
                  <a:lnTo>
                    <a:pt x="3749" y="15"/>
                  </a:lnTo>
                  <a:lnTo>
                    <a:pt x="3725" y="247"/>
                  </a:lnTo>
                  <a:lnTo>
                    <a:pt x="3781" y="254"/>
                  </a:lnTo>
                  <a:lnTo>
                    <a:pt x="3805" y="22"/>
                  </a:lnTo>
                  <a:close/>
                  <a:moveTo>
                    <a:pt x="4159" y="80"/>
                  </a:moveTo>
                  <a:lnTo>
                    <a:pt x="4104" y="70"/>
                  </a:lnTo>
                  <a:lnTo>
                    <a:pt x="4056" y="297"/>
                  </a:lnTo>
                  <a:lnTo>
                    <a:pt x="4111" y="309"/>
                  </a:lnTo>
                  <a:lnTo>
                    <a:pt x="4159" y="80"/>
                  </a:lnTo>
                  <a:close/>
                  <a:moveTo>
                    <a:pt x="4506" y="176"/>
                  </a:moveTo>
                  <a:lnTo>
                    <a:pt x="4453" y="159"/>
                  </a:lnTo>
                  <a:lnTo>
                    <a:pt x="4381" y="380"/>
                  </a:lnTo>
                  <a:lnTo>
                    <a:pt x="4434" y="397"/>
                  </a:lnTo>
                  <a:lnTo>
                    <a:pt x="4506" y="176"/>
                  </a:lnTo>
                  <a:close/>
                  <a:moveTo>
                    <a:pt x="4840" y="307"/>
                  </a:moveTo>
                  <a:lnTo>
                    <a:pt x="4790" y="285"/>
                  </a:lnTo>
                  <a:lnTo>
                    <a:pt x="4694" y="498"/>
                  </a:lnTo>
                  <a:lnTo>
                    <a:pt x="4746" y="520"/>
                  </a:lnTo>
                  <a:lnTo>
                    <a:pt x="4840" y="307"/>
                  </a:lnTo>
                  <a:close/>
                  <a:moveTo>
                    <a:pt x="6837" y="3093"/>
                  </a:moveTo>
                  <a:lnTo>
                    <a:pt x="6830" y="3038"/>
                  </a:lnTo>
                  <a:lnTo>
                    <a:pt x="6598" y="3062"/>
                  </a:lnTo>
                  <a:lnTo>
                    <a:pt x="6605" y="3119"/>
                  </a:lnTo>
                  <a:lnTo>
                    <a:pt x="6837" y="3093"/>
                  </a:lnTo>
                  <a:close/>
                  <a:moveTo>
                    <a:pt x="6782" y="2740"/>
                  </a:moveTo>
                  <a:lnTo>
                    <a:pt x="6772" y="2686"/>
                  </a:lnTo>
                  <a:lnTo>
                    <a:pt x="6543" y="2733"/>
                  </a:lnTo>
                  <a:lnTo>
                    <a:pt x="6555" y="2788"/>
                  </a:lnTo>
                  <a:lnTo>
                    <a:pt x="6782" y="2740"/>
                  </a:lnTo>
                  <a:close/>
                  <a:moveTo>
                    <a:pt x="6694" y="2392"/>
                  </a:moveTo>
                  <a:lnTo>
                    <a:pt x="6676" y="2339"/>
                  </a:lnTo>
                  <a:lnTo>
                    <a:pt x="6454" y="2411"/>
                  </a:lnTo>
                  <a:lnTo>
                    <a:pt x="6471" y="2464"/>
                  </a:lnTo>
                  <a:lnTo>
                    <a:pt x="6694" y="2392"/>
                  </a:lnTo>
                  <a:close/>
                  <a:moveTo>
                    <a:pt x="6567" y="2056"/>
                  </a:moveTo>
                  <a:lnTo>
                    <a:pt x="6545" y="2007"/>
                  </a:lnTo>
                  <a:lnTo>
                    <a:pt x="6331" y="2101"/>
                  </a:lnTo>
                  <a:lnTo>
                    <a:pt x="6353" y="2152"/>
                  </a:lnTo>
                  <a:lnTo>
                    <a:pt x="6567" y="2056"/>
                  </a:lnTo>
                  <a:close/>
                  <a:moveTo>
                    <a:pt x="1585" y="808"/>
                  </a:moveTo>
                  <a:lnTo>
                    <a:pt x="1450" y="619"/>
                  </a:lnTo>
                  <a:lnTo>
                    <a:pt x="1404" y="651"/>
                  </a:lnTo>
                  <a:lnTo>
                    <a:pt x="1539" y="841"/>
                  </a:lnTo>
                  <a:lnTo>
                    <a:pt x="1585" y="808"/>
                  </a:lnTo>
                  <a:close/>
                  <a:moveTo>
                    <a:pt x="1320" y="1013"/>
                  </a:moveTo>
                  <a:lnTo>
                    <a:pt x="1166" y="839"/>
                  </a:lnTo>
                  <a:lnTo>
                    <a:pt x="1125" y="877"/>
                  </a:lnTo>
                  <a:lnTo>
                    <a:pt x="1279" y="1050"/>
                  </a:lnTo>
                  <a:lnTo>
                    <a:pt x="1320" y="1013"/>
                  </a:lnTo>
                  <a:close/>
                  <a:moveTo>
                    <a:pt x="1079" y="1245"/>
                  </a:moveTo>
                  <a:lnTo>
                    <a:pt x="908" y="1088"/>
                  </a:lnTo>
                  <a:lnTo>
                    <a:pt x="870" y="1129"/>
                  </a:lnTo>
                  <a:lnTo>
                    <a:pt x="1041" y="1286"/>
                  </a:lnTo>
                  <a:lnTo>
                    <a:pt x="1079" y="1245"/>
                  </a:lnTo>
                  <a:close/>
                  <a:moveTo>
                    <a:pt x="864" y="1501"/>
                  </a:moveTo>
                  <a:lnTo>
                    <a:pt x="677" y="1362"/>
                  </a:lnTo>
                  <a:lnTo>
                    <a:pt x="643" y="1407"/>
                  </a:lnTo>
                  <a:lnTo>
                    <a:pt x="831" y="1547"/>
                  </a:lnTo>
                  <a:lnTo>
                    <a:pt x="864" y="1501"/>
                  </a:lnTo>
                  <a:close/>
                  <a:moveTo>
                    <a:pt x="6232" y="1461"/>
                  </a:moveTo>
                  <a:lnTo>
                    <a:pt x="6199" y="1415"/>
                  </a:lnTo>
                  <a:lnTo>
                    <a:pt x="6009" y="1552"/>
                  </a:lnTo>
                  <a:lnTo>
                    <a:pt x="6042" y="1596"/>
                  </a:lnTo>
                  <a:lnTo>
                    <a:pt x="6232" y="1461"/>
                  </a:lnTo>
                  <a:close/>
                  <a:moveTo>
                    <a:pt x="6011" y="1178"/>
                  </a:moveTo>
                  <a:lnTo>
                    <a:pt x="5974" y="1137"/>
                  </a:lnTo>
                  <a:lnTo>
                    <a:pt x="5799" y="1291"/>
                  </a:lnTo>
                  <a:lnTo>
                    <a:pt x="5835" y="1333"/>
                  </a:lnTo>
                  <a:lnTo>
                    <a:pt x="6011" y="1178"/>
                  </a:lnTo>
                  <a:close/>
                  <a:moveTo>
                    <a:pt x="5762" y="921"/>
                  </a:moveTo>
                  <a:lnTo>
                    <a:pt x="5720" y="883"/>
                  </a:lnTo>
                  <a:lnTo>
                    <a:pt x="5563" y="1056"/>
                  </a:lnTo>
                  <a:lnTo>
                    <a:pt x="5602" y="1093"/>
                  </a:lnTo>
                  <a:lnTo>
                    <a:pt x="5762" y="921"/>
                  </a:lnTo>
                  <a:close/>
                  <a:moveTo>
                    <a:pt x="5486" y="691"/>
                  </a:moveTo>
                  <a:lnTo>
                    <a:pt x="5442" y="658"/>
                  </a:lnTo>
                  <a:lnTo>
                    <a:pt x="5301" y="844"/>
                  </a:lnTo>
                  <a:lnTo>
                    <a:pt x="5348" y="878"/>
                  </a:lnTo>
                  <a:lnTo>
                    <a:pt x="5486" y="691"/>
                  </a:lnTo>
                  <a:close/>
                  <a:moveTo>
                    <a:pt x="238" y="3062"/>
                  </a:moveTo>
                  <a:lnTo>
                    <a:pt x="5" y="3038"/>
                  </a:lnTo>
                  <a:lnTo>
                    <a:pt x="0" y="3093"/>
                  </a:lnTo>
                  <a:lnTo>
                    <a:pt x="233" y="3119"/>
                  </a:lnTo>
                  <a:lnTo>
                    <a:pt x="238" y="3062"/>
                  </a:lnTo>
                  <a:close/>
                  <a:moveTo>
                    <a:pt x="292" y="2733"/>
                  </a:moveTo>
                  <a:lnTo>
                    <a:pt x="65" y="2686"/>
                  </a:lnTo>
                  <a:lnTo>
                    <a:pt x="53" y="2740"/>
                  </a:lnTo>
                  <a:lnTo>
                    <a:pt x="282" y="2788"/>
                  </a:lnTo>
                  <a:lnTo>
                    <a:pt x="292" y="2733"/>
                  </a:lnTo>
                  <a:close/>
                  <a:moveTo>
                    <a:pt x="383" y="2411"/>
                  </a:moveTo>
                  <a:lnTo>
                    <a:pt x="161" y="2339"/>
                  </a:lnTo>
                  <a:lnTo>
                    <a:pt x="144" y="2392"/>
                  </a:lnTo>
                  <a:lnTo>
                    <a:pt x="366" y="2464"/>
                  </a:lnTo>
                  <a:lnTo>
                    <a:pt x="383" y="2411"/>
                  </a:lnTo>
                  <a:close/>
                  <a:moveTo>
                    <a:pt x="506" y="2101"/>
                  </a:moveTo>
                  <a:lnTo>
                    <a:pt x="292" y="2007"/>
                  </a:lnTo>
                  <a:lnTo>
                    <a:pt x="270" y="2056"/>
                  </a:lnTo>
                  <a:lnTo>
                    <a:pt x="482" y="2152"/>
                  </a:lnTo>
                  <a:lnTo>
                    <a:pt x="506" y="21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Poppins Light" panose="00000400000000000000" pitchFamily="2" charset="0"/>
              </a:endParaRPr>
            </a:p>
          </p:txBody>
        </p:sp>
        <p:sp>
          <p:nvSpPr>
            <p:cNvPr id="62" name="Freeform 13"/>
            <p:cNvSpPr>
              <a:spLocks noEditPoints="1"/>
            </p:cNvSpPr>
            <p:nvPr/>
          </p:nvSpPr>
          <p:spPr bwMode="auto">
            <a:xfrm>
              <a:off x="2394684" y="3484845"/>
              <a:ext cx="188777" cy="188007"/>
            </a:xfrm>
            <a:custGeom>
              <a:avLst/>
              <a:gdLst>
                <a:gd name="T0" fmla="*/ 8 w 287"/>
                <a:gd name="T1" fmla="*/ 130 h 287"/>
                <a:gd name="T2" fmla="*/ 131 w 287"/>
                <a:gd name="T3" fmla="*/ 279 h 287"/>
                <a:gd name="T4" fmla="*/ 279 w 287"/>
                <a:gd name="T5" fmla="*/ 156 h 287"/>
                <a:gd name="T6" fmla="*/ 156 w 287"/>
                <a:gd name="T7" fmla="*/ 8 h 287"/>
                <a:gd name="T8" fmla="*/ 8 w 287"/>
                <a:gd name="T9" fmla="*/ 130 h 287"/>
                <a:gd name="T10" fmla="*/ 208 w 287"/>
                <a:gd name="T11" fmla="*/ 150 h 287"/>
                <a:gd name="T12" fmla="*/ 137 w 287"/>
                <a:gd name="T13" fmla="*/ 208 h 287"/>
                <a:gd name="T14" fmla="*/ 79 w 287"/>
                <a:gd name="T15" fmla="*/ 137 h 287"/>
                <a:gd name="T16" fmla="*/ 150 w 287"/>
                <a:gd name="T17" fmla="*/ 79 h 287"/>
                <a:gd name="T18" fmla="*/ 208 w 287"/>
                <a:gd name="T19" fmla="*/ 150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7" h="287">
                  <a:moveTo>
                    <a:pt x="8" y="130"/>
                  </a:moveTo>
                  <a:cubicBezTo>
                    <a:pt x="0" y="206"/>
                    <a:pt x="55" y="272"/>
                    <a:pt x="131" y="279"/>
                  </a:cubicBezTo>
                  <a:cubicBezTo>
                    <a:pt x="206" y="287"/>
                    <a:pt x="272" y="232"/>
                    <a:pt x="279" y="156"/>
                  </a:cubicBezTo>
                  <a:cubicBezTo>
                    <a:pt x="287" y="81"/>
                    <a:pt x="232" y="15"/>
                    <a:pt x="156" y="8"/>
                  </a:cubicBezTo>
                  <a:cubicBezTo>
                    <a:pt x="81" y="0"/>
                    <a:pt x="15" y="55"/>
                    <a:pt x="8" y="130"/>
                  </a:cubicBezTo>
                  <a:close/>
                  <a:moveTo>
                    <a:pt x="208" y="150"/>
                  </a:moveTo>
                  <a:cubicBezTo>
                    <a:pt x="205" y="185"/>
                    <a:pt x="173" y="212"/>
                    <a:pt x="137" y="208"/>
                  </a:cubicBezTo>
                  <a:cubicBezTo>
                    <a:pt x="102" y="205"/>
                    <a:pt x="75" y="173"/>
                    <a:pt x="79" y="137"/>
                  </a:cubicBezTo>
                  <a:cubicBezTo>
                    <a:pt x="82" y="102"/>
                    <a:pt x="114" y="75"/>
                    <a:pt x="150" y="79"/>
                  </a:cubicBezTo>
                  <a:cubicBezTo>
                    <a:pt x="185" y="82"/>
                    <a:pt x="212" y="114"/>
                    <a:pt x="208" y="15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Poppins Light" panose="00000400000000000000" pitchFamily="2" charset="0"/>
              </a:endParaRPr>
            </a:p>
          </p:txBody>
        </p:sp>
        <p:sp>
          <p:nvSpPr>
            <p:cNvPr id="63" name="Freeform 14"/>
            <p:cNvSpPr>
              <a:spLocks/>
            </p:cNvSpPr>
            <p:nvPr/>
          </p:nvSpPr>
          <p:spPr bwMode="auto">
            <a:xfrm>
              <a:off x="1591136" y="3036936"/>
              <a:ext cx="849684" cy="532879"/>
            </a:xfrm>
            <a:custGeom>
              <a:avLst/>
              <a:gdLst>
                <a:gd name="T0" fmla="*/ 1292 w 1292"/>
                <a:gd name="T1" fmla="*/ 711 h 813"/>
                <a:gd name="T2" fmla="*/ 0 w 1292"/>
                <a:gd name="T3" fmla="*/ 0 h 813"/>
                <a:gd name="T4" fmla="*/ 1230 w 1292"/>
                <a:gd name="T5" fmla="*/ 813 h 813"/>
                <a:gd name="T6" fmla="*/ 1292 w 1292"/>
                <a:gd name="T7" fmla="*/ 711 h 813"/>
              </a:gdLst>
              <a:ahLst/>
              <a:cxnLst>
                <a:cxn ang="0">
                  <a:pos x="T0" y="T1"/>
                </a:cxn>
                <a:cxn ang="0">
                  <a:pos x="T2" y="T3"/>
                </a:cxn>
                <a:cxn ang="0">
                  <a:pos x="T4" y="T5"/>
                </a:cxn>
                <a:cxn ang="0">
                  <a:pos x="T6" y="T7"/>
                </a:cxn>
              </a:cxnLst>
              <a:rect l="0" t="0" r="r" b="b"/>
              <a:pathLst>
                <a:path w="1292" h="813">
                  <a:moveTo>
                    <a:pt x="1292" y="711"/>
                  </a:moveTo>
                  <a:cubicBezTo>
                    <a:pt x="0" y="0"/>
                    <a:pt x="0" y="0"/>
                    <a:pt x="0" y="0"/>
                  </a:cubicBezTo>
                  <a:cubicBezTo>
                    <a:pt x="1230" y="813"/>
                    <a:pt x="1230" y="813"/>
                    <a:pt x="1230" y="813"/>
                  </a:cubicBezTo>
                  <a:cubicBezTo>
                    <a:pt x="1234" y="770"/>
                    <a:pt x="1258" y="733"/>
                    <a:pt x="1292" y="7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Poppins Light" panose="00000400000000000000" pitchFamily="2" charset="0"/>
              </a:endParaRPr>
            </a:p>
          </p:txBody>
        </p:sp>
        <p:sp>
          <p:nvSpPr>
            <p:cNvPr id="64" name="Freeform 15"/>
            <p:cNvSpPr>
              <a:spLocks/>
            </p:cNvSpPr>
            <p:nvPr/>
          </p:nvSpPr>
          <p:spPr bwMode="auto">
            <a:xfrm>
              <a:off x="2531941" y="3579042"/>
              <a:ext cx="216458" cy="181471"/>
            </a:xfrm>
            <a:custGeom>
              <a:avLst/>
              <a:gdLst>
                <a:gd name="T0" fmla="*/ 0 w 329"/>
                <a:gd name="T1" fmla="*/ 119 h 277"/>
                <a:gd name="T2" fmla="*/ 238 w 329"/>
                <a:gd name="T3" fmla="*/ 277 h 277"/>
                <a:gd name="T4" fmla="*/ 247 w 329"/>
                <a:gd name="T5" fmla="*/ 183 h 277"/>
                <a:gd name="T6" fmla="*/ 329 w 329"/>
                <a:gd name="T7" fmla="*/ 142 h 277"/>
                <a:gd name="T8" fmla="*/ 71 w 329"/>
                <a:gd name="T9" fmla="*/ 0 h 277"/>
                <a:gd name="T10" fmla="*/ 70 w 329"/>
                <a:gd name="T11" fmla="*/ 12 h 277"/>
                <a:gd name="T12" fmla="*/ 0 w 329"/>
                <a:gd name="T13" fmla="*/ 119 h 277"/>
              </a:gdLst>
              <a:ahLst/>
              <a:cxnLst>
                <a:cxn ang="0">
                  <a:pos x="T0" y="T1"/>
                </a:cxn>
                <a:cxn ang="0">
                  <a:pos x="T2" y="T3"/>
                </a:cxn>
                <a:cxn ang="0">
                  <a:pos x="T4" y="T5"/>
                </a:cxn>
                <a:cxn ang="0">
                  <a:pos x="T6" y="T7"/>
                </a:cxn>
                <a:cxn ang="0">
                  <a:pos x="T8" y="T9"/>
                </a:cxn>
                <a:cxn ang="0">
                  <a:pos x="T10" y="T11"/>
                </a:cxn>
                <a:cxn ang="0">
                  <a:pos x="T12" y="T13"/>
                </a:cxn>
              </a:cxnLst>
              <a:rect l="0" t="0" r="r" b="b"/>
              <a:pathLst>
                <a:path w="329" h="277">
                  <a:moveTo>
                    <a:pt x="0" y="119"/>
                  </a:moveTo>
                  <a:cubicBezTo>
                    <a:pt x="238" y="277"/>
                    <a:pt x="238" y="277"/>
                    <a:pt x="238" y="277"/>
                  </a:cubicBezTo>
                  <a:cubicBezTo>
                    <a:pt x="247" y="183"/>
                    <a:pt x="247" y="183"/>
                    <a:pt x="247" y="183"/>
                  </a:cubicBezTo>
                  <a:cubicBezTo>
                    <a:pt x="329" y="142"/>
                    <a:pt x="329" y="142"/>
                    <a:pt x="329" y="142"/>
                  </a:cubicBezTo>
                  <a:cubicBezTo>
                    <a:pt x="71" y="0"/>
                    <a:pt x="71" y="0"/>
                    <a:pt x="71" y="0"/>
                  </a:cubicBezTo>
                  <a:cubicBezTo>
                    <a:pt x="71" y="4"/>
                    <a:pt x="71" y="8"/>
                    <a:pt x="70" y="12"/>
                  </a:cubicBezTo>
                  <a:cubicBezTo>
                    <a:pt x="66" y="59"/>
                    <a:pt x="38" y="98"/>
                    <a:pt x="0" y="1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Poppins Light" panose="00000400000000000000" pitchFamily="2" charset="0"/>
              </a:endParaRPr>
            </a:p>
          </p:txBody>
        </p:sp>
      </p:grpSp>
      <p:grpSp>
        <p:nvGrpSpPr>
          <p:cNvPr id="65" name="Group 64"/>
          <p:cNvGrpSpPr/>
          <p:nvPr/>
        </p:nvGrpSpPr>
        <p:grpSpPr>
          <a:xfrm>
            <a:off x="3877641" y="2844098"/>
            <a:ext cx="1867664" cy="1062250"/>
            <a:chOff x="4625778" y="2173024"/>
            <a:chExt cx="2941214" cy="1672841"/>
          </a:xfrm>
          <a:solidFill>
            <a:schemeClr val="accent2"/>
          </a:solidFill>
        </p:grpSpPr>
        <p:sp>
          <p:nvSpPr>
            <p:cNvPr id="66" name="Freeform 9"/>
            <p:cNvSpPr>
              <a:spLocks/>
            </p:cNvSpPr>
            <p:nvPr/>
          </p:nvSpPr>
          <p:spPr bwMode="auto">
            <a:xfrm>
              <a:off x="4625778" y="2173024"/>
              <a:ext cx="2941214" cy="1432931"/>
            </a:xfrm>
            <a:custGeom>
              <a:avLst/>
              <a:gdLst>
                <a:gd name="T0" fmla="*/ 116 w 4473"/>
                <a:gd name="T1" fmla="*/ 2186 h 2186"/>
                <a:gd name="T2" fmla="*/ 737 w 4473"/>
                <a:gd name="T3" fmla="*/ 737 h 2186"/>
                <a:gd name="T4" fmla="*/ 2237 w 4473"/>
                <a:gd name="T5" fmla="*/ 116 h 2186"/>
                <a:gd name="T6" fmla="*/ 3737 w 4473"/>
                <a:gd name="T7" fmla="*/ 737 h 2186"/>
                <a:gd name="T8" fmla="*/ 4357 w 4473"/>
                <a:gd name="T9" fmla="*/ 2186 h 2186"/>
                <a:gd name="T10" fmla="*/ 4473 w 4473"/>
                <a:gd name="T11" fmla="*/ 2186 h 2186"/>
                <a:gd name="T12" fmla="*/ 3818 w 4473"/>
                <a:gd name="T13" fmla="*/ 656 h 2186"/>
                <a:gd name="T14" fmla="*/ 2237 w 4473"/>
                <a:gd name="T15" fmla="*/ 0 h 2186"/>
                <a:gd name="T16" fmla="*/ 655 w 4473"/>
                <a:gd name="T17" fmla="*/ 656 h 2186"/>
                <a:gd name="T18" fmla="*/ 0 w 4473"/>
                <a:gd name="T19" fmla="*/ 2186 h 2186"/>
                <a:gd name="T20" fmla="*/ 116 w 4473"/>
                <a:gd name="T21" fmla="*/ 2186 h 2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473" h="2186">
                  <a:moveTo>
                    <a:pt x="116" y="2186"/>
                  </a:moveTo>
                  <a:cubicBezTo>
                    <a:pt x="129" y="1639"/>
                    <a:pt x="348" y="1126"/>
                    <a:pt x="737" y="737"/>
                  </a:cubicBezTo>
                  <a:cubicBezTo>
                    <a:pt x="1137" y="337"/>
                    <a:pt x="1670" y="116"/>
                    <a:pt x="2237" y="116"/>
                  </a:cubicBezTo>
                  <a:cubicBezTo>
                    <a:pt x="2803" y="116"/>
                    <a:pt x="3336" y="337"/>
                    <a:pt x="3737" y="737"/>
                  </a:cubicBezTo>
                  <a:cubicBezTo>
                    <a:pt x="4125" y="1126"/>
                    <a:pt x="4344" y="1639"/>
                    <a:pt x="4357" y="2186"/>
                  </a:cubicBezTo>
                  <a:cubicBezTo>
                    <a:pt x="4473" y="2186"/>
                    <a:pt x="4473" y="2186"/>
                    <a:pt x="4473" y="2186"/>
                  </a:cubicBezTo>
                  <a:cubicBezTo>
                    <a:pt x="4460" y="1608"/>
                    <a:pt x="4229" y="1066"/>
                    <a:pt x="3818" y="656"/>
                  </a:cubicBezTo>
                  <a:cubicBezTo>
                    <a:pt x="3396" y="233"/>
                    <a:pt x="2834" y="0"/>
                    <a:pt x="2237" y="0"/>
                  </a:cubicBezTo>
                  <a:cubicBezTo>
                    <a:pt x="1639" y="0"/>
                    <a:pt x="1077" y="233"/>
                    <a:pt x="655" y="656"/>
                  </a:cubicBezTo>
                  <a:cubicBezTo>
                    <a:pt x="244" y="1066"/>
                    <a:pt x="13" y="1608"/>
                    <a:pt x="0" y="2186"/>
                  </a:cubicBezTo>
                  <a:lnTo>
                    <a:pt x="116" y="2186"/>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latin typeface="Poppins Light" panose="00000400000000000000" pitchFamily="2" charset="0"/>
              </a:endParaRPr>
            </a:p>
          </p:txBody>
        </p:sp>
        <p:sp>
          <p:nvSpPr>
            <p:cNvPr id="67" name="Freeform 10"/>
            <p:cNvSpPr>
              <a:spLocks noEditPoints="1"/>
            </p:cNvSpPr>
            <p:nvPr/>
          </p:nvSpPr>
          <p:spPr bwMode="auto">
            <a:xfrm>
              <a:off x="4782259" y="2330273"/>
              <a:ext cx="2628253" cy="1199169"/>
            </a:xfrm>
            <a:custGeom>
              <a:avLst/>
              <a:gdLst>
                <a:gd name="T0" fmla="*/ 3390 w 6836"/>
                <a:gd name="T1" fmla="*/ 0 h 3119"/>
                <a:gd name="T2" fmla="*/ 6407 w 6836"/>
                <a:gd name="T3" fmla="*/ 1736 h 3119"/>
                <a:gd name="T4" fmla="*/ 5878 w 6836"/>
                <a:gd name="T5" fmla="*/ 2039 h 3119"/>
                <a:gd name="T6" fmla="*/ 5112 w 6836"/>
                <a:gd name="T7" fmla="*/ 445 h 3119"/>
                <a:gd name="T8" fmla="*/ 5160 w 6836"/>
                <a:gd name="T9" fmla="*/ 472 h 3119"/>
                <a:gd name="T10" fmla="*/ 430 w 6836"/>
                <a:gd name="T11" fmla="*/ 1736 h 3119"/>
                <a:gd name="T12" fmla="*/ 2030 w 6836"/>
                <a:gd name="T13" fmla="*/ 972 h 3119"/>
                <a:gd name="T14" fmla="*/ 1982 w 6836"/>
                <a:gd name="T15" fmla="*/ 999 h 3119"/>
                <a:gd name="T16" fmla="*/ 3087 w 6836"/>
                <a:gd name="T17" fmla="*/ 15 h 3119"/>
                <a:gd name="T18" fmla="*/ 3111 w 6836"/>
                <a:gd name="T19" fmla="*/ 247 h 3119"/>
                <a:gd name="T20" fmla="*/ 2677 w 6836"/>
                <a:gd name="T21" fmla="*/ 80 h 3119"/>
                <a:gd name="T22" fmla="*/ 2456 w 6836"/>
                <a:gd name="T23" fmla="*/ 380 h 3119"/>
                <a:gd name="T24" fmla="*/ 2403 w 6836"/>
                <a:gd name="T25" fmla="*/ 397 h 3119"/>
                <a:gd name="T26" fmla="*/ 2047 w 6836"/>
                <a:gd name="T27" fmla="*/ 285 h 3119"/>
                <a:gd name="T28" fmla="*/ 2141 w 6836"/>
                <a:gd name="T29" fmla="*/ 498 h 3119"/>
                <a:gd name="T30" fmla="*/ 3725 w 6836"/>
                <a:gd name="T31" fmla="*/ 247 h 3119"/>
                <a:gd name="T32" fmla="*/ 4159 w 6836"/>
                <a:gd name="T33" fmla="*/ 80 h 3119"/>
                <a:gd name="T34" fmla="*/ 4112 w 6836"/>
                <a:gd name="T35" fmla="*/ 309 h 3119"/>
                <a:gd name="T36" fmla="*/ 4454 w 6836"/>
                <a:gd name="T37" fmla="*/ 159 h 3119"/>
                <a:gd name="T38" fmla="*/ 4507 w 6836"/>
                <a:gd name="T39" fmla="*/ 176 h 3119"/>
                <a:gd name="T40" fmla="*/ 4695 w 6836"/>
                <a:gd name="T41" fmla="*/ 498 h 3119"/>
                <a:gd name="T42" fmla="*/ 6836 w 6836"/>
                <a:gd name="T43" fmla="*/ 3093 h 3119"/>
                <a:gd name="T44" fmla="*/ 6605 w 6836"/>
                <a:gd name="T45" fmla="*/ 3119 h 3119"/>
                <a:gd name="T46" fmla="*/ 6771 w 6836"/>
                <a:gd name="T47" fmla="*/ 2686 h 3119"/>
                <a:gd name="T48" fmla="*/ 6783 w 6836"/>
                <a:gd name="T49" fmla="*/ 2740 h 3119"/>
                <a:gd name="T50" fmla="*/ 6453 w 6836"/>
                <a:gd name="T51" fmla="*/ 2411 h 3119"/>
                <a:gd name="T52" fmla="*/ 6567 w 6836"/>
                <a:gd name="T53" fmla="*/ 2056 h 3119"/>
                <a:gd name="T54" fmla="*/ 6354 w 6836"/>
                <a:gd name="T55" fmla="*/ 2152 h 3119"/>
                <a:gd name="T56" fmla="*/ 1449 w 6836"/>
                <a:gd name="T57" fmla="*/ 619 h 3119"/>
                <a:gd name="T58" fmla="*/ 1586 w 6836"/>
                <a:gd name="T59" fmla="*/ 808 h 3119"/>
                <a:gd name="T60" fmla="*/ 1124 w 6836"/>
                <a:gd name="T61" fmla="*/ 877 h 3119"/>
                <a:gd name="T62" fmla="*/ 1079 w 6836"/>
                <a:gd name="T63" fmla="*/ 1245 h 3119"/>
                <a:gd name="T64" fmla="*/ 1042 w 6836"/>
                <a:gd name="T65" fmla="*/ 1286 h 3119"/>
                <a:gd name="T66" fmla="*/ 676 w 6836"/>
                <a:gd name="T67" fmla="*/ 1362 h 3119"/>
                <a:gd name="T68" fmla="*/ 864 w 6836"/>
                <a:gd name="T69" fmla="*/ 1501 h 3119"/>
                <a:gd name="T70" fmla="*/ 6010 w 6836"/>
                <a:gd name="T71" fmla="*/ 1552 h 3119"/>
                <a:gd name="T72" fmla="*/ 6012 w 6836"/>
                <a:gd name="T73" fmla="*/ 1178 h 3119"/>
                <a:gd name="T74" fmla="*/ 5835 w 6836"/>
                <a:gd name="T75" fmla="*/ 1333 h 3119"/>
                <a:gd name="T76" fmla="*/ 5721 w 6836"/>
                <a:gd name="T77" fmla="*/ 883 h 3119"/>
                <a:gd name="T78" fmla="*/ 5762 w 6836"/>
                <a:gd name="T79" fmla="*/ 921 h 3119"/>
                <a:gd name="T80" fmla="*/ 5302 w 6836"/>
                <a:gd name="T81" fmla="*/ 844 h 3119"/>
                <a:gd name="T82" fmla="*/ 238 w 6836"/>
                <a:gd name="T83" fmla="*/ 3062 h 3119"/>
                <a:gd name="T84" fmla="*/ 233 w 6836"/>
                <a:gd name="T85" fmla="*/ 3119 h 3119"/>
                <a:gd name="T86" fmla="*/ 65 w 6836"/>
                <a:gd name="T87" fmla="*/ 2686 h 3119"/>
                <a:gd name="T88" fmla="*/ 293 w 6836"/>
                <a:gd name="T89" fmla="*/ 2733 h 3119"/>
                <a:gd name="T90" fmla="*/ 144 w 6836"/>
                <a:gd name="T91" fmla="*/ 2392 h 3119"/>
                <a:gd name="T92" fmla="*/ 505 w 6836"/>
                <a:gd name="T93" fmla="*/ 2101 h 3119"/>
                <a:gd name="T94" fmla="*/ 483 w 6836"/>
                <a:gd name="T95" fmla="*/ 2152 h 3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836" h="3119">
                  <a:moveTo>
                    <a:pt x="3446" y="609"/>
                  </a:moveTo>
                  <a:lnTo>
                    <a:pt x="3390" y="609"/>
                  </a:lnTo>
                  <a:lnTo>
                    <a:pt x="3390" y="0"/>
                  </a:lnTo>
                  <a:lnTo>
                    <a:pt x="3446" y="0"/>
                  </a:lnTo>
                  <a:lnTo>
                    <a:pt x="3446" y="609"/>
                  </a:lnTo>
                  <a:close/>
                  <a:moveTo>
                    <a:pt x="6407" y="1736"/>
                  </a:moveTo>
                  <a:lnTo>
                    <a:pt x="6378" y="1688"/>
                  </a:lnTo>
                  <a:lnTo>
                    <a:pt x="5851" y="1992"/>
                  </a:lnTo>
                  <a:lnTo>
                    <a:pt x="5878" y="2039"/>
                  </a:lnTo>
                  <a:lnTo>
                    <a:pt x="6407" y="1736"/>
                  </a:lnTo>
                  <a:close/>
                  <a:moveTo>
                    <a:pt x="5160" y="472"/>
                  </a:moveTo>
                  <a:lnTo>
                    <a:pt x="5112" y="445"/>
                  </a:lnTo>
                  <a:lnTo>
                    <a:pt x="4806" y="972"/>
                  </a:lnTo>
                  <a:lnTo>
                    <a:pt x="4856" y="999"/>
                  </a:lnTo>
                  <a:lnTo>
                    <a:pt x="5160" y="472"/>
                  </a:lnTo>
                  <a:close/>
                  <a:moveTo>
                    <a:pt x="985" y="1992"/>
                  </a:moveTo>
                  <a:lnTo>
                    <a:pt x="459" y="1688"/>
                  </a:lnTo>
                  <a:lnTo>
                    <a:pt x="430" y="1736"/>
                  </a:lnTo>
                  <a:lnTo>
                    <a:pt x="958" y="2039"/>
                  </a:lnTo>
                  <a:lnTo>
                    <a:pt x="985" y="1992"/>
                  </a:lnTo>
                  <a:close/>
                  <a:moveTo>
                    <a:pt x="2030" y="972"/>
                  </a:moveTo>
                  <a:lnTo>
                    <a:pt x="1726" y="445"/>
                  </a:lnTo>
                  <a:lnTo>
                    <a:pt x="1676" y="472"/>
                  </a:lnTo>
                  <a:lnTo>
                    <a:pt x="1982" y="999"/>
                  </a:lnTo>
                  <a:lnTo>
                    <a:pt x="2030" y="972"/>
                  </a:lnTo>
                  <a:close/>
                  <a:moveTo>
                    <a:pt x="3111" y="247"/>
                  </a:moveTo>
                  <a:lnTo>
                    <a:pt x="3087" y="15"/>
                  </a:lnTo>
                  <a:lnTo>
                    <a:pt x="3032" y="22"/>
                  </a:lnTo>
                  <a:lnTo>
                    <a:pt x="3056" y="254"/>
                  </a:lnTo>
                  <a:lnTo>
                    <a:pt x="3111" y="247"/>
                  </a:lnTo>
                  <a:close/>
                  <a:moveTo>
                    <a:pt x="2779" y="297"/>
                  </a:moveTo>
                  <a:lnTo>
                    <a:pt x="2731" y="70"/>
                  </a:lnTo>
                  <a:lnTo>
                    <a:pt x="2677" y="80"/>
                  </a:lnTo>
                  <a:lnTo>
                    <a:pt x="2726" y="309"/>
                  </a:lnTo>
                  <a:lnTo>
                    <a:pt x="2779" y="297"/>
                  </a:lnTo>
                  <a:close/>
                  <a:moveTo>
                    <a:pt x="2456" y="380"/>
                  </a:moveTo>
                  <a:lnTo>
                    <a:pt x="2384" y="159"/>
                  </a:lnTo>
                  <a:lnTo>
                    <a:pt x="2331" y="176"/>
                  </a:lnTo>
                  <a:lnTo>
                    <a:pt x="2403" y="397"/>
                  </a:lnTo>
                  <a:lnTo>
                    <a:pt x="2456" y="380"/>
                  </a:lnTo>
                  <a:close/>
                  <a:moveTo>
                    <a:pt x="2141" y="498"/>
                  </a:moveTo>
                  <a:lnTo>
                    <a:pt x="2047" y="285"/>
                  </a:lnTo>
                  <a:lnTo>
                    <a:pt x="1996" y="307"/>
                  </a:lnTo>
                  <a:lnTo>
                    <a:pt x="2090" y="520"/>
                  </a:lnTo>
                  <a:lnTo>
                    <a:pt x="2141" y="498"/>
                  </a:lnTo>
                  <a:close/>
                  <a:moveTo>
                    <a:pt x="3805" y="22"/>
                  </a:moveTo>
                  <a:lnTo>
                    <a:pt x="3749" y="15"/>
                  </a:lnTo>
                  <a:lnTo>
                    <a:pt x="3725" y="247"/>
                  </a:lnTo>
                  <a:lnTo>
                    <a:pt x="3780" y="254"/>
                  </a:lnTo>
                  <a:lnTo>
                    <a:pt x="3805" y="22"/>
                  </a:lnTo>
                  <a:close/>
                  <a:moveTo>
                    <a:pt x="4159" y="80"/>
                  </a:moveTo>
                  <a:lnTo>
                    <a:pt x="4105" y="70"/>
                  </a:lnTo>
                  <a:lnTo>
                    <a:pt x="4057" y="297"/>
                  </a:lnTo>
                  <a:lnTo>
                    <a:pt x="4112" y="309"/>
                  </a:lnTo>
                  <a:lnTo>
                    <a:pt x="4159" y="80"/>
                  </a:lnTo>
                  <a:close/>
                  <a:moveTo>
                    <a:pt x="4507" y="176"/>
                  </a:moveTo>
                  <a:lnTo>
                    <a:pt x="4454" y="159"/>
                  </a:lnTo>
                  <a:lnTo>
                    <a:pt x="4380" y="380"/>
                  </a:lnTo>
                  <a:lnTo>
                    <a:pt x="4433" y="397"/>
                  </a:lnTo>
                  <a:lnTo>
                    <a:pt x="4507" y="176"/>
                  </a:lnTo>
                  <a:close/>
                  <a:moveTo>
                    <a:pt x="4840" y="307"/>
                  </a:moveTo>
                  <a:lnTo>
                    <a:pt x="4789" y="285"/>
                  </a:lnTo>
                  <a:lnTo>
                    <a:pt x="4695" y="498"/>
                  </a:lnTo>
                  <a:lnTo>
                    <a:pt x="4746" y="520"/>
                  </a:lnTo>
                  <a:lnTo>
                    <a:pt x="4840" y="307"/>
                  </a:lnTo>
                  <a:close/>
                  <a:moveTo>
                    <a:pt x="6836" y="3093"/>
                  </a:moveTo>
                  <a:lnTo>
                    <a:pt x="6831" y="3038"/>
                  </a:lnTo>
                  <a:lnTo>
                    <a:pt x="6598" y="3062"/>
                  </a:lnTo>
                  <a:lnTo>
                    <a:pt x="6605" y="3119"/>
                  </a:lnTo>
                  <a:lnTo>
                    <a:pt x="6836" y="3093"/>
                  </a:lnTo>
                  <a:close/>
                  <a:moveTo>
                    <a:pt x="6783" y="2740"/>
                  </a:moveTo>
                  <a:lnTo>
                    <a:pt x="6771" y="2686"/>
                  </a:lnTo>
                  <a:lnTo>
                    <a:pt x="6543" y="2733"/>
                  </a:lnTo>
                  <a:lnTo>
                    <a:pt x="6555" y="2788"/>
                  </a:lnTo>
                  <a:lnTo>
                    <a:pt x="6783" y="2740"/>
                  </a:lnTo>
                  <a:close/>
                  <a:moveTo>
                    <a:pt x="6692" y="2392"/>
                  </a:moveTo>
                  <a:lnTo>
                    <a:pt x="6675" y="2339"/>
                  </a:lnTo>
                  <a:lnTo>
                    <a:pt x="6453" y="2411"/>
                  </a:lnTo>
                  <a:lnTo>
                    <a:pt x="6472" y="2464"/>
                  </a:lnTo>
                  <a:lnTo>
                    <a:pt x="6692" y="2392"/>
                  </a:lnTo>
                  <a:close/>
                  <a:moveTo>
                    <a:pt x="6567" y="2056"/>
                  </a:moveTo>
                  <a:lnTo>
                    <a:pt x="6543" y="2007"/>
                  </a:lnTo>
                  <a:lnTo>
                    <a:pt x="6331" y="2101"/>
                  </a:lnTo>
                  <a:lnTo>
                    <a:pt x="6354" y="2152"/>
                  </a:lnTo>
                  <a:lnTo>
                    <a:pt x="6567" y="2056"/>
                  </a:lnTo>
                  <a:close/>
                  <a:moveTo>
                    <a:pt x="1586" y="808"/>
                  </a:moveTo>
                  <a:lnTo>
                    <a:pt x="1449" y="619"/>
                  </a:lnTo>
                  <a:lnTo>
                    <a:pt x="1404" y="651"/>
                  </a:lnTo>
                  <a:lnTo>
                    <a:pt x="1540" y="841"/>
                  </a:lnTo>
                  <a:lnTo>
                    <a:pt x="1586" y="808"/>
                  </a:lnTo>
                  <a:close/>
                  <a:moveTo>
                    <a:pt x="1321" y="1013"/>
                  </a:moveTo>
                  <a:lnTo>
                    <a:pt x="1167" y="839"/>
                  </a:lnTo>
                  <a:lnTo>
                    <a:pt x="1124" y="877"/>
                  </a:lnTo>
                  <a:lnTo>
                    <a:pt x="1280" y="1050"/>
                  </a:lnTo>
                  <a:lnTo>
                    <a:pt x="1321" y="1013"/>
                  </a:lnTo>
                  <a:close/>
                  <a:moveTo>
                    <a:pt x="1079" y="1245"/>
                  </a:moveTo>
                  <a:lnTo>
                    <a:pt x="907" y="1088"/>
                  </a:lnTo>
                  <a:lnTo>
                    <a:pt x="871" y="1129"/>
                  </a:lnTo>
                  <a:lnTo>
                    <a:pt x="1042" y="1286"/>
                  </a:lnTo>
                  <a:lnTo>
                    <a:pt x="1079" y="1245"/>
                  </a:lnTo>
                  <a:close/>
                  <a:moveTo>
                    <a:pt x="864" y="1501"/>
                  </a:moveTo>
                  <a:lnTo>
                    <a:pt x="676" y="1362"/>
                  </a:lnTo>
                  <a:lnTo>
                    <a:pt x="643" y="1407"/>
                  </a:lnTo>
                  <a:lnTo>
                    <a:pt x="832" y="1547"/>
                  </a:lnTo>
                  <a:lnTo>
                    <a:pt x="864" y="1501"/>
                  </a:lnTo>
                  <a:close/>
                  <a:moveTo>
                    <a:pt x="6232" y="1461"/>
                  </a:moveTo>
                  <a:lnTo>
                    <a:pt x="6200" y="1415"/>
                  </a:lnTo>
                  <a:lnTo>
                    <a:pt x="6010" y="1552"/>
                  </a:lnTo>
                  <a:lnTo>
                    <a:pt x="6042" y="1596"/>
                  </a:lnTo>
                  <a:lnTo>
                    <a:pt x="6232" y="1461"/>
                  </a:lnTo>
                  <a:close/>
                  <a:moveTo>
                    <a:pt x="6012" y="1178"/>
                  </a:moveTo>
                  <a:lnTo>
                    <a:pt x="5974" y="1137"/>
                  </a:lnTo>
                  <a:lnTo>
                    <a:pt x="5800" y="1291"/>
                  </a:lnTo>
                  <a:lnTo>
                    <a:pt x="5835" y="1333"/>
                  </a:lnTo>
                  <a:lnTo>
                    <a:pt x="6012" y="1178"/>
                  </a:lnTo>
                  <a:close/>
                  <a:moveTo>
                    <a:pt x="5762" y="921"/>
                  </a:moveTo>
                  <a:lnTo>
                    <a:pt x="5721" y="883"/>
                  </a:lnTo>
                  <a:lnTo>
                    <a:pt x="5562" y="1056"/>
                  </a:lnTo>
                  <a:lnTo>
                    <a:pt x="5603" y="1093"/>
                  </a:lnTo>
                  <a:lnTo>
                    <a:pt x="5762" y="921"/>
                  </a:lnTo>
                  <a:close/>
                  <a:moveTo>
                    <a:pt x="5487" y="691"/>
                  </a:moveTo>
                  <a:lnTo>
                    <a:pt x="5442" y="658"/>
                  </a:lnTo>
                  <a:lnTo>
                    <a:pt x="5302" y="844"/>
                  </a:lnTo>
                  <a:lnTo>
                    <a:pt x="5346" y="878"/>
                  </a:lnTo>
                  <a:lnTo>
                    <a:pt x="5487" y="691"/>
                  </a:lnTo>
                  <a:close/>
                  <a:moveTo>
                    <a:pt x="238" y="3062"/>
                  </a:moveTo>
                  <a:lnTo>
                    <a:pt x="5" y="3038"/>
                  </a:lnTo>
                  <a:lnTo>
                    <a:pt x="0" y="3093"/>
                  </a:lnTo>
                  <a:lnTo>
                    <a:pt x="233" y="3119"/>
                  </a:lnTo>
                  <a:lnTo>
                    <a:pt x="238" y="3062"/>
                  </a:lnTo>
                  <a:close/>
                  <a:moveTo>
                    <a:pt x="293" y="2733"/>
                  </a:moveTo>
                  <a:lnTo>
                    <a:pt x="65" y="2686"/>
                  </a:lnTo>
                  <a:lnTo>
                    <a:pt x="53" y="2740"/>
                  </a:lnTo>
                  <a:lnTo>
                    <a:pt x="283" y="2788"/>
                  </a:lnTo>
                  <a:lnTo>
                    <a:pt x="293" y="2733"/>
                  </a:lnTo>
                  <a:close/>
                  <a:moveTo>
                    <a:pt x="383" y="2411"/>
                  </a:moveTo>
                  <a:lnTo>
                    <a:pt x="161" y="2339"/>
                  </a:lnTo>
                  <a:lnTo>
                    <a:pt x="144" y="2392"/>
                  </a:lnTo>
                  <a:lnTo>
                    <a:pt x="366" y="2464"/>
                  </a:lnTo>
                  <a:lnTo>
                    <a:pt x="383" y="2411"/>
                  </a:lnTo>
                  <a:close/>
                  <a:moveTo>
                    <a:pt x="505" y="2101"/>
                  </a:moveTo>
                  <a:lnTo>
                    <a:pt x="293" y="2007"/>
                  </a:lnTo>
                  <a:lnTo>
                    <a:pt x="271" y="2056"/>
                  </a:lnTo>
                  <a:lnTo>
                    <a:pt x="483" y="2152"/>
                  </a:lnTo>
                  <a:lnTo>
                    <a:pt x="505" y="21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Poppins Light" panose="00000400000000000000" pitchFamily="2" charset="0"/>
              </a:endParaRPr>
            </a:p>
          </p:txBody>
        </p:sp>
        <p:sp>
          <p:nvSpPr>
            <p:cNvPr id="68" name="Freeform 19"/>
            <p:cNvSpPr>
              <a:spLocks noEditPoints="1"/>
            </p:cNvSpPr>
            <p:nvPr/>
          </p:nvSpPr>
          <p:spPr bwMode="auto">
            <a:xfrm>
              <a:off x="6013339" y="3489842"/>
              <a:ext cx="179549" cy="179165"/>
            </a:xfrm>
            <a:custGeom>
              <a:avLst/>
              <a:gdLst>
                <a:gd name="T0" fmla="*/ 137 w 273"/>
                <a:gd name="T1" fmla="*/ 0 h 273"/>
                <a:gd name="T2" fmla="*/ 0 w 273"/>
                <a:gd name="T3" fmla="*/ 136 h 273"/>
                <a:gd name="T4" fmla="*/ 137 w 273"/>
                <a:gd name="T5" fmla="*/ 273 h 273"/>
                <a:gd name="T6" fmla="*/ 273 w 273"/>
                <a:gd name="T7" fmla="*/ 136 h 273"/>
                <a:gd name="T8" fmla="*/ 137 w 273"/>
                <a:gd name="T9" fmla="*/ 0 h 273"/>
                <a:gd name="T10" fmla="*/ 137 w 273"/>
                <a:gd name="T11" fmla="*/ 202 h 273"/>
                <a:gd name="T12" fmla="*/ 72 w 273"/>
                <a:gd name="T13" fmla="*/ 136 h 273"/>
                <a:gd name="T14" fmla="*/ 137 w 273"/>
                <a:gd name="T15" fmla="*/ 71 h 273"/>
                <a:gd name="T16" fmla="*/ 202 w 273"/>
                <a:gd name="T17" fmla="*/ 136 h 273"/>
                <a:gd name="T18" fmla="*/ 137 w 273"/>
                <a:gd name="T19" fmla="*/ 202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3" h="273">
                  <a:moveTo>
                    <a:pt x="137" y="0"/>
                  </a:moveTo>
                  <a:cubicBezTo>
                    <a:pt x="61" y="0"/>
                    <a:pt x="0" y="61"/>
                    <a:pt x="0" y="136"/>
                  </a:cubicBezTo>
                  <a:cubicBezTo>
                    <a:pt x="0" y="212"/>
                    <a:pt x="61" y="273"/>
                    <a:pt x="137" y="273"/>
                  </a:cubicBezTo>
                  <a:cubicBezTo>
                    <a:pt x="212" y="273"/>
                    <a:pt x="273" y="212"/>
                    <a:pt x="273" y="136"/>
                  </a:cubicBezTo>
                  <a:cubicBezTo>
                    <a:pt x="273" y="61"/>
                    <a:pt x="212" y="0"/>
                    <a:pt x="137" y="0"/>
                  </a:cubicBezTo>
                  <a:close/>
                  <a:moveTo>
                    <a:pt x="137" y="202"/>
                  </a:moveTo>
                  <a:cubicBezTo>
                    <a:pt x="101" y="202"/>
                    <a:pt x="72" y="172"/>
                    <a:pt x="72" y="136"/>
                  </a:cubicBezTo>
                  <a:cubicBezTo>
                    <a:pt x="72" y="101"/>
                    <a:pt x="101" y="71"/>
                    <a:pt x="137" y="71"/>
                  </a:cubicBezTo>
                  <a:cubicBezTo>
                    <a:pt x="173" y="71"/>
                    <a:pt x="202" y="101"/>
                    <a:pt x="202" y="136"/>
                  </a:cubicBezTo>
                  <a:cubicBezTo>
                    <a:pt x="202" y="172"/>
                    <a:pt x="173" y="202"/>
                    <a:pt x="137" y="2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Poppins Light" panose="00000400000000000000" pitchFamily="2" charset="0"/>
              </a:endParaRPr>
            </a:p>
          </p:txBody>
        </p:sp>
        <p:sp>
          <p:nvSpPr>
            <p:cNvPr id="69" name="Freeform 20"/>
            <p:cNvSpPr>
              <a:spLocks/>
            </p:cNvSpPr>
            <p:nvPr/>
          </p:nvSpPr>
          <p:spPr bwMode="auto">
            <a:xfrm>
              <a:off x="6103306" y="2637083"/>
              <a:ext cx="455215" cy="887748"/>
            </a:xfrm>
            <a:custGeom>
              <a:avLst/>
              <a:gdLst>
                <a:gd name="T0" fmla="*/ 108 w 692"/>
                <a:gd name="T1" fmla="*/ 1354 h 1354"/>
                <a:gd name="T2" fmla="*/ 692 w 692"/>
                <a:gd name="T3" fmla="*/ 0 h 1354"/>
                <a:gd name="T4" fmla="*/ 0 w 692"/>
                <a:gd name="T5" fmla="*/ 1301 h 1354"/>
                <a:gd name="T6" fmla="*/ 108 w 692"/>
                <a:gd name="T7" fmla="*/ 1354 h 1354"/>
              </a:gdLst>
              <a:ahLst/>
              <a:cxnLst>
                <a:cxn ang="0">
                  <a:pos x="T0" y="T1"/>
                </a:cxn>
                <a:cxn ang="0">
                  <a:pos x="T2" y="T3"/>
                </a:cxn>
                <a:cxn ang="0">
                  <a:pos x="T4" y="T5"/>
                </a:cxn>
                <a:cxn ang="0">
                  <a:pos x="T6" y="T7"/>
                </a:cxn>
              </a:cxnLst>
              <a:rect l="0" t="0" r="r" b="b"/>
              <a:pathLst>
                <a:path w="692" h="1354">
                  <a:moveTo>
                    <a:pt x="108" y="1354"/>
                  </a:moveTo>
                  <a:cubicBezTo>
                    <a:pt x="692" y="0"/>
                    <a:pt x="692" y="0"/>
                    <a:pt x="692" y="0"/>
                  </a:cubicBezTo>
                  <a:cubicBezTo>
                    <a:pt x="0" y="1301"/>
                    <a:pt x="0" y="1301"/>
                    <a:pt x="0" y="1301"/>
                  </a:cubicBezTo>
                  <a:cubicBezTo>
                    <a:pt x="44" y="1301"/>
                    <a:pt x="83" y="1322"/>
                    <a:pt x="108" y="135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Poppins Light" panose="00000400000000000000" pitchFamily="2" charset="0"/>
              </a:endParaRPr>
            </a:p>
          </p:txBody>
        </p:sp>
        <p:sp>
          <p:nvSpPr>
            <p:cNvPr id="70" name="Freeform 21"/>
            <p:cNvSpPr>
              <a:spLocks/>
            </p:cNvSpPr>
            <p:nvPr/>
          </p:nvSpPr>
          <p:spPr bwMode="auto">
            <a:xfrm>
              <a:off x="5941059" y="3629407"/>
              <a:ext cx="170706" cy="216458"/>
            </a:xfrm>
            <a:custGeom>
              <a:avLst/>
              <a:gdLst>
                <a:gd name="T0" fmla="*/ 134 w 260"/>
                <a:gd name="T1" fmla="*/ 0 h 330"/>
                <a:gd name="T2" fmla="*/ 0 w 260"/>
                <a:gd name="T3" fmla="*/ 252 h 330"/>
                <a:gd name="T4" fmla="*/ 94 w 260"/>
                <a:gd name="T5" fmla="*/ 252 h 330"/>
                <a:gd name="T6" fmla="*/ 143 w 260"/>
                <a:gd name="T7" fmla="*/ 330 h 330"/>
                <a:gd name="T8" fmla="*/ 260 w 260"/>
                <a:gd name="T9" fmla="*/ 59 h 330"/>
                <a:gd name="T10" fmla="*/ 247 w 260"/>
                <a:gd name="T11" fmla="*/ 60 h 330"/>
                <a:gd name="T12" fmla="*/ 134 w 260"/>
                <a:gd name="T13" fmla="*/ 0 h 330"/>
              </a:gdLst>
              <a:ahLst/>
              <a:cxnLst>
                <a:cxn ang="0">
                  <a:pos x="T0" y="T1"/>
                </a:cxn>
                <a:cxn ang="0">
                  <a:pos x="T2" y="T3"/>
                </a:cxn>
                <a:cxn ang="0">
                  <a:pos x="T4" y="T5"/>
                </a:cxn>
                <a:cxn ang="0">
                  <a:pos x="T6" y="T7"/>
                </a:cxn>
                <a:cxn ang="0">
                  <a:pos x="T8" y="T9"/>
                </a:cxn>
                <a:cxn ang="0">
                  <a:pos x="T10" y="T11"/>
                </a:cxn>
                <a:cxn ang="0">
                  <a:pos x="T12" y="T13"/>
                </a:cxn>
              </a:cxnLst>
              <a:rect l="0" t="0" r="r" b="b"/>
              <a:pathLst>
                <a:path w="260" h="330">
                  <a:moveTo>
                    <a:pt x="134" y="0"/>
                  </a:moveTo>
                  <a:cubicBezTo>
                    <a:pt x="0" y="252"/>
                    <a:pt x="0" y="252"/>
                    <a:pt x="0" y="252"/>
                  </a:cubicBezTo>
                  <a:cubicBezTo>
                    <a:pt x="94" y="252"/>
                    <a:pt x="94" y="252"/>
                    <a:pt x="94" y="252"/>
                  </a:cubicBezTo>
                  <a:cubicBezTo>
                    <a:pt x="143" y="330"/>
                    <a:pt x="143" y="330"/>
                    <a:pt x="143" y="330"/>
                  </a:cubicBezTo>
                  <a:cubicBezTo>
                    <a:pt x="260" y="59"/>
                    <a:pt x="260" y="59"/>
                    <a:pt x="260" y="59"/>
                  </a:cubicBezTo>
                  <a:cubicBezTo>
                    <a:pt x="255" y="60"/>
                    <a:pt x="251" y="60"/>
                    <a:pt x="247" y="60"/>
                  </a:cubicBezTo>
                  <a:cubicBezTo>
                    <a:pt x="200" y="60"/>
                    <a:pt x="158" y="36"/>
                    <a:pt x="13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Poppins Light" panose="00000400000000000000" pitchFamily="2" charset="0"/>
              </a:endParaRPr>
            </a:p>
          </p:txBody>
        </p:sp>
      </p:grpSp>
      <p:sp>
        <p:nvSpPr>
          <p:cNvPr id="4" name="Speech Bubble: Oval 3"/>
          <p:cNvSpPr/>
          <p:nvPr/>
        </p:nvSpPr>
        <p:spPr>
          <a:xfrm>
            <a:off x="2530495" y="2208247"/>
            <a:ext cx="1009710" cy="502960"/>
          </a:xfrm>
          <a:prstGeom prst="wedgeEllipseCallou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Poppins Light" panose="00000400000000000000" pitchFamily="2" charset="0"/>
            </a:endParaRPr>
          </a:p>
        </p:txBody>
      </p:sp>
      <p:sp>
        <p:nvSpPr>
          <p:cNvPr id="78" name="Speech Bubble: Oval 77"/>
          <p:cNvSpPr/>
          <p:nvPr/>
        </p:nvSpPr>
        <p:spPr>
          <a:xfrm>
            <a:off x="5032907" y="2208245"/>
            <a:ext cx="1009710" cy="502960"/>
          </a:xfrm>
          <a:prstGeom prst="wedgeEllipseCallou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Poppins Light" panose="00000400000000000000" pitchFamily="2" charset="0"/>
            </a:endParaRPr>
          </a:p>
        </p:txBody>
      </p:sp>
      <p:grpSp>
        <p:nvGrpSpPr>
          <p:cNvPr id="40" name="Group 39">
            <a:extLst>
              <a:ext uri="{FF2B5EF4-FFF2-40B4-BE49-F238E27FC236}">
                <a16:creationId xmlns:a16="http://schemas.microsoft.com/office/drawing/2014/main" id="{623BAAAC-74EA-41B0-B9BC-EE065F27C726}"/>
              </a:ext>
            </a:extLst>
          </p:cNvPr>
          <p:cNvGrpSpPr/>
          <p:nvPr/>
        </p:nvGrpSpPr>
        <p:grpSpPr>
          <a:xfrm>
            <a:off x="6460477" y="2844098"/>
            <a:ext cx="1867664" cy="1062250"/>
            <a:chOff x="4625778" y="2173024"/>
            <a:chExt cx="2941214" cy="1672841"/>
          </a:xfrm>
          <a:solidFill>
            <a:schemeClr val="accent3"/>
          </a:solidFill>
        </p:grpSpPr>
        <p:sp>
          <p:nvSpPr>
            <p:cNvPr id="41" name="Freeform 9">
              <a:extLst>
                <a:ext uri="{FF2B5EF4-FFF2-40B4-BE49-F238E27FC236}">
                  <a16:creationId xmlns:a16="http://schemas.microsoft.com/office/drawing/2014/main" id="{B5AD40CA-D8C7-49EF-BF66-7B84423D77AD}"/>
                </a:ext>
              </a:extLst>
            </p:cNvPr>
            <p:cNvSpPr>
              <a:spLocks/>
            </p:cNvSpPr>
            <p:nvPr/>
          </p:nvSpPr>
          <p:spPr bwMode="auto">
            <a:xfrm>
              <a:off x="4625778" y="2173024"/>
              <a:ext cx="2941214" cy="1432931"/>
            </a:xfrm>
            <a:custGeom>
              <a:avLst/>
              <a:gdLst>
                <a:gd name="T0" fmla="*/ 116 w 4473"/>
                <a:gd name="T1" fmla="*/ 2186 h 2186"/>
                <a:gd name="T2" fmla="*/ 737 w 4473"/>
                <a:gd name="T3" fmla="*/ 737 h 2186"/>
                <a:gd name="T4" fmla="*/ 2237 w 4473"/>
                <a:gd name="T5" fmla="*/ 116 h 2186"/>
                <a:gd name="T6" fmla="*/ 3737 w 4473"/>
                <a:gd name="T7" fmla="*/ 737 h 2186"/>
                <a:gd name="T8" fmla="*/ 4357 w 4473"/>
                <a:gd name="T9" fmla="*/ 2186 h 2186"/>
                <a:gd name="T10" fmla="*/ 4473 w 4473"/>
                <a:gd name="T11" fmla="*/ 2186 h 2186"/>
                <a:gd name="T12" fmla="*/ 3818 w 4473"/>
                <a:gd name="T13" fmla="*/ 656 h 2186"/>
                <a:gd name="T14" fmla="*/ 2237 w 4473"/>
                <a:gd name="T15" fmla="*/ 0 h 2186"/>
                <a:gd name="T16" fmla="*/ 655 w 4473"/>
                <a:gd name="T17" fmla="*/ 656 h 2186"/>
                <a:gd name="T18" fmla="*/ 0 w 4473"/>
                <a:gd name="T19" fmla="*/ 2186 h 2186"/>
                <a:gd name="T20" fmla="*/ 116 w 4473"/>
                <a:gd name="T21" fmla="*/ 2186 h 2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473" h="2186">
                  <a:moveTo>
                    <a:pt x="116" y="2186"/>
                  </a:moveTo>
                  <a:cubicBezTo>
                    <a:pt x="129" y="1639"/>
                    <a:pt x="348" y="1126"/>
                    <a:pt x="737" y="737"/>
                  </a:cubicBezTo>
                  <a:cubicBezTo>
                    <a:pt x="1137" y="337"/>
                    <a:pt x="1670" y="116"/>
                    <a:pt x="2237" y="116"/>
                  </a:cubicBezTo>
                  <a:cubicBezTo>
                    <a:pt x="2803" y="116"/>
                    <a:pt x="3336" y="337"/>
                    <a:pt x="3737" y="737"/>
                  </a:cubicBezTo>
                  <a:cubicBezTo>
                    <a:pt x="4125" y="1126"/>
                    <a:pt x="4344" y="1639"/>
                    <a:pt x="4357" y="2186"/>
                  </a:cubicBezTo>
                  <a:cubicBezTo>
                    <a:pt x="4473" y="2186"/>
                    <a:pt x="4473" y="2186"/>
                    <a:pt x="4473" y="2186"/>
                  </a:cubicBezTo>
                  <a:cubicBezTo>
                    <a:pt x="4460" y="1608"/>
                    <a:pt x="4229" y="1066"/>
                    <a:pt x="3818" y="656"/>
                  </a:cubicBezTo>
                  <a:cubicBezTo>
                    <a:pt x="3396" y="233"/>
                    <a:pt x="2834" y="0"/>
                    <a:pt x="2237" y="0"/>
                  </a:cubicBezTo>
                  <a:cubicBezTo>
                    <a:pt x="1639" y="0"/>
                    <a:pt x="1077" y="233"/>
                    <a:pt x="655" y="656"/>
                  </a:cubicBezTo>
                  <a:cubicBezTo>
                    <a:pt x="244" y="1066"/>
                    <a:pt x="13" y="1608"/>
                    <a:pt x="0" y="2186"/>
                  </a:cubicBezTo>
                  <a:lnTo>
                    <a:pt x="116" y="2186"/>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latin typeface="Poppins Light" panose="00000400000000000000" pitchFamily="2" charset="0"/>
              </a:endParaRPr>
            </a:p>
          </p:txBody>
        </p:sp>
        <p:sp>
          <p:nvSpPr>
            <p:cNvPr id="42" name="Freeform 10">
              <a:extLst>
                <a:ext uri="{FF2B5EF4-FFF2-40B4-BE49-F238E27FC236}">
                  <a16:creationId xmlns:a16="http://schemas.microsoft.com/office/drawing/2014/main" id="{00C6C01F-05C9-4B1B-A32C-619346D111C8}"/>
                </a:ext>
              </a:extLst>
            </p:cNvPr>
            <p:cNvSpPr>
              <a:spLocks noEditPoints="1"/>
            </p:cNvSpPr>
            <p:nvPr/>
          </p:nvSpPr>
          <p:spPr bwMode="auto">
            <a:xfrm>
              <a:off x="4782259" y="2330273"/>
              <a:ext cx="2628253" cy="1199169"/>
            </a:xfrm>
            <a:custGeom>
              <a:avLst/>
              <a:gdLst>
                <a:gd name="T0" fmla="*/ 3390 w 6836"/>
                <a:gd name="T1" fmla="*/ 0 h 3119"/>
                <a:gd name="T2" fmla="*/ 6407 w 6836"/>
                <a:gd name="T3" fmla="*/ 1736 h 3119"/>
                <a:gd name="T4" fmla="*/ 5878 w 6836"/>
                <a:gd name="T5" fmla="*/ 2039 h 3119"/>
                <a:gd name="T6" fmla="*/ 5112 w 6836"/>
                <a:gd name="T7" fmla="*/ 445 h 3119"/>
                <a:gd name="T8" fmla="*/ 5160 w 6836"/>
                <a:gd name="T9" fmla="*/ 472 h 3119"/>
                <a:gd name="T10" fmla="*/ 430 w 6836"/>
                <a:gd name="T11" fmla="*/ 1736 h 3119"/>
                <a:gd name="T12" fmla="*/ 2030 w 6836"/>
                <a:gd name="T13" fmla="*/ 972 h 3119"/>
                <a:gd name="T14" fmla="*/ 1982 w 6836"/>
                <a:gd name="T15" fmla="*/ 999 h 3119"/>
                <a:gd name="T16" fmla="*/ 3087 w 6836"/>
                <a:gd name="T17" fmla="*/ 15 h 3119"/>
                <a:gd name="T18" fmla="*/ 3111 w 6836"/>
                <a:gd name="T19" fmla="*/ 247 h 3119"/>
                <a:gd name="T20" fmla="*/ 2677 w 6836"/>
                <a:gd name="T21" fmla="*/ 80 h 3119"/>
                <a:gd name="T22" fmla="*/ 2456 w 6836"/>
                <a:gd name="T23" fmla="*/ 380 h 3119"/>
                <a:gd name="T24" fmla="*/ 2403 w 6836"/>
                <a:gd name="T25" fmla="*/ 397 h 3119"/>
                <a:gd name="T26" fmla="*/ 2047 w 6836"/>
                <a:gd name="T27" fmla="*/ 285 h 3119"/>
                <a:gd name="T28" fmla="*/ 2141 w 6836"/>
                <a:gd name="T29" fmla="*/ 498 h 3119"/>
                <a:gd name="T30" fmla="*/ 3725 w 6836"/>
                <a:gd name="T31" fmla="*/ 247 h 3119"/>
                <a:gd name="T32" fmla="*/ 4159 w 6836"/>
                <a:gd name="T33" fmla="*/ 80 h 3119"/>
                <a:gd name="T34" fmla="*/ 4112 w 6836"/>
                <a:gd name="T35" fmla="*/ 309 h 3119"/>
                <a:gd name="T36" fmla="*/ 4454 w 6836"/>
                <a:gd name="T37" fmla="*/ 159 h 3119"/>
                <a:gd name="T38" fmla="*/ 4507 w 6836"/>
                <a:gd name="T39" fmla="*/ 176 h 3119"/>
                <a:gd name="T40" fmla="*/ 4695 w 6836"/>
                <a:gd name="T41" fmla="*/ 498 h 3119"/>
                <a:gd name="T42" fmla="*/ 6836 w 6836"/>
                <a:gd name="T43" fmla="*/ 3093 h 3119"/>
                <a:gd name="T44" fmla="*/ 6605 w 6836"/>
                <a:gd name="T45" fmla="*/ 3119 h 3119"/>
                <a:gd name="T46" fmla="*/ 6771 w 6836"/>
                <a:gd name="T47" fmla="*/ 2686 h 3119"/>
                <a:gd name="T48" fmla="*/ 6783 w 6836"/>
                <a:gd name="T49" fmla="*/ 2740 h 3119"/>
                <a:gd name="T50" fmla="*/ 6453 w 6836"/>
                <a:gd name="T51" fmla="*/ 2411 h 3119"/>
                <a:gd name="T52" fmla="*/ 6567 w 6836"/>
                <a:gd name="T53" fmla="*/ 2056 h 3119"/>
                <a:gd name="T54" fmla="*/ 6354 w 6836"/>
                <a:gd name="T55" fmla="*/ 2152 h 3119"/>
                <a:gd name="T56" fmla="*/ 1449 w 6836"/>
                <a:gd name="T57" fmla="*/ 619 h 3119"/>
                <a:gd name="T58" fmla="*/ 1586 w 6836"/>
                <a:gd name="T59" fmla="*/ 808 h 3119"/>
                <a:gd name="T60" fmla="*/ 1124 w 6836"/>
                <a:gd name="T61" fmla="*/ 877 h 3119"/>
                <a:gd name="T62" fmla="*/ 1079 w 6836"/>
                <a:gd name="T63" fmla="*/ 1245 h 3119"/>
                <a:gd name="T64" fmla="*/ 1042 w 6836"/>
                <a:gd name="T65" fmla="*/ 1286 h 3119"/>
                <a:gd name="T66" fmla="*/ 676 w 6836"/>
                <a:gd name="T67" fmla="*/ 1362 h 3119"/>
                <a:gd name="T68" fmla="*/ 864 w 6836"/>
                <a:gd name="T69" fmla="*/ 1501 h 3119"/>
                <a:gd name="T70" fmla="*/ 6010 w 6836"/>
                <a:gd name="T71" fmla="*/ 1552 h 3119"/>
                <a:gd name="T72" fmla="*/ 6012 w 6836"/>
                <a:gd name="T73" fmla="*/ 1178 h 3119"/>
                <a:gd name="T74" fmla="*/ 5835 w 6836"/>
                <a:gd name="T75" fmla="*/ 1333 h 3119"/>
                <a:gd name="T76" fmla="*/ 5721 w 6836"/>
                <a:gd name="T77" fmla="*/ 883 h 3119"/>
                <a:gd name="T78" fmla="*/ 5762 w 6836"/>
                <a:gd name="T79" fmla="*/ 921 h 3119"/>
                <a:gd name="T80" fmla="*/ 5302 w 6836"/>
                <a:gd name="T81" fmla="*/ 844 h 3119"/>
                <a:gd name="T82" fmla="*/ 238 w 6836"/>
                <a:gd name="T83" fmla="*/ 3062 h 3119"/>
                <a:gd name="T84" fmla="*/ 233 w 6836"/>
                <a:gd name="T85" fmla="*/ 3119 h 3119"/>
                <a:gd name="T86" fmla="*/ 65 w 6836"/>
                <a:gd name="T87" fmla="*/ 2686 h 3119"/>
                <a:gd name="T88" fmla="*/ 293 w 6836"/>
                <a:gd name="T89" fmla="*/ 2733 h 3119"/>
                <a:gd name="T90" fmla="*/ 144 w 6836"/>
                <a:gd name="T91" fmla="*/ 2392 h 3119"/>
                <a:gd name="T92" fmla="*/ 505 w 6836"/>
                <a:gd name="T93" fmla="*/ 2101 h 3119"/>
                <a:gd name="T94" fmla="*/ 483 w 6836"/>
                <a:gd name="T95" fmla="*/ 2152 h 3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836" h="3119">
                  <a:moveTo>
                    <a:pt x="3446" y="609"/>
                  </a:moveTo>
                  <a:lnTo>
                    <a:pt x="3390" y="609"/>
                  </a:lnTo>
                  <a:lnTo>
                    <a:pt x="3390" y="0"/>
                  </a:lnTo>
                  <a:lnTo>
                    <a:pt x="3446" y="0"/>
                  </a:lnTo>
                  <a:lnTo>
                    <a:pt x="3446" y="609"/>
                  </a:lnTo>
                  <a:close/>
                  <a:moveTo>
                    <a:pt x="6407" y="1736"/>
                  </a:moveTo>
                  <a:lnTo>
                    <a:pt x="6378" y="1688"/>
                  </a:lnTo>
                  <a:lnTo>
                    <a:pt x="5851" y="1992"/>
                  </a:lnTo>
                  <a:lnTo>
                    <a:pt x="5878" y="2039"/>
                  </a:lnTo>
                  <a:lnTo>
                    <a:pt x="6407" y="1736"/>
                  </a:lnTo>
                  <a:close/>
                  <a:moveTo>
                    <a:pt x="5160" y="472"/>
                  </a:moveTo>
                  <a:lnTo>
                    <a:pt x="5112" y="445"/>
                  </a:lnTo>
                  <a:lnTo>
                    <a:pt x="4806" y="972"/>
                  </a:lnTo>
                  <a:lnTo>
                    <a:pt x="4856" y="999"/>
                  </a:lnTo>
                  <a:lnTo>
                    <a:pt x="5160" y="472"/>
                  </a:lnTo>
                  <a:close/>
                  <a:moveTo>
                    <a:pt x="985" y="1992"/>
                  </a:moveTo>
                  <a:lnTo>
                    <a:pt x="459" y="1688"/>
                  </a:lnTo>
                  <a:lnTo>
                    <a:pt x="430" y="1736"/>
                  </a:lnTo>
                  <a:lnTo>
                    <a:pt x="958" y="2039"/>
                  </a:lnTo>
                  <a:lnTo>
                    <a:pt x="985" y="1992"/>
                  </a:lnTo>
                  <a:close/>
                  <a:moveTo>
                    <a:pt x="2030" y="972"/>
                  </a:moveTo>
                  <a:lnTo>
                    <a:pt x="1726" y="445"/>
                  </a:lnTo>
                  <a:lnTo>
                    <a:pt x="1676" y="472"/>
                  </a:lnTo>
                  <a:lnTo>
                    <a:pt x="1982" y="999"/>
                  </a:lnTo>
                  <a:lnTo>
                    <a:pt x="2030" y="972"/>
                  </a:lnTo>
                  <a:close/>
                  <a:moveTo>
                    <a:pt x="3111" y="247"/>
                  </a:moveTo>
                  <a:lnTo>
                    <a:pt x="3087" y="15"/>
                  </a:lnTo>
                  <a:lnTo>
                    <a:pt x="3032" y="22"/>
                  </a:lnTo>
                  <a:lnTo>
                    <a:pt x="3056" y="254"/>
                  </a:lnTo>
                  <a:lnTo>
                    <a:pt x="3111" y="247"/>
                  </a:lnTo>
                  <a:close/>
                  <a:moveTo>
                    <a:pt x="2779" y="297"/>
                  </a:moveTo>
                  <a:lnTo>
                    <a:pt x="2731" y="70"/>
                  </a:lnTo>
                  <a:lnTo>
                    <a:pt x="2677" y="80"/>
                  </a:lnTo>
                  <a:lnTo>
                    <a:pt x="2726" y="309"/>
                  </a:lnTo>
                  <a:lnTo>
                    <a:pt x="2779" y="297"/>
                  </a:lnTo>
                  <a:close/>
                  <a:moveTo>
                    <a:pt x="2456" y="380"/>
                  </a:moveTo>
                  <a:lnTo>
                    <a:pt x="2384" y="159"/>
                  </a:lnTo>
                  <a:lnTo>
                    <a:pt x="2331" y="176"/>
                  </a:lnTo>
                  <a:lnTo>
                    <a:pt x="2403" y="397"/>
                  </a:lnTo>
                  <a:lnTo>
                    <a:pt x="2456" y="380"/>
                  </a:lnTo>
                  <a:close/>
                  <a:moveTo>
                    <a:pt x="2141" y="498"/>
                  </a:moveTo>
                  <a:lnTo>
                    <a:pt x="2047" y="285"/>
                  </a:lnTo>
                  <a:lnTo>
                    <a:pt x="1996" y="307"/>
                  </a:lnTo>
                  <a:lnTo>
                    <a:pt x="2090" y="520"/>
                  </a:lnTo>
                  <a:lnTo>
                    <a:pt x="2141" y="498"/>
                  </a:lnTo>
                  <a:close/>
                  <a:moveTo>
                    <a:pt x="3805" y="22"/>
                  </a:moveTo>
                  <a:lnTo>
                    <a:pt x="3749" y="15"/>
                  </a:lnTo>
                  <a:lnTo>
                    <a:pt x="3725" y="247"/>
                  </a:lnTo>
                  <a:lnTo>
                    <a:pt x="3780" y="254"/>
                  </a:lnTo>
                  <a:lnTo>
                    <a:pt x="3805" y="22"/>
                  </a:lnTo>
                  <a:close/>
                  <a:moveTo>
                    <a:pt x="4159" y="80"/>
                  </a:moveTo>
                  <a:lnTo>
                    <a:pt x="4105" y="70"/>
                  </a:lnTo>
                  <a:lnTo>
                    <a:pt x="4057" y="297"/>
                  </a:lnTo>
                  <a:lnTo>
                    <a:pt x="4112" y="309"/>
                  </a:lnTo>
                  <a:lnTo>
                    <a:pt x="4159" y="80"/>
                  </a:lnTo>
                  <a:close/>
                  <a:moveTo>
                    <a:pt x="4507" y="176"/>
                  </a:moveTo>
                  <a:lnTo>
                    <a:pt x="4454" y="159"/>
                  </a:lnTo>
                  <a:lnTo>
                    <a:pt x="4380" y="380"/>
                  </a:lnTo>
                  <a:lnTo>
                    <a:pt x="4433" y="397"/>
                  </a:lnTo>
                  <a:lnTo>
                    <a:pt x="4507" y="176"/>
                  </a:lnTo>
                  <a:close/>
                  <a:moveTo>
                    <a:pt x="4840" y="307"/>
                  </a:moveTo>
                  <a:lnTo>
                    <a:pt x="4789" y="285"/>
                  </a:lnTo>
                  <a:lnTo>
                    <a:pt x="4695" y="498"/>
                  </a:lnTo>
                  <a:lnTo>
                    <a:pt x="4746" y="520"/>
                  </a:lnTo>
                  <a:lnTo>
                    <a:pt x="4840" y="307"/>
                  </a:lnTo>
                  <a:close/>
                  <a:moveTo>
                    <a:pt x="6836" y="3093"/>
                  </a:moveTo>
                  <a:lnTo>
                    <a:pt x="6831" y="3038"/>
                  </a:lnTo>
                  <a:lnTo>
                    <a:pt x="6598" y="3062"/>
                  </a:lnTo>
                  <a:lnTo>
                    <a:pt x="6605" y="3119"/>
                  </a:lnTo>
                  <a:lnTo>
                    <a:pt x="6836" y="3093"/>
                  </a:lnTo>
                  <a:close/>
                  <a:moveTo>
                    <a:pt x="6783" y="2740"/>
                  </a:moveTo>
                  <a:lnTo>
                    <a:pt x="6771" y="2686"/>
                  </a:lnTo>
                  <a:lnTo>
                    <a:pt x="6543" y="2733"/>
                  </a:lnTo>
                  <a:lnTo>
                    <a:pt x="6555" y="2788"/>
                  </a:lnTo>
                  <a:lnTo>
                    <a:pt x="6783" y="2740"/>
                  </a:lnTo>
                  <a:close/>
                  <a:moveTo>
                    <a:pt x="6692" y="2392"/>
                  </a:moveTo>
                  <a:lnTo>
                    <a:pt x="6675" y="2339"/>
                  </a:lnTo>
                  <a:lnTo>
                    <a:pt x="6453" y="2411"/>
                  </a:lnTo>
                  <a:lnTo>
                    <a:pt x="6472" y="2464"/>
                  </a:lnTo>
                  <a:lnTo>
                    <a:pt x="6692" y="2392"/>
                  </a:lnTo>
                  <a:close/>
                  <a:moveTo>
                    <a:pt x="6567" y="2056"/>
                  </a:moveTo>
                  <a:lnTo>
                    <a:pt x="6543" y="2007"/>
                  </a:lnTo>
                  <a:lnTo>
                    <a:pt x="6331" y="2101"/>
                  </a:lnTo>
                  <a:lnTo>
                    <a:pt x="6354" y="2152"/>
                  </a:lnTo>
                  <a:lnTo>
                    <a:pt x="6567" y="2056"/>
                  </a:lnTo>
                  <a:close/>
                  <a:moveTo>
                    <a:pt x="1586" y="808"/>
                  </a:moveTo>
                  <a:lnTo>
                    <a:pt x="1449" y="619"/>
                  </a:lnTo>
                  <a:lnTo>
                    <a:pt x="1404" y="651"/>
                  </a:lnTo>
                  <a:lnTo>
                    <a:pt x="1540" y="841"/>
                  </a:lnTo>
                  <a:lnTo>
                    <a:pt x="1586" y="808"/>
                  </a:lnTo>
                  <a:close/>
                  <a:moveTo>
                    <a:pt x="1321" y="1013"/>
                  </a:moveTo>
                  <a:lnTo>
                    <a:pt x="1167" y="839"/>
                  </a:lnTo>
                  <a:lnTo>
                    <a:pt x="1124" y="877"/>
                  </a:lnTo>
                  <a:lnTo>
                    <a:pt x="1280" y="1050"/>
                  </a:lnTo>
                  <a:lnTo>
                    <a:pt x="1321" y="1013"/>
                  </a:lnTo>
                  <a:close/>
                  <a:moveTo>
                    <a:pt x="1079" y="1245"/>
                  </a:moveTo>
                  <a:lnTo>
                    <a:pt x="907" y="1088"/>
                  </a:lnTo>
                  <a:lnTo>
                    <a:pt x="871" y="1129"/>
                  </a:lnTo>
                  <a:lnTo>
                    <a:pt x="1042" y="1286"/>
                  </a:lnTo>
                  <a:lnTo>
                    <a:pt x="1079" y="1245"/>
                  </a:lnTo>
                  <a:close/>
                  <a:moveTo>
                    <a:pt x="864" y="1501"/>
                  </a:moveTo>
                  <a:lnTo>
                    <a:pt x="676" y="1362"/>
                  </a:lnTo>
                  <a:lnTo>
                    <a:pt x="643" y="1407"/>
                  </a:lnTo>
                  <a:lnTo>
                    <a:pt x="832" y="1547"/>
                  </a:lnTo>
                  <a:lnTo>
                    <a:pt x="864" y="1501"/>
                  </a:lnTo>
                  <a:close/>
                  <a:moveTo>
                    <a:pt x="6232" y="1461"/>
                  </a:moveTo>
                  <a:lnTo>
                    <a:pt x="6200" y="1415"/>
                  </a:lnTo>
                  <a:lnTo>
                    <a:pt x="6010" y="1552"/>
                  </a:lnTo>
                  <a:lnTo>
                    <a:pt x="6042" y="1596"/>
                  </a:lnTo>
                  <a:lnTo>
                    <a:pt x="6232" y="1461"/>
                  </a:lnTo>
                  <a:close/>
                  <a:moveTo>
                    <a:pt x="6012" y="1178"/>
                  </a:moveTo>
                  <a:lnTo>
                    <a:pt x="5974" y="1137"/>
                  </a:lnTo>
                  <a:lnTo>
                    <a:pt x="5800" y="1291"/>
                  </a:lnTo>
                  <a:lnTo>
                    <a:pt x="5835" y="1333"/>
                  </a:lnTo>
                  <a:lnTo>
                    <a:pt x="6012" y="1178"/>
                  </a:lnTo>
                  <a:close/>
                  <a:moveTo>
                    <a:pt x="5762" y="921"/>
                  </a:moveTo>
                  <a:lnTo>
                    <a:pt x="5721" y="883"/>
                  </a:lnTo>
                  <a:lnTo>
                    <a:pt x="5562" y="1056"/>
                  </a:lnTo>
                  <a:lnTo>
                    <a:pt x="5603" y="1093"/>
                  </a:lnTo>
                  <a:lnTo>
                    <a:pt x="5762" y="921"/>
                  </a:lnTo>
                  <a:close/>
                  <a:moveTo>
                    <a:pt x="5487" y="691"/>
                  </a:moveTo>
                  <a:lnTo>
                    <a:pt x="5442" y="658"/>
                  </a:lnTo>
                  <a:lnTo>
                    <a:pt x="5302" y="844"/>
                  </a:lnTo>
                  <a:lnTo>
                    <a:pt x="5346" y="878"/>
                  </a:lnTo>
                  <a:lnTo>
                    <a:pt x="5487" y="691"/>
                  </a:lnTo>
                  <a:close/>
                  <a:moveTo>
                    <a:pt x="238" y="3062"/>
                  </a:moveTo>
                  <a:lnTo>
                    <a:pt x="5" y="3038"/>
                  </a:lnTo>
                  <a:lnTo>
                    <a:pt x="0" y="3093"/>
                  </a:lnTo>
                  <a:lnTo>
                    <a:pt x="233" y="3119"/>
                  </a:lnTo>
                  <a:lnTo>
                    <a:pt x="238" y="3062"/>
                  </a:lnTo>
                  <a:close/>
                  <a:moveTo>
                    <a:pt x="293" y="2733"/>
                  </a:moveTo>
                  <a:lnTo>
                    <a:pt x="65" y="2686"/>
                  </a:lnTo>
                  <a:lnTo>
                    <a:pt x="53" y="2740"/>
                  </a:lnTo>
                  <a:lnTo>
                    <a:pt x="283" y="2788"/>
                  </a:lnTo>
                  <a:lnTo>
                    <a:pt x="293" y="2733"/>
                  </a:lnTo>
                  <a:close/>
                  <a:moveTo>
                    <a:pt x="383" y="2411"/>
                  </a:moveTo>
                  <a:lnTo>
                    <a:pt x="161" y="2339"/>
                  </a:lnTo>
                  <a:lnTo>
                    <a:pt x="144" y="2392"/>
                  </a:lnTo>
                  <a:lnTo>
                    <a:pt x="366" y="2464"/>
                  </a:lnTo>
                  <a:lnTo>
                    <a:pt x="383" y="2411"/>
                  </a:lnTo>
                  <a:close/>
                  <a:moveTo>
                    <a:pt x="505" y="2101"/>
                  </a:moveTo>
                  <a:lnTo>
                    <a:pt x="293" y="2007"/>
                  </a:lnTo>
                  <a:lnTo>
                    <a:pt x="271" y="2056"/>
                  </a:lnTo>
                  <a:lnTo>
                    <a:pt x="483" y="2152"/>
                  </a:lnTo>
                  <a:lnTo>
                    <a:pt x="505" y="21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Poppins Light" panose="00000400000000000000" pitchFamily="2" charset="0"/>
              </a:endParaRPr>
            </a:p>
          </p:txBody>
        </p:sp>
        <p:sp>
          <p:nvSpPr>
            <p:cNvPr id="43" name="Freeform 19">
              <a:extLst>
                <a:ext uri="{FF2B5EF4-FFF2-40B4-BE49-F238E27FC236}">
                  <a16:creationId xmlns:a16="http://schemas.microsoft.com/office/drawing/2014/main" id="{2F148CE5-FBD5-49AB-BE4C-1DA9A5FB6875}"/>
                </a:ext>
              </a:extLst>
            </p:cNvPr>
            <p:cNvSpPr>
              <a:spLocks noEditPoints="1"/>
            </p:cNvSpPr>
            <p:nvPr/>
          </p:nvSpPr>
          <p:spPr bwMode="auto">
            <a:xfrm>
              <a:off x="6013339" y="3489842"/>
              <a:ext cx="179549" cy="179165"/>
            </a:xfrm>
            <a:custGeom>
              <a:avLst/>
              <a:gdLst>
                <a:gd name="T0" fmla="*/ 137 w 273"/>
                <a:gd name="T1" fmla="*/ 0 h 273"/>
                <a:gd name="T2" fmla="*/ 0 w 273"/>
                <a:gd name="T3" fmla="*/ 136 h 273"/>
                <a:gd name="T4" fmla="*/ 137 w 273"/>
                <a:gd name="T5" fmla="*/ 273 h 273"/>
                <a:gd name="T6" fmla="*/ 273 w 273"/>
                <a:gd name="T7" fmla="*/ 136 h 273"/>
                <a:gd name="T8" fmla="*/ 137 w 273"/>
                <a:gd name="T9" fmla="*/ 0 h 273"/>
                <a:gd name="T10" fmla="*/ 137 w 273"/>
                <a:gd name="T11" fmla="*/ 202 h 273"/>
                <a:gd name="T12" fmla="*/ 72 w 273"/>
                <a:gd name="T13" fmla="*/ 136 h 273"/>
                <a:gd name="T14" fmla="*/ 137 w 273"/>
                <a:gd name="T15" fmla="*/ 71 h 273"/>
                <a:gd name="T16" fmla="*/ 202 w 273"/>
                <a:gd name="T17" fmla="*/ 136 h 273"/>
                <a:gd name="T18" fmla="*/ 137 w 273"/>
                <a:gd name="T19" fmla="*/ 202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3" h="273">
                  <a:moveTo>
                    <a:pt x="137" y="0"/>
                  </a:moveTo>
                  <a:cubicBezTo>
                    <a:pt x="61" y="0"/>
                    <a:pt x="0" y="61"/>
                    <a:pt x="0" y="136"/>
                  </a:cubicBezTo>
                  <a:cubicBezTo>
                    <a:pt x="0" y="212"/>
                    <a:pt x="61" y="273"/>
                    <a:pt x="137" y="273"/>
                  </a:cubicBezTo>
                  <a:cubicBezTo>
                    <a:pt x="212" y="273"/>
                    <a:pt x="273" y="212"/>
                    <a:pt x="273" y="136"/>
                  </a:cubicBezTo>
                  <a:cubicBezTo>
                    <a:pt x="273" y="61"/>
                    <a:pt x="212" y="0"/>
                    <a:pt x="137" y="0"/>
                  </a:cubicBezTo>
                  <a:close/>
                  <a:moveTo>
                    <a:pt x="137" y="202"/>
                  </a:moveTo>
                  <a:cubicBezTo>
                    <a:pt x="101" y="202"/>
                    <a:pt x="72" y="172"/>
                    <a:pt x="72" y="136"/>
                  </a:cubicBezTo>
                  <a:cubicBezTo>
                    <a:pt x="72" y="101"/>
                    <a:pt x="101" y="71"/>
                    <a:pt x="137" y="71"/>
                  </a:cubicBezTo>
                  <a:cubicBezTo>
                    <a:pt x="173" y="71"/>
                    <a:pt x="202" y="101"/>
                    <a:pt x="202" y="136"/>
                  </a:cubicBezTo>
                  <a:cubicBezTo>
                    <a:pt x="202" y="172"/>
                    <a:pt x="173" y="202"/>
                    <a:pt x="137" y="2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Poppins Light" panose="00000400000000000000" pitchFamily="2" charset="0"/>
              </a:endParaRPr>
            </a:p>
          </p:txBody>
        </p:sp>
        <p:sp>
          <p:nvSpPr>
            <p:cNvPr id="44" name="Freeform 20">
              <a:extLst>
                <a:ext uri="{FF2B5EF4-FFF2-40B4-BE49-F238E27FC236}">
                  <a16:creationId xmlns:a16="http://schemas.microsoft.com/office/drawing/2014/main" id="{EF043997-5687-4AC7-BD8A-E907C27F81B0}"/>
                </a:ext>
              </a:extLst>
            </p:cNvPr>
            <p:cNvSpPr>
              <a:spLocks/>
            </p:cNvSpPr>
            <p:nvPr/>
          </p:nvSpPr>
          <p:spPr bwMode="auto">
            <a:xfrm>
              <a:off x="6103306" y="2637083"/>
              <a:ext cx="455215" cy="887748"/>
            </a:xfrm>
            <a:custGeom>
              <a:avLst/>
              <a:gdLst>
                <a:gd name="T0" fmla="*/ 108 w 692"/>
                <a:gd name="T1" fmla="*/ 1354 h 1354"/>
                <a:gd name="T2" fmla="*/ 692 w 692"/>
                <a:gd name="T3" fmla="*/ 0 h 1354"/>
                <a:gd name="T4" fmla="*/ 0 w 692"/>
                <a:gd name="T5" fmla="*/ 1301 h 1354"/>
                <a:gd name="T6" fmla="*/ 108 w 692"/>
                <a:gd name="T7" fmla="*/ 1354 h 1354"/>
              </a:gdLst>
              <a:ahLst/>
              <a:cxnLst>
                <a:cxn ang="0">
                  <a:pos x="T0" y="T1"/>
                </a:cxn>
                <a:cxn ang="0">
                  <a:pos x="T2" y="T3"/>
                </a:cxn>
                <a:cxn ang="0">
                  <a:pos x="T4" y="T5"/>
                </a:cxn>
                <a:cxn ang="0">
                  <a:pos x="T6" y="T7"/>
                </a:cxn>
              </a:cxnLst>
              <a:rect l="0" t="0" r="r" b="b"/>
              <a:pathLst>
                <a:path w="692" h="1354">
                  <a:moveTo>
                    <a:pt x="108" y="1354"/>
                  </a:moveTo>
                  <a:cubicBezTo>
                    <a:pt x="692" y="0"/>
                    <a:pt x="692" y="0"/>
                    <a:pt x="692" y="0"/>
                  </a:cubicBezTo>
                  <a:cubicBezTo>
                    <a:pt x="0" y="1301"/>
                    <a:pt x="0" y="1301"/>
                    <a:pt x="0" y="1301"/>
                  </a:cubicBezTo>
                  <a:cubicBezTo>
                    <a:pt x="44" y="1301"/>
                    <a:pt x="83" y="1322"/>
                    <a:pt x="108" y="135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Poppins Light" panose="00000400000000000000" pitchFamily="2" charset="0"/>
              </a:endParaRPr>
            </a:p>
          </p:txBody>
        </p:sp>
        <p:sp>
          <p:nvSpPr>
            <p:cNvPr id="45" name="Freeform 21">
              <a:extLst>
                <a:ext uri="{FF2B5EF4-FFF2-40B4-BE49-F238E27FC236}">
                  <a16:creationId xmlns:a16="http://schemas.microsoft.com/office/drawing/2014/main" id="{F29837D1-A82C-4B42-BCE2-AD4ECFCB1887}"/>
                </a:ext>
              </a:extLst>
            </p:cNvPr>
            <p:cNvSpPr>
              <a:spLocks/>
            </p:cNvSpPr>
            <p:nvPr/>
          </p:nvSpPr>
          <p:spPr bwMode="auto">
            <a:xfrm>
              <a:off x="5941059" y="3629407"/>
              <a:ext cx="170706" cy="216458"/>
            </a:xfrm>
            <a:custGeom>
              <a:avLst/>
              <a:gdLst>
                <a:gd name="T0" fmla="*/ 134 w 260"/>
                <a:gd name="T1" fmla="*/ 0 h 330"/>
                <a:gd name="T2" fmla="*/ 0 w 260"/>
                <a:gd name="T3" fmla="*/ 252 h 330"/>
                <a:gd name="T4" fmla="*/ 94 w 260"/>
                <a:gd name="T5" fmla="*/ 252 h 330"/>
                <a:gd name="T6" fmla="*/ 143 w 260"/>
                <a:gd name="T7" fmla="*/ 330 h 330"/>
                <a:gd name="T8" fmla="*/ 260 w 260"/>
                <a:gd name="T9" fmla="*/ 59 h 330"/>
                <a:gd name="T10" fmla="*/ 247 w 260"/>
                <a:gd name="T11" fmla="*/ 60 h 330"/>
                <a:gd name="T12" fmla="*/ 134 w 260"/>
                <a:gd name="T13" fmla="*/ 0 h 330"/>
              </a:gdLst>
              <a:ahLst/>
              <a:cxnLst>
                <a:cxn ang="0">
                  <a:pos x="T0" y="T1"/>
                </a:cxn>
                <a:cxn ang="0">
                  <a:pos x="T2" y="T3"/>
                </a:cxn>
                <a:cxn ang="0">
                  <a:pos x="T4" y="T5"/>
                </a:cxn>
                <a:cxn ang="0">
                  <a:pos x="T6" y="T7"/>
                </a:cxn>
                <a:cxn ang="0">
                  <a:pos x="T8" y="T9"/>
                </a:cxn>
                <a:cxn ang="0">
                  <a:pos x="T10" y="T11"/>
                </a:cxn>
                <a:cxn ang="0">
                  <a:pos x="T12" y="T13"/>
                </a:cxn>
              </a:cxnLst>
              <a:rect l="0" t="0" r="r" b="b"/>
              <a:pathLst>
                <a:path w="260" h="330">
                  <a:moveTo>
                    <a:pt x="134" y="0"/>
                  </a:moveTo>
                  <a:cubicBezTo>
                    <a:pt x="0" y="252"/>
                    <a:pt x="0" y="252"/>
                    <a:pt x="0" y="252"/>
                  </a:cubicBezTo>
                  <a:cubicBezTo>
                    <a:pt x="94" y="252"/>
                    <a:pt x="94" y="252"/>
                    <a:pt x="94" y="252"/>
                  </a:cubicBezTo>
                  <a:cubicBezTo>
                    <a:pt x="143" y="330"/>
                    <a:pt x="143" y="330"/>
                    <a:pt x="143" y="330"/>
                  </a:cubicBezTo>
                  <a:cubicBezTo>
                    <a:pt x="260" y="59"/>
                    <a:pt x="260" y="59"/>
                    <a:pt x="260" y="59"/>
                  </a:cubicBezTo>
                  <a:cubicBezTo>
                    <a:pt x="255" y="60"/>
                    <a:pt x="251" y="60"/>
                    <a:pt x="247" y="60"/>
                  </a:cubicBezTo>
                  <a:cubicBezTo>
                    <a:pt x="200" y="60"/>
                    <a:pt x="158" y="36"/>
                    <a:pt x="13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Poppins Light" panose="00000400000000000000" pitchFamily="2" charset="0"/>
              </a:endParaRPr>
            </a:p>
          </p:txBody>
        </p:sp>
      </p:grpSp>
      <p:sp>
        <p:nvSpPr>
          <p:cNvPr id="46" name="Speech Bubble: Oval 45">
            <a:extLst>
              <a:ext uri="{FF2B5EF4-FFF2-40B4-BE49-F238E27FC236}">
                <a16:creationId xmlns:a16="http://schemas.microsoft.com/office/drawing/2014/main" id="{D3975645-777E-4D78-A736-7BB9C0D36A3C}"/>
              </a:ext>
            </a:extLst>
          </p:cNvPr>
          <p:cNvSpPr/>
          <p:nvPr/>
        </p:nvSpPr>
        <p:spPr>
          <a:xfrm>
            <a:off x="7615742" y="2208245"/>
            <a:ext cx="1009710" cy="502960"/>
          </a:xfrm>
          <a:prstGeom prst="wedgeEllipseCallou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Poppins Light" panose="00000400000000000000" pitchFamily="2" charset="0"/>
            </a:endParaRPr>
          </a:p>
        </p:txBody>
      </p:sp>
      <p:sp>
        <p:nvSpPr>
          <p:cNvPr id="47" name="TextBox 8">
            <a:extLst>
              <a:ext uri="{FF2B5EF4-FFF2-40B4-BE49-F238E27FC236}">
                <a16:creationId xmlns:a16="http://schemas.microsoft.com/office/drawing/2014/main" id="{73802B68-BAB8-4B90-BE5F-73C7A43090B7}"/>
              </a:ext>
            </a:extLst>
          </p:cNvPr>
          <p:cNvSpPr txBox="1">
            <a:spLocks noChangeArrowheads="1"/>
          </p:cNvSpPr>
          <p:nvPr/>
        </p:nvSpPr>
        <p:spPr bwMode="auto">
          <a:xfrm>
            <a:off x="1621627" y="4668827"/>
            <a:ext cx="9133460" cy="573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3000" b="1">
                <a:solidFill>
                  <a:srgbClr val="000000"/>
                </a:solidFill>
                <a:latin typeface="Helvetica Neue" charset="0"/>
                <a:ea typeface="Helvetica Neue" charset="0"/>
                <a:cs typeface="Helvetica Neue" charset="0"/>
                <a:sym typeface="Helvetica Neue" charset="0"/>
              </a:defRPr>
            </a:lvl1pPr>
            <a:lvl2pPr marL="742950" indent="-285750">
              <a:defRPr sz="3000" b="1">
                <a:solidFill>
                  <a:srgbClr val="000000"/>
                </a:solidFill>
                <a:latin typeface="Helvetica Neue" charset="0"/>
                <a:ea typeface="Helvetica Neue" charset="0"/>
                <a:cs typeface="Helvetica Neue" charset="0"/>
                <a:sym typeface="Helvetica Neue" charset="0"/>
              </a:defRPr>
            </a:lvl2pPr>
            <a:lvl3pPr marL="1143000" indent="-228600">
              <a:defRPr sz="3000" b="1">
                <a:solidFill>
                  <a:srgbClr val="000000"/>
                </a:solidFill>
                <a:latin typeface="Helvetica Neue" charset="0"/>
                <a:ea typeface="Helvetica Neue" charset="0"/>
                <a:cs typeface="Helvetica Neue" charset="0"/>
                <a:sym typeface="Helvetica Neue" charset="0"/>
              </a:defRPr>
            </a:lvl3pPr>
            <a:lvl4pPr marL="1600200" indent="-228600">
              <a:defRPr sz="3000" b="1">
                <a:solidFill>
                  <a:srgbClr val="000000"/>
                </a:solidFill>
                <a:latin typeface="Helvetica Neue" charset="0"/>
                <a:ea typeface="Helvetica Neue" charset="0"/>
                <a:cs typeface="Helvetica Neue" charset="0"/>
                <a:sym typeface="Helvetica Neue" charset="0"/>
              </a:defRPr>
            </a:lvl4pPr>
            <a:lvl5pPr marL="2057400" indent="-228600">
              <a:defRPr sz="3000" b="1">
                <a:solidFill>
                  <a:srgbClr val="000000"/>
                </a:solidFill>
                <a:latin typeface="Helvetica Neue" charset="0"/>
                <a:ea typeface="Helvetica Neue" charset="0"/>
                <a:cs typeface="Helvetica Neue" charset="0"/>
                <a:sym typeface="Helvetica Neue" charset="0"/>
              </a:defRPr>
            </a:lvl5pPr>
            <a:lvl6pPr marL="25146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6pPr>
            <a:lvl7pPr marL="29718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7pPr>
            <a:lvl8pPr marL="34290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8pPr>
            <a:lvl9pPr marL="38862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9pPr>
          </a:lstStyle>
          <a:p>
            <a:pPr marL="0" indent="0" algn="ctr">
              <a:lnSpc>
                <a:spcPct val="150000"/>
              </a:lnSpc>
              <a:buClr>
                <a:schemeClr val="tx2"/>
              </a:buClr>
            </a:pPr>
            <a:r>
              <a:rPr lang="en-US" sz="1100" b="0" dirty="0">
                <a:solidFill>
                  <a:schemeClr val="tx1"/>
                </a:solidFill>
                <a:latin typeface="Poppins Light" panose="00000400000000000000" pitchFamily="2" charset="0"/>
                <a:ea typeface="Open Sans" panose="020B0606030504020204" pitchFamily="34" charset="0"/>
                <a:cs typeface="Poppins Light" panose="00000400000000000000" pitchFamily="2" charset="0"/>
              </a:rPr>
              <a:t>Lorem Ipsum is simply dummy text of the printing and typesetting industry.  Lorem Ipsum has been the industry's standard dummy text ever since. industry's standard dummy text ever since. industry's standard dummy text ever since. industry's standard</a:t>
            </a:r>
          </a:p>
        </p:txBody>
      </p:sp>
      <p:grpSp>
        <p:nvGrpSpPr>
          <p:cNvPr id="48" name="Group 47">
            <a:extLst>
              <a:ext uri="{FF2B5EF4-FFF2-40B4-BE49-F238E27FC236}">
                <a16:creationId xmlns:a16="http://schemas.microsoft.com/office/drawing/2014/main" id="{4553955A-1355-431F-92E7-1C12703599B9}"/>
              </a:ext>
            </a:extLst>
          </p:cNvPr>
          <p:cNvGrpSpPr/>
          <p:nvPr/>
        </p:nvGrpSpPr>
        <p:grpSpPr>
          <a:xfrm>
            <a:off x="8836935" y="2844098"/>
            <a:ext cx="1867664" cy="1062250"/>
            <a:chOff x="4625778" y="2173024"/>
            <a:chExt cx="2941214" cy="1672841"/>
          </a:xfrm>
          <a:solidFill>
            <a:schemeClr val="accent3"/>
          </a:solidFill>
        </p:grpSpPr>
        <p:sp>
          <p:nvSpPr>
            <p:cNvPr id="49" name="Freeform 9">
              <a:extLst>
                <a:ext uri="{FF2B5EF4-FFF2-40B4-BE49-F238E27FC236}">
                  <a16:creationId xmlns:a16="http://schemas.microsoft.com/office/drawing/2014/main" id="{20BD40F5-041C-41C9-A1DE-605B4560065A}"/>
                </a:ext>
              </a:extLst>
            </p:cNvPr>
            <p:cNvSpPr>
              <a:spLocks/>
            </p:cNvSpPr>
            <p:nvPr/>
          </p:nvSpPr>
          <p:spPr bwMode="auto">
            <a:xfrm>
              <a:off x="4625778" y="2173024"/>
              <a:ext cx="2941214" cy="1432931"/>
            </a:xfrm>
            <a:custGeom>
              <a:avLst/>
              <a:gdLst>
                <a:gd name="T0" fmla="*/ 116 w 4473"/>
                <a:gd name="T1" fmla="*/ 2186 h 2186"/>
                <a:gd name="T2" fmla="*/ 737 w 4473"/>
                <a:gd name="T3" fmla="*/ 737 h 2186"/>
                <a:gd name="T4" fmla="*/ 2237 w 4473"/>
                <a:gd name="T5" fmla="*/ 116 h 2186"/>
                <a:gd name="T6" fmla="*/ 3737 w 4473"/>
                <a:gd name="T7" fmla="*/ 737 h 2186"/>
                <a:gd name="T8" fmla="*/ 4357 w 4473"/>
                <a:gd name="T9" fmla="*/ 2186 h 2186"/>
                <a:gd name="T10" fmla="*/ 4473 w 4473"/>
                <a:gd name="T11" fmla="*/ 2186 h 2186"/>
                <a:gd name="T12" fmla="*/ 3818 w 4473"/>
                <a:gd name="T13" fmla="*/ 656 h 2186"/>
                <a:gd name="T14" fmla="*/ 2237 w 4473"/>
                <a:gd name="T15" fmla="*/ 0 h 2186"/>
                <a:gd name="T16" fmla="*/ 655 w 4473"/>
                <a:gd name="T17" fmla="*/ 656 h 2186"/>
                <a:gd name="T18" fmla="*/ 0 w 4473"/>
                <a:gd name="T19" fmla="*/ 2186 h 2186"/>
                <a:gd name="T20" fmla="*/ 116 w 4473"/>
                <a:gd name="T21" fmla="*/ 2186 h 2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473" h="2186">
                  <a:moveTo>
                    <a:pt x="116" y="2186"/>
                  </a:moveTo>
                  <a:cubicBezTo>
                    <a:pt x="129" y="1639"/>
                    <a:pt x="348" y="1126"/>
                    <a:pt x="737" y="737"/>
                  </a:cubicBezTo>
                  <a:cubicBezTo>
                    <a:pt x="1137" y="337"/>
                    <a:pt x="1670" y="116"/>
                    <a:pt x="2237" y="116"/>
                  </a:cubicBezTo>
                  <a:cubicBezTo>
                    <a:pt x="2803" y="116"/>
                    <a:pt x="3336" y="337"/>
                    <a:pt x="3737" y="737"/>
                  </a:cubicBezTo>
                  <a:cubicBezTo>
                    <a:pt x="4125" y="1126"/>
                    <a:pt x="4344" y="1639"/>
                    <a:pt x="4357" y="2186"/>
                  </a:cubicBezTo>
                  <a:cubicBezTo>
                    <a:pt x="4473" y="2186"/>
                    <a:pt x="4473" y="2186"/>
                    <a:pt x="4473" y="2186"/>
                  </a:cubicBezTo>
                  <a:cubicBezTo>
                    <a:pt x="4460" y="1608"/>
                    <a:pt x="4229" y="1066"/>
                    <a:pt x="3818" y="656"/>
                  </a:cubicBezTo>
                  <a:cubicBezTo>
                    <a:pt x="3396" y="233"/>
                    <a:pt x="2834" y="0"/>
                    <a:pt x="2237" y="0"/>
                  </a:cubicBezTo>
                  <a:cubicBezTo>
                    <a:pt x="1639" y="0"/>
                    <a:pt x="1077" y="233"/>
                    <a:pt x="655" y="656"/>
                  </a:cubicBezTo>
                  <a:cubicBezTo>
                    <a:pt x="244" y="1066"/>
                    <a:pt x="13" y="1608"/>
                    <a:pt x="0" y="2186"/>
                  </a:cubicBezTo>
                  <a:lnTo>
                    <a:pt x="116" y="2186"/>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latin typeface="Poppins Light" panose="00000400000000000000" pitchFamily="2" charset="0"/>
              </a:endParaRPr>
            </a:p>
          </p:txBody>
        </p:sp>
        <p:sp>
          <p:nvSpPr>
            <p:cNvPr id="52" name="Freeform 10">
              <a:extLst>
                <a:ext uri="{FF2B5EF4-FFF2-40B4-BE49-F238E27FC236}">
                  <a16:creationId xmlns:a16="http://schemas.microsoft.com/office/drawing/2014/main" id="{3ED8141C-717B-4323-9B45-2607BBC74F3D}"/>
                </a:ext>
              </a:extLst>
            </p:cNvPr>
            <p:cNvSpPr>
              <a:spLocks noEditPoints="1"/>
            </p:cNvSpPr>
            <p:nvPr/>
          </p:nvSpPr>
          <p:spPr bwMode="auto">
            <a:xfrm>
              <a:off x="4782259" y="2330273"/>
              <a:ext cx="2628253" cy="1199169"/>
            </a:xfrm>
            <a:custGeom>
              <a:avLst/>
              <a:gdLst>
                <a:gd name="T0" fmla="*/ 3390 w 6836"/>
                <a:gd name="T1" fmla="*/ 0 h 3119"/>
                <a:gd name="T2" fmla="*/ 6407 w 6836"/>
                <a:gd name="T3" fmla="*/ 1736 h 3119"/>
                <a:gd name="T4" fmla="*/ 5878 w 6836"/>
                <a:gd name="T5" fmla="*/ 2039 h 3119"/>
                <a:gd name="T6" fmla="*/ 5112 w 6836"/>
                <a:gd name="T7" fmla="*/ 445 h 3119"/>
                <a:gd name="T8" fmla="*/ 5160 w 6836"/>
                <a:gd name="T9" fmla="*/ 472 h 3119"/>
                <a:gd name="T10" fmla="*/ 430 w 6836"/>
                <a:gd name="T11" fmla="*/ 1736 h 3119"/>
                <a:gd name="T12" fmla="*/ 2030 w 6836"/>
                <a:gd name="T13" fmla="*/ 972 h 3119"/>
                <a:gd name="T14" fmla="*/ 1982 w 6836"/>
                <a:gd name="T15" fmla="*/ 999 h 3119"/>
                <a:gd name="T16" fmla="*/ 3087 w 6836"/>
                <a:gd name="T17" fmla="*/ 15 h 3119"/>
                <a:gd name="T18" fmla="*/ 3111 w 6836"/>
                <a:gd name="T19" fmla="*/ 247 h 3119"/>
                <a:gd name="T20" fmla="*/ 2677 w 6836"/>
                <a:gd name="T21" fmla="*/ 80 h 3119"/>
                <a:gd name="T22" fmla="*/ 2456 w 6836"/>
                <a:gd name="T23" fmla="*/ 380 h 3119"/>
                <a:gd name="T24" fmla="*/ 2403 w 6836"/>
                <a:gd name="T25" fmla="*/ 397 h 3119"/>
                <a:gd name="T26" fmla="*/ 2047 w 6836"/>
                <a:gd name="T27" fmla="*/ 285 h 3119"/>
                <a:gd name="T28" fmla="*/ 2141 w 6836"/>
                <a:gd name="T29" fmla="*/ 498 h 3119"/>
                <a:gd name="T30" fmla="*/ 3725 w 6836"/>
                <a:gd name="T31" fmla="*/ 247 h 3119"/>
                <a:gd name="T32" fmla="*/ 4159 w 6836"/>
                <a:gd name="T33" fmla="*/ 80 h 3119"/>
                <a:gd name="T34" fmla="*/ 4112 w 6836"/>
                <a:gd name="T35" fmla="*/ 309 h 3119"/>
                <a:gd name="T36" fmla="*/ 4454 w 6836"/>
                <a:gd name="T37" fmla="*/ 159 h 3119"/>
                <a:gd name="T38" fmla="*/ 4507 w 6836"/>
                <a:gd name="T39" fmla="*/ 176 h 3119"/>
                <a:gd name="T40" fmla="*/ 4695 w 6836"/>
                <a:gd name="T41" fmla="*/ 498 h 3119"/>
                <a:gd name="T42" fmla="*/ 6836 w 6836"/>
                <a:gd name="T43" fmla="*/ 3093 h 3119"/>
                <a:gd name="T44" fmla="*/ 6605 w 6836"/>
                <a:gd name="T45" fmla="*/ 3119 h 3119"/>
                <a:gd name="T46" fmla="*/ 6771 w 6836"/>
                <a:gd name="T47" fmla="*/ 2686 h 3119"/>
                <a:gd name="T48" fmla="*/ 6783 w 6836"/>
                <a:gd name="T49" fmla="*/ 2740 h 3119"/>
                <a:gd name="T50" fmla="*/ 6453 w 6836"/>
                <a:gd name="T51" fmla="*/ 2411 h 3119"/>
                <a:gd name="T52" fmla="*/ 6567 w 6836"/>
                <a:gd name="T53" fmla="*/ 2056 h 3119"/>
                <a:gd name="T54" fmla="*/ 6354 w 6836"/>
                <a:gd name="T55" fmla="*/ 2152 h 3119"/>
                <a:gd name="T56" fmla="*/ 1449 w 6836"/>
                <a:gd name="T57" fmla="*/ 619 h 3119"/>
                <a:gd name="T58" fmla="*/ 1586 w 6836"/>
                <a:gd name="T59" fmla="*/ 808 h 3119"/>
                <a:gd name="T60" fmla="*/ 1124 w 6836"/>
                <a:gd name="T61" fmla="*/ 877 h 3119"/>
                <a:gd name="T62" fmla="*/ 1079 w 6836"/>
                <a:gd name="T63" fmla="*/ 1245 h 3119"/>
                <a:gd name="T64" fmla="*/ 1042 w 6836"/>
                <a:gd name="T65" fmla="*/ 1286 h 3119"/>
                <a:gd name="T66" fmla="*/ 676 w 6836"/>
                <a:gd name="T67" fmla="*/ 1362 h 3119"/>
                <a:gd name="T68" fmla="*/ 864 w 6836"/>
                <a:gd name="T69" fmla="*/ 1501 h 3119"/>
                <a:gd name="T70" fmla="*/ 6010 w 6836"/>
                <a:gd name="T71" fmla="*/ 1552 h 3119"/>
                <a:gd name="T72" fmla="*/ 6012 w 6836"/>
                <a:gd name="T73" fmla="*/ 1178 h 3119"/>
                <a:gd name="T74" fmla="*/ 5835 w 6836"/>
                <a:gd name="T75" fmla="*/ 1333 h 3119"/>
                <a:gd name="T76" fmla="*/ 5721 w 6836"/>
                <a:gd name="T77" fmla="*/ 883 h 3119"/>
                <a:gd name="T78" fmla="*/ 5762 w 6836"/>
                <a:gd name="T79" fmla="*/ 921 h 3119"/>
                <a:gd name="T80" fmla="*/ 5302 w 6836"/>
                <a:gd name="T81" fmla="*/ 844 h 3119"/>
                <a:gd name="T82" fmla="*/ 238 w 6836"/>
                <a:gd name="T83" fmla="*/ 3062 h 3119"/>
                <a:gd name="T84" fmla="*/ 233 w 6836"/>
                <a:gd name="T85" fmla="*/ 3119 h 3119"/>
                <a:gd name="T86" fmla="*/ 65 w 6836"/>
                <a:gd name="T87" fmla="*/ 2686 h 3119"/>
                <a:gd name="T88" fmla="*/ 293 w 6836"/>
                <a:gd name="T89" fmla="*/ 2733 h 3119"/>
                <a:gd name="T90" fmla="*/ 144 w 6836"/>
                <a:gd name="T91" fmla="*/ 2392 h 3119"/>
                <a:gd name="T92" fmla="*/ 505 w 6836"/>
                <a:gd name="T93" fmla="*/ 2101 h 3119"/>
                <a:gd name="T94" fmla="*/ 483 w 6836"/>
                <a:gd name="T95" fmla="*/ 2152 h 3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836" h="3119">
                  <a:moveTo>
                    <a:pt x="3446" y="609"/>
                  </a:moveTo>
                  <a:lnTo>
                    <a:pt x="3390" y="609"/>
                  </a:lnTo>
                  <a:lnTo>
                    <a:pt x="3390" y="0"/>
                  </a:lnTo>
                  <a:lnTo>
                    <a:pt x="3446" y="0"/>
                  </a:lnTo>
                  <a:lnTo>
                    <a:pt x="3446" y="609"/>
                  </a:lnTo>
                  <a:close/>
                  <a:moveTo>
                    <a:pt x="6407" y="1736"/>
                  </a:moveTo>
                  <a:lnTo>
                    <a:pt x="6378" y="1688"/>
                  </a:lnTo>
                  <a:lnTo>
                    <a:pt x="5851" y="1992"/>
                  </a:lnTo>
                  <a:lnTo>
                    <a:pt x="5878" y="2039"/>
                  </a:lnTo>
                  <a:lnTo>
                    <a:pt x="6407" y="1736"/>
                  </a:lnTo>
                  <a:close/>
                  <a:moveTo>
                    <a:pt x="5160" y="472"/>
                  </a:moveTo>
                  <a:lnTo>
                    <a:pt x="5112" y="445"/>
                  </a:lnTo>
                  <a:lnTo>
                    <a:pt x="4806" y="972"/>
                  </a:lnTo>
                  <a:lnTo>
                    <a:pt x="4856" y="999"/>
                  </a:lnTo>
                  <a:lnTo>
                    <a:pt x="5160" y="472"/>
                  </a:lnTo>
                  <a:close/>
                  <a:moveTo>
                    <a:pt x="985" y="1992"/>
                  </a:moveTo>
                  <a:lnTo>
                    <a:pt x="459" y="1688"/>
                  </a:lnTo>
                  <a:lnTo>
                    <a:pt x="430" y="1736"/>
                  </a:lnTo>
                  <a:lnTo>
                    <a:pt x="958" y="2039"/>
                  </a:lnTo>
                  <a:lnTo>
                    <a:pt x="985" y="1992"/>
                  </a:lnTo>
                  <a:close/>
                  <a:moveTo>
                    <a:pt x="2030" y="972"/>
                  </a:moveTo>
                  <a:lnTo>
                    <a:pt x="1726" y="445"/>
                  </a:lnTo>
                  <a:lnTo>
                    <a:pt x="1676" y="472"/>
                  </a:lnTo>
                  <a:lnTo>
                    <a:pt x="1982" y="999"/>
                  </a:lnTo>
                  <a:lnTo>
                    <a:pt x="2030" y="972"/>
                  </a:lnTo>
                  <a:close/>
                  <a:moveTo>
                    <a:pt x="3111" y="247"/>
                  </a:moveTo>
                  <a:lnTo>
                    <a:pt x="3087" y="15"/>
                  </a:lnTo>
                  <a:lnTo>
                    <a:pt x="3032" y="22"/>
                  </a:lnTo>
                  <a:lnTo>
                    <a:pt x="3056" y="254"/>
                  </a:lnTo>
                  <a:lnTo>
                    <a:pt x="3111" y="247"/>
                  </a:lnTo>
                  <a:close/>
                  <a:moveTo>
                    <a:pt x="2779" y="297"/>
                  </a:moveTo>
                  <a:lnTo>
                    <a:pt x="2731" y="70"/>
                  </a:lnTo>
                  <a:lnTo>
                    <a:pt x="2677" y="80"/>
                  </a:lnTo>
                  <a:lnTo>
                    <a:pt x="2726" y="309"/>
                  </a:lnTo>
                  <a:lnTo>
                    <a:pt x="2779" y="297"/>
                  </a:lnTo>
                  <a:close/>
                  <a:moveTo>
                    <a:pt x="2456" y="380"/>
                  </a:moveTo>
                  <a:lnTo>
                    <a:pt x="2384" y="159"/>
                  </a:lnTo>
                  <a:lnTo>
                    <a:pt x="2331" y="176"/>
                  </a:lnTo>
                  <a:lnTo>
                    <a:pt x="2403" y="397"/>
                  </a:lnTo>
                  <a:lnTo>
                    <a:pt x="2456" y="380"/>
                  </a:lnTo>
                  <a:close/>
                  <a:moveTo>
                    <a:pt x="2141" y="498"/>
                  </a:moveTo>
                  <a:lnTo>
                    <a:pt x="2047" y="285"/>
                  </a:lnTo>
                  <a:lnTo>
                    <a:pt x="1996" y="307"/>
                  </a:lnTo>
                  <a:lnTo>
                    <a:pt x="2090" y="520"/>
                  </a:lnTo>
                  <a:lnTo>
                    <a:pt x="2141" y="498"/>
                  </a:lnTo>
                  <a:close/>
                  <a:moveTo>
                    <a:pt x="3805" y="22"/>
                  </a:moveTo>
                  <a:lnTo>
                    <a:pt x="3749" y="15"/>
                  </a:lnTo>
                  <a:lnTo>
                    <a:pt x="3725" y="247"/>
                  </a:lnTo>
                  <a:lnTo>
                    <a:pt x="3780" y="254"/>
                  </a:lnTo>
                  <a:lnTo>
                    <a:pt x="3805" y="22"/>
                  </a:lnTo>
                  <a:close/>
                  <a:moveTo>
                    <a:pt x="4159" y="80"/>
                  </a:moveTo>
                  <a:lnTo>
                    <a:pt x="4105" y="70"/>
                  </a:lnTo>
                  <a:lnTo>
                    <a:pt x="4057" y="297"/>
                  </a:lnTo>
                  <a:lnTo>
                    <a:pt x="4112" y="309"/>
                  </a:lnTo>
                  <a:lnTo>
                    <a:pt x="4159" y="80"/>
                  </a:lnTo>
                  <a:close/>
                  <a:moveTo>
                    <a:pt x="4507" y="176"/>
                  </a:moveTo>
                  <a:lnTo>
                    <a:pt x="4454" y="159"/>
                  </a:lnTo>
                  <a:lnTo>
                    <a:pt x="4380" y="380"/>
                  </a:lnTo>
                  <a:lnTo>
                    <a:pt x="4433" y="397"/>
                  </a:lnTo>
                  <a:lnTo>
                    <a:pt x="4507" y="176"/>
                  </a:lnTo>
                  <a:close/>
                  <a:moveTo>
                    <a:pt x="4840" y="307"/>
                  </a:moveTo>
                  <a:lnTo>
                    <a:pt x="4789" y="285"/>
                  </a:lnTo>
                  <a:lnTo>
                    <a:pt x="4695" y="498"/>
                  </a:lnTo>
                  <a:lnTo>
                    <a:pt x="4746" y="520"/>
                  </a:lnTo>
                  <a:lnTo>
                    <a:pt x="4840" y="307"/>
                  </a:lnTo>
                  <a:close/>
                  <a:moveTo>
                    <a:pt x="6836" y="3093"/>
                  </a:moveTo>
                  <a:lnTo>
                    <a:pt x="6831" y="3038"/>
                  </a:lnTo>
                  <a:lnTo>
                    <a:pt x="6598" y="3062"/>
                  </a:lnTo>
                  <a:lnTo>
                    <a:pt x="6605" y="3119"/>
                  </a:lnTo>
                  <a:lnTo>
                    <a:pt x="6836" y="3093"/>
                  </a:lnTo>
                  <a:close/>
                  <a:moveTo>
                    <a:pt x="6783" y="2740"/>
                  </a:moveTo>
                  <a:lnTo>
                    <a:pt x="6771" y="2686"/>
                  </a:lnTo>
                  <a:lnTo>
                    <a:pt x="6543" y="2733"/>
                  </a:lnTo>
                  <a:lnTo>
                    <a:pt x="6555" y="2788"/>
                  </a:lnTo>
                  <a:lnTo>
                    <a:pt x="6783" y="2740"/>
                  </a:lnTo>
                  <a:close/>
                  <a:moveTo>
                    <a:pt x="6692" y="2392"/>
                  </a:moveTo>
                  <a:lnTo>
                    <a:pt x="6675" y="2339"/>
                  </a:lnTo>
                  <a:lnTo>
                    <a:pt x="6453" y="2411"/>
                  </a:lnTo>
                  <a:lnTo>
                    <a:pt x="6472" y="2464"/>
                  </a:lnTo>
                  <a:lnTo>
                    <a:pt x="6692" y="2392"/>
                  </a:lnTo>
                  <a:close/>
                  <a:moveTo>
                    <a:pt x="6567" y="2056"/>
                  </a:moveTo>
                  <a:lnTo>
                    <a:pt x="6543" y="2007"/>
                  </a:lnTo>
                  <a:lnTo>
                    <a:pt x="6331" y="2101"/>
                  </a:lnTo>
                  <a:lnTo>
                    <a:pt x="6354" y="2152"/>
                  </a:lnTo>
                  <a:lnTo>
                    <a:pt x="6567" y="2056"/>
                  </a:lnTo>
                  <a:close/>
                  <a:moveTo>
                    <a:pt x="1586" y="808"/>
                  </a:moveTo>
                  <a:lnTo>
                    <a:pt x="1449" y="619"/>
                  </a:lnTo>
                  <a:lnTo>
                    <a:pt x="1404" y="651"/>
                  </a:lnTo>
                  <a:lnTo>
                    <a:pt x="1540" y="841"/>
                  </a:lnTo>
                  <a:lnTo>
                    <a:pt x="1586" y="808"/>
                  </a:lnTo>
                  <a:close/>
                  <a:moveTo>
                    <a:pt x="1321" y="1013"/>
                  </a:moveTo>
                  <a:lnTo>
                    <a:pt x="1167" y="839"/>
                  </a:lnTo>
                  <a:lnTo>
                    <a:pt x="1124" y="877"/>
                  </a:lnTo>
                  <a:lnTo>
                    <a:pt x="1280" y="1050"/>
                  </a:lnTo>
                  <a:lnTo>
                    <a:pt x="1321" y="1013"/>
                  </a:lnTo>
                  <a:close/>
                  <a:moveTo>
                    <a:pt x="1079" y="1245"/>
                  </a:moveTo>
                  <a:lnTo>
                    <a:pt x="907" y="1088"/>
                  </a:lnTo>
                  <a:lnTo>
                    <a:pt x="871" y="1129"/>
                  </a:lnTo>
                  <a:lnTo>
                    <a:pt x="1042" y="1286"/>
                  </a:lnTo>
                  <a:lnTo>
                    <a:pt x="1079" y="1245"/>
                  </a:lnTo>
                  <a:close/>
                  <a:moveTo>
                    <a:pt x="864" y="1501"/>
                  </a:moveTo>
                  <a:lnTo>
                    <a:pt x="676" y="1362"/>
                  </a:lnTo>
                  <a:lnTo>
                    <a:pt x="643" y="1407"/>
                  </a:lnTo>
                  <a:lnTo>
                    <a:pt x="832" y="1547"/>
                  </a:lnTo>
                  <a:lnTo>
                    <a:pt x="864" y="1501"/>
                  </a:lnTo>
                  <a:close/>
                  <a:moveTo>
                    <a:pt x="6232" y="1461"/>
                  </a:moveTo>
                  <a:lnTo>
                    <a:pt x="6200" y="1415"/>
                  </a:lnTo>
                  <a:lnTo>
                    <a:pt x="6010" y="1552"/>
                  </a:lnTo>
                  <a:lnTo>
                    <a:pt x="6042" y="1596"/>
                  </a:lnTo>
                  <a:lnTo>
                    <a:pt x="6232" y="1461"/>
                  </a:lnTo>
                  <a:close/>
                  <a:moveTo>
                    <a:pt x="6012" y="1178"/>
                  </a:moveTo>
                  <a:lnTo>
                    <a:pt x="5974" y="1137"/>
                  </a:lnTo>
                  <a:lnTo>
                    <a:pt x="5800" y="1291"/>
                  </a:lnTo>
                  <a:lnTo>
                    <a:pt x="5835" y="1333"/>
                  </a:lnTo>
                  <a:lnTo>
                    <a:pt x="6012" y="1178"/>
                  </a:lnTo>
                  <a:close/>
                  <a:moveTo>
                    <a:pt x="5762" y="921"/>
                  </a:moveTo>
                  <a:lnTo>
                    <a:pt x="5721" y="883"/>
                  </a:lnTo>
                  <a:lnTo>
                    <a:pt x="5562" y="1056"/>
                  </a:lnTo>
                  <a:lnTo>
                    <a:pt x="5603" y="1093"/>
                  </a:lnTo>
                  <a:lnTo>
                    <a:pt x="5762" y="921"/>
                  </a:lnTo>
                  <a:close/>
                  <a:moveTo>
                    <a:pt x="5487" y="691"/>
                  </a:moveTo>
                  <a:lnTo>
                    <a:pt x="5442" y="658"/>
                  </a:lnTo>
                  <a:lnTo>
                    <a:pt x="5302" y="844"/>
                  </a:lnTo>
                  <a:lnTo>
                    <a:pt x="5346" y="878"/>
                  </a:lnTo>
                  <a:lnTo>
                    <a:pt x="5487" y="691"/>
                  </a:lnTo>
                  <a:close/>
                  <a:moveTo>
                    <a:pt x="238" y="3062"/>
                  </a:moveTo>
                  <a:lnTo>
                    <a:pt x="5" y="3038"/>
                  </a:lnTo>
                  <a:lnTo>
                    <a:pt x="0" y="3093"/>
                  </a:lnTo>
                  <a:lnTo>
                    <a:pt x="233" y="3119"/>
                  </a:lnTo>
                  <a:lnTo>
                    <a:pt x="238" y="3062"/>
                  </a:lnTo>
                  <a:close/>
                  <a:moveTo>
                    <a:pt x="293" y="2733"/>
                  </a:moveTo>
                  <a:lnTo>
                    <a:pt x="65" y="2686"/>
                  </a:lnTo>
                  <a:lnTo>
                    <a:pt x="53" y="2740"/>
                  </a:lnTo>
                  <a:lnTo>
                    <a:pt x="283" y="2788"/>
                  </a:lnTo>
                  <a:lnTo>
                    <a:pt x="293" y="2733"/>
                  </a:lnTo>
                  <a:close/>
                  <a:moveTo>
                    <a:pt x="383" y="2411"/>
                  </a:moveTo>
                  <a:lnTo>
                    <a:pt x="161" y="2339"/>
                  </a:lnTo>
                  <a:lnTo>
                    <a:pt x="144" y="2392"/>
                  </a:lnTo>
                  <a:lnTo>
                    <a:pt x="366" y="2464"/>
                  </a:lnTo>
                  <a:lnTo>
                    <a:pt x="383" y="2411"/>
                  </a:lnTo>
                  <a:close/>
                  <a:moveTo>
                    <a:pt x="505" y="2101"/>
                  </a:moveTo>
                  <a:lnTo>
                    <a:pt x="293" y="2007"/>
                  </a:lnTo>
                  <a:lnTo>
                    <a:pt x="271" y="2056"/>
                  </a:lnTo>
                  <a:lnTo>
                    <a:pt x="483" y="2152"/>
                  </a:lnTo>
                  <a:lnTo>
                    <a:pt x="505" y="21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Poppins Light" panose="00000400000000000000" pitchFamily="2" charset="0"/>
              </a:endParaRPr>
            </a:p>
          </p:txBody>
        </p:sp>
        <p:sp>
          <p:nvSpPr>
            <p:cNvPr id="54" name="Freeform 19">
              <a:extLst>
                <a:ext uri="{FF2B5EF4-FFF2-40B4-BE49-F238E27FC236}">
                  <a16:creationId xmlns:a16="http://schemas.microsoft.com/office/drawing/2014/main" id="{F6EA5D01-1E06-44C8-81E7-73DA250FD9C1}"/>
                </a:ext>
              </a:extLst>
            </p:cNvPr>
            <p:cNvSpPr>
              <a:spLocks noEditPoints="1"/>
            </p:cNvSpPr>
            <p:nvPr/>
          </p:nvSpPr>
          <p:spPr bwMode="auto">
            <a:xfrm>
              <a:off x="6013339" y="3489842"/>
              <a:ext cx="179549" cy="179165"/>
            </a:xfrm>
            <a:custGeom>
              <a:avLst/>
              <a:gdLst>
                <a:gd name="T0" fmla="*/ 137 w 273"/>
                <a:gd name="T1" fmla="*/ 0 h 273"/>
                <a:gd name="T2" fmla="*/ 0 w 273"/>
                <a:gd name="T3" fmla="*/ 136 h 273"/>
                <a:gd name="T4" fmla="*/ 137 w 273"/>
                <a:gd name="T5" fmla="*/ 273 h 273"/>
                <a:gd name="T6" fmla="*/ 273 w 273"/>
                <a:gd name="T7" fmla="*/ 136 h 273"/>
                <a:gd name="T8" fmla="*/ 137 w 273"/>
                <a:gd name="T9" fmla="*/ 0 h 273"/>
                <a:gd name="T10" fmla="*/ 137 w 273"/>
                <a:gd name="T11" fmla="*/ 202 h 273"/>
                <a:gd name="T12" fmla="*/ 72 w 273"/>
                <a:gd name="T13" fmla="*/ 136 h 273"/>
                <a:gd name="T14" fmla="*/ 137 w 273"/>
                <a:gd name="T15" fmla="*/ 71 h 273"/>
                <a:gd name="T16" fmla="*/ 202 w 273"/>
                <a:gd name="T17" fmla="*/ 136 h 273"/>
                <a:gd name="T18" fmla="*/ 137 w 273"/>
                <a:gd name="T19" fmla="*/ 202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3" h="273">
                  <a:moveTo>
                    <a:pt x="137" y="0"/>
                  </a:moveTo>
                  <a:cubicBezTo>
                    <a:pt x="61" y="0"/>
                    <a:pt x="0" y="61"/>
                    <a:pt x="0" y="136"/>
                  </a:cubicBezTo>
                  <a:cubicBezTo>
                    <a:pt x="0" y="212"/>
                    <a:pt x="61" y="273"/>
                    <a:pt x="137" y="273"/>
                  </a:cubicBezTo>
                  <a:cubicBezTo>
                    <a:pt x="212" y="273"/>
                    <a:pt x="273" y="212"/>
                    <a:pt x="273" y="136"/>
                  </a:cubicBezTo>
                  <a:cubicBezTo>
                    <a:pt x="273" y="61"/>
                    <a:pt x="212" y="0"/>
                    <a:pt x="137" y="0"/>
                  </a:cubicBezTo>
                  <a:close/>
                  <a:moveTo>
                    <a:pt x="137" y="202"/>
                  </a:moveTo>
                  <a:cubicBezTo>
                    <a:pt x="101" y="202"/>
                    <a:pt x="72" y="172"/>
                    <a:pt x="72" y="136"/>
                  </a:cubicBezTo>
                  <a:cubicBezTo>
                    <a:pt x="72" y="101"/>
                    <a:pt x="101" y="71"/>
                    <a:pt x="137" y="71"/>
                  </a:cubicBezTo>
                  <a:cubicBezTo>
                    <a:pt x="173" y="71"/>
                    <a:pt x="202" y="101"/>
                    <a:pt x="202" y="136"/>
                  </a:cubicBezTo>
                  <a:cubicBezTo>
                    <a:pt x="202" y="172"/>
                    <a:pt x="173" y="202"/>
                    <a:pt x="137" y="2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Poppins Light" panose="00000400000000000000" pitchFamily="2" charset="0"/>
              </a:endParaRPr>
            </a:p>
          </p:txBody>
        </p:sp>
        <p:sp>
          <p:nvSpPr>
            <p:cNvPr id="55" name="Freeform 20">
              <a:extLst>
                <a:ext uri="{FF2B5EF4-FFF2-40B4-BE49-F238E27FC236}">
                  <a16:creationId xmlns:a16="http://schemas.microsoft.com/office/drawing/2014/main" id="{20CAC74F-4048-4343-B84D-FAE95F90CFF7}"/>
                </a:ext>
              </a:extLst>
            </p:cNvPr>
            <p:cNvSpPr>
              <a:spLocks/>
            </p:cNvSpPr>
            <p:nvPr/>
          </p:nvSpPr>
          <p:spPr bwMode="auto">
            <a:xfrm>
              <a:off x="6103306" y="2637083"/>
              <a:ext cx="455215" cy="887748"/>
            </a:xfrm>
            <a:custGeom>
              <a:avLst/>
              <a:gdLst>
                <a:gd name="T0" fmla="*/ 108 w 692"/>
                <a:gd name="T1" fmla="*/ 1354 h 1354"/>
                <a:gd name="T2" fmla="*/ 692 w 692"/>
                <a:gd name="T3" fmla="*/ 0 h 1354"/>
                <a:gd name="T4" fmla="*/ 0 w 692"/>
                <a:gd name="T5" fmla="*/ 1301 h 1354"/>
                <a:gd name="T6" fmla="*/ 108 w 692"/>
                <a:gd name="T7" fmla="*/ 1354 h 1354"/>
              </a:gdLst>
              <a:ahLst/>
              <a:cxnLst>
                <a:cxn ang="0">
                  <a:pos x="T0" y="T1"/>
                </a:cxn>
                <a:cxn ang="0">
                  <a:pos x="T2" y="T3"/>
                </a:cxn>
                <a:cxn ang="0">
                  <a:pos x="T4" y="T5"/>
                </a:cxn>
                <a:cxn ang="0">
                  <a:pos x="T6" y="T7"/>
                </a:cxn>
              </a:cxnLst>
              <a:rect l="0" t="0" r="r" b="b"/>
              <a:pathLst>
                <a:path w="692" h="1354">
                  <a:moveTo>
                    <a:pt x="108" y="1354"/>
                  </a:moveTo>
                  <a:cubicBezTo>
                    <a:pt x="692" y="0"/>
                    <a:pt x="692" y="0"/>
                    <a:pt x="692" y="0"/>
                  </a:cubicBezTo>
                  <a:cubicBezTo>
                    <a:pt x="0" y="1301"/>
                    <a:pt x="0" y="1301"/>
                    <a:pt x="0" y="1301"/>
                  </a:cubicBezTo>
                  <a:cubicBezTo>
                    <a:pt x="44" y="1301"/>
                    <a:pt x="83" y="1322"/>
                    <a:pt x="108" y="135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Poppins Light" panose="00000400000000000000" pitchFamily="2" charset="0"/>
              </a:endParaRPr>
            </a:p>
          </p:txBody>
        </p:sp>
        <p:sp>
          <p:nvSpPr>
            <p:cNvPr id="56" name="Freeform 21">
              <a:extLst>
                <a:ext uri="{FF2B5EF4-FFF2-40B4-BE49-F238E27FC236}">
                  <a16:creationId xmlns:a16="http://schemas.microsoft.com/office/drawing/2014/main" id="{C874A5CE-75DF-4181-AB9C-F4072C766820}"/>
                </a:ext>
              </a:extLst>
            </p:cNvPr>
            <p:cNvSpPr>
              <a:spLocks/>
            </p:cNvSpPr>
            <p:nvPr/>
          </p:nvSpPr>
          <p:spPr bwMode="auto">
            <a:xfrm>
              <a:off x="5941059" y="3629407"/>
              <a:ext cx="170706" cy="216458"/>
            </a:xfrm>
            <a:custGeom>
              <a:avLst/>
              <a:gdLst>
                <a:gd name="T0" fmla="*/ 134 w 260"/>
                <a:gd name="T1" fmla="*/ 0 h 330"/>
                <a:gd name="T2" fmla="*/ 0 w 260"/>
                <a:gd name="T3" fmla="*/ 252 h 330"/>
                <a:gd name="T4" fmla="*/ 94 w 260"/>
                <a:gd name="T5" fmla="*/ 252 h 330"/>
                <a:gd name="T6" fmla="*/ 143 w 260"/>
                <a:gd name="T7" fmla="*/ 330 h 330"/>
                <a:gd name="T8" fmla="*/ 260 w 260"/>
                <a:gd name="T9" fmla="*/ 59 h 330"/>
                <a:gd name="T10" fmla="*/ 247 w 260"/>
                <a:gd name="T11" fmla="*/ 60 h 330"/>
                <a:gd name="T12" fmla="*/ 134 w 260"/>
                <a:gd name="T13" fmla="*/ 0 h 330"/>
              </a:gdLst>
              <a:ahLst/>
              <a:cxnLst>
                <a:cxn ang="0">
                  <a:pos x="T0" y="T1"/>
                </a:cxn>
                <a:cxn ang="0">
                  <a:pos x="T2" y="T3"/>
                </a:cxn>
                <a:cxn ang="0">
                  <a:pos x="T4" y="T5"/>
                </a:cxn>
                <a:cxn ang="0">
                  <a:pos x="T6" y="T7"/>
                </a:cxn>
                <a:cxn ang="0">
                  <a:pos x="T8" y="T9"/>
                </a:cxn>
                <a:cxn ang="0">
                  <a:pos x="T10" y="T11"/>
                </a:cxn>
                <a:cxn ang="0">
                  <a:pos x="T12" y="T13"/>
                </a:cxn>
              </a:cxnLst>
              <a:rect l="0" t="0" r="r" b="b"/>
              <a:pathLst>
                <a:path w="260" h="330">
                  <a:moveTo>
                    <a:pt x="134" y="0"/>
                  </a:moveTo>
                  <a:cubicBezTo>
                    <a:pt x="0" y="252"/>
                    <a:pt x="0" y="252"/>
                    <a:pt x="0" y="252"/>
                  </a:cubicBezTo>
                  <a:cubicBezTo>
                    <a:pt x="94" y="252"/>
                    <a:pt x="94" y="252"/>
                    <a:pt x="94" y="252"/>
                  </a:cubicBezTo>
                  <a:cubicBezTo>
                    <a:pt x="143" y="330"/>
                    <a:pt x="143" y="330"/>
                    <a:pt x="143" y="330"/>
                  </a:cubicBezTo>
                  <a:cubicBezTo>
                    <a:pt x="260" y="59"/>
                    <a:pt x="260" y="59"/>
                    <a:pt x="260" y="59"/>
                  </a:cubicBezTo>
                  <a:cubicBezTo>
                    <a:pt x="255" y="60"/>
                    <a:pt x="251" y="60"/>
                    <a:pt x="247" y="60"/>
                  </a:cubicBezTo>
                  <a:cubicBezTo>
                    <a:pt x="200" y="60"/>
                    <a:pt x="158" y="36"/>
                    <a:pt x="13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Poppins Light" panose="00000400000000000000" pitchFamily="2" charset="0"/>
              </a:endParaRPr>
            </a:p>
          </p:txBody>
        </p:sp>
      </p:grpSp>
      <p:sp>
        <p:nvSpPr>
          <p:cNvPr id="71" name="Speech Bubble: Oval 70">
            <a:extLst>
              <a:ext uri="{FF2B5EF4-FFF2-40B4-BE49-F238E27FC236}">
                <a16:creationId xmlns:a16="http://schemas.microsoft.com/office/drawing/2014/main" id="{D60179CE-B93D-4BD4-8665-C18BE27AEF8F}"/>
              </a:ext>
            </a:extLst>
          </p:cNvPr>
          <p:cNvSpPr/>
          <p:nvPr/>
        </p:nvSpPr>
        <p:spPr>
          <a:xfrm>
            <a:off x="9992200" y="2208245"/>
            <a:ext cx="1009710" cy="502960"/>
          </a:xfrm>
          <a:prstGeom prst="wedgeEllipseCallou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Poppins Light" panose="00000400000000000000" pitchFamily="2" charset="0"/>
            </a:endParaRPr>
          </a:p>
        </p:txBody>
      </p:sp>
      <p:grpSp>
        <p:nvGrpSpPr>
          <p:cNvPr id="31" name="Group 30"/>
          <p:cNvGrpSpPr/>
          <p:nvPr/>
        </p:nvGrpSpPr>
        <p:grpSpPr>
          <a:xfrm>
            <a:off x="279400" y="1"/>
            <a:ext cx="11912600" cy="6857999"/>
            <a:chOff x="279400" y="1"/>
            <a:chExt cx="11912600" cy="6857999"/>
          </a:xfrm>
        </p:grpSpPr>
        <p:grpSp>
          <p:nvGrpSpPr>
            <p:cNvPr id="32" name="Group 31"/>
            <p:cNvGrpSpPr/>
            <p:nvPr/>
          </p:nvGrpSpPr>
          <p:grpSpPr>
            <a:xfrm>
              <a:off x="279400" y="215900"/>
              <a:ext cx="533400" cy="533400"/>
              <a:chOff x="901700" y="4102100"/>
              <a:chExt cx="1879600" cy="1879600"/>
            </a:xfrm>
          </p:grpSpPr>
          <p:sp>
            <p:nvSpPr>
              <p:cNvPr id="53" name="Donut 52"/>
              <p:cNvSpPr/>
              <p:nvPr/>
            </p:nvSpPr>
            <p:spPr>
              <a:xfrm>
                <a:off x="901700" y="4102100"/>
                <a:ext cx="1879600" cy="1879600"/>
              </a:xfrm>
              <a:prstGeom prst="donut">
                <a:avLst>
                  <a:gd name="adj" fmla="val 810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7" name="Oval 56"/>
              <p:cNvSpPr/>
              <p:nvPr/>
            </p:nvSpPr>
            <p:spPr>
              <a:xfrm>
                <a:off x="1320800" y="4521200"/>
                <a:ext cx="1041400" cy="10414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Freeform 32"/>
            <p:cNvSpPr/>
            <p:nvPr/>
          </p:nvSpPr>
          <p:spPr>
            <a:xfrm>
              <a:off x="11239500" y="4445000"/>
              <a:ext cx="952500" cy="1905000"/>
            </a:xfrm>
            <a:custGeom>
              <a:avLst/>
              <a:gdLst>
                <a:gd name="connsiteX0" fmla="*/ 1219200 w 1219200"/>
                <a:gd name="connsiteY0" fmla="*/ 543697 h 2438400"/>
                <a:gd name="connsiteX1" fmla="*/ 1219200 w 1219200"/>
                <a:gd name="connsiteY1" fmla="*/ 1894703 h 2438400"/>
                <a:gd name="connsiteX2" fmla="*/ 543697 w 1219200"/>
                <a:gd name="connsiteY2" fmla="*/ 1219200 h 2438400"/>
                <a:gd name="connsiteX3" fmla="*/ 1219200 w 1219200"/>
                <a:gd name="connsiteY3" fmla="*/ 543697 h 2438400"/>
                <a:gd name="connsiteX4" fmla="*/ 1219200 w 1219200"/>
                <a:gd name="connsiteY4" fmla="*/ 0 h 2438400"/>
                <a:gd name="connsiteX5" fmla="*/ 1219200 w 1219200"/>
                <a:gd name="connsiteY5" fmla="*/ 197705 h 2438400"/>
                <a:gd name="connsiteX6" fmla="*/ 197705 w 1219200"/>
                <a:gd name="connsiteY6" fmla="*/ 1219200 h 2438400"/>
                <a:gd name="connsiteX7" fmla="*/ 1219200 w 1219200"/>
                <a:gd name="connsiteY7" fmla="*/ 2240695 h 2438400"/>
                <a:gd name="connsiteX8" fmla="*/ 1219200 w 1219200"/>
                <a:gd name="connsiteY8" fmla="*/ 2438400 h 2438400"/>
                <a:gd name="connsiteX9" fmla="*/ 0 w 1219200"/>
                <a:gd name="connsiteY9" fmla="*/ 1219200 h 2438400"/>
                <a:gd name="connsiteX10" fmla="*/ 1219200 w 1219200"/>
                <a:gd name="connsiteY10" fmla="*/ 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 h="2438400">
                  <a:moveTo>
                    <a:pt x="1219200" y="543697"/>
                  </a:moveTo>
                  <a:lnTo>
                    <a:pt x="1219200" y="1894703"/>
                  </a:lnTo>
                  <a:cubicBezTo>
                    <a:pt x="846130" y="1894703"/>
                    <a:pt x="543697" y="1592270"/>
                    <a:pt x="543697" y="1219200"/>
                  </a:cubicBezTo>
                  <a:cubicBezTo>
                    <a:pt x="543697" y="846130"/>
                    <a:pt x="846130" y="543697"/>
                    <a:pt x="1219200" y="543697"/>
                  </a:cubicBezTo>
                  <a:close/>
                  <a:moveTo>
                    <a:pt x="1219200" y="0"/>
                  </a:moveTo>
                  <a:lnTo>
                    <a:pt x="1219200" y="197705"/>
                  </a:lnTo>
                  <a:cubicBezTo>
                    <a:pt x="655044" y="197705"/>
                    <a:pt x="197705" y="655044"/>
                    <a:pt x="197705" y="1219200"/>
                  </a:cubicBezTo>
                  <a:cubicBezTo>
                    <a:pt x="197705" y="1783356"/>
                    <a:pt x="655044" y="2240695"/>
                    <a:pt x="1219200" y="2240695"/>
                  </a:cubicBezTo>
                  <a:lnTo>
                    <a:pt x="1219200" y="2438400"/>
                  </a:lnTo>
                  <a:cubicBezTo>
                    <a:pt x="545854" y="2438400"/>
                    <a:pt x="0" y="1892546"/>
                    <a:pt x="0" y="1219200"/>
                  </a:cubicBezTo>
                  <a:cubicBezTo>
                    <a:pt x="0" y="545854"/>
                    <a:pt x="545854" y="0"/>
                    <a:pt x="12192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p:cNvSpPr txBox="1"/>
            <p:nvPr/>
          </p:nvSpPr>
          <p:spPr>
            <a:xfrm>
              <a:off x="863600" y="344100"/>
              <a:ext cx="1454244" cy="276999"/>
            </a:xfrm>
            <a:prstGeom prst="rect">
              <a:avLst/>
            </a:prstGeom>
            <a:noFill/>
          </p:spPr>
          <p:txBody>
            <a:bodyPr wrap="none" rtlCol="0">
              <a:spAutoFit/>
            </a:bodyPr>
            <a:lstStyle/>
            <a:p>
              <a:r>
                <a:rPr lang="en-US" sz="1200" dirty="0">
                  <a:solidFill>
                    <a:schemeClr val="bg1">
                      <a:lumMod val="75000"/>
                    </a:schemeClr>
                  </a:solidFill>
                  <a:latin typeface="Poppins" panose="00000500000000000000" pitchFamily="2" charset="0"/>
                  <a:cs typeface="Poppins" panose="00000500000000000000" pitchFamily="2" charset="0"/>
                </a:rPr>
                <a:t>CLOSE UP PHOTO</a:t>
              </a:r>
            </a:p>
          </p:txBody>
        </p:sp>
        <p:sp>
          <p:nvSpPr>
            <p:cNvPr id="35" name="Freeform 34"/>
            <p:cNvSpPr/>
            <p:nvPr/>
          </p:nvSpPr>
          <p:spPr>
            <a:xfrm>
              <a:off x="10176022" y="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rot="10800000">
              <a:off x="719266" y="623690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p:cNvGrpSpPr/>
            <p:nvPr/>
          </p:nvGrpSpPr>
          <p:grpSpPr>
            <a:xfrm rot="5400000">
              <a:off x="10147488" y="2539838"/>
              <a:ext cx="3336260" cy="253916"/>
              <a:chOff x="2362388" y="2033200"/>
              <a:chExt cx="3336260" cy="253916"/>
            </a:xfrm>
          </p:grpSpPr>
          <p:sp>
            <p:nvSpPr>
              <p:cNvPr id="38" name="TextBox 37"/>
              <p:cNvSpPr txBox="1"/>
              <p:nvPr/>
            </p:nvSpPr>
            <p:spPr>
              <a:xfrm>
                <a:off x="2362388" y="2033200"/>
                <a:ext cx="740908"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Home</a:t>
                </a:r>
              </a:p>
            </p:txBody>
          </p:sp>
          <p:sp>
            <p:nvSpPr>
              <p:cNvPr id="39" name="TextBox 38"/>
              <p:cNvSpPr txBox="1"/>
              <p:nvPr/>
            </p:nvSpPr>
            <p:spPr>
              <a:xfrm>
                <a:off x="3273992" y="2033200"/>
                <a:ext cx="764953"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Photo</a:t>
                </a:r>
              </a:p>
            </p:txBody>
          </p:sp>
          <p:sp>
            <p:nvSpPr>
              <p:cNvPr id="50" name="TextBox 49"/>
              <p:cNvSpPr txBox="1"/>
              <p:nvPr/>
            </p:nvSpPr>
            <p:spPr>
              <a:xfrm>
                <a:off x="4209641" y="2033200"/>
                <a:ext cx="763351"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Video</a:t>
                </a:r>
              </a:p>
            </p:txBody>
          </p:sp>
          <p:sp>
            <p:nvSpPr>
              <p:cNvPr id="51" name="TextBox 50"/>
              <p:cNvSpPr txBox="1"/>
              <p:nvPr/>
            </p:nvSpPr>
            <p:spPr>
              <a:xfrm>
                <a:off x="5143688" y="2033200"/>
                <a:ext cx="554960"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Exit</a:t>
                </a:r>
              </a:p>
            </p:txBody>
          </p:sp>
        </p:grpSp>
      </p:grpSp>
      <p:sp>
        <p:nvSpPr>
          <p:cNvPr id="58" name="TextBox 57"/>
          <p:cNvSpPr txBox="1"/>
          <p:nvPr/>
        </p:nvSpPr>
        <p:spPr>
          <a:xfrm>
            <a:off x="3748251" y="857713"/>
            <a:ext cx="4695517" cy="707886"/>
          </a:xfrm>
          <a:prstGeom prst="rect">
            <a:avLst/>
          </a:prstGeom>
          <a:noFill/>
        </p:spPr>
        <p:txBody>
          <a:bodyPr wrap="none" rtlCol="0">
            <a:spAutoFit/>
          </a:bodyPr>
          <a:lstStyle/>
          <a:p>
            <a:pPr algn="ctr"/>
            <a:r>
              <a:rPr lang="en-US" sz="4000" dirty="0">
                <a:solidFill>
                  <a:schemeClr val="tx1">
                    <a:lumMod val="75000"/>
                    <a:lumOff val="25000"/>
                  </a:schemeClr>
                </a:solidFill>
                <a:latin typeface="Bree Serif" panose="02000503040000020004" pitchFamily="2" charset="0"/>
              </a:rPr>
              <a:t>Infographic </a:t>
            </a:r>
            <a:r>
              <a:rPr lang="en-US" sz="4000" dirty="0">
                <a:solidFill>
                  <a:schemeClr val="accent4"/>
                </a:solidFill>
                <a:latin typeface="Bree Serif" panose="02000503040000020004" pitchFamily="2" charset="0"/>
              </a:rPr>
              <a:t>Section</a:t>
            </a:r>
          </a:p>
        </p:txBody>
      </p:sp>
    </p:spTree>
    <p:extLst>
      <p:ext uri="{BB962C8B-B14F-4D97-AF65-F5344CB8AC3E}">
        <p14:creationId xmlns:p14="http://schemas.microsoft.com/office/powerpoint/2010/main" val="632611081"/>
      </p:ext>
    </p:extLst>
  </p:cSld>
  <p:clrMapOvr>
    <a:masterClrMapping/>
  </p:clrMapOvr>
  <p:transition spd="slow">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Oval 25">
            <a:extLst>
              <a:ext uri="{FF2B5EF4-FFF2-40B4-BE49-F238E27FC236}">
                <a16:creationId xmlns:a16="http://schemas.microsoft.com/office/drawing/2014/main" id="{25A27A30-C88A-4B11-BBD6-0585F887FCC6}"/>
              </a:ext>
            </a:extLst>
          </p:cNvPr>
          <p:cNvSpPr/>
          <p:nvPr/>
        </p:nvSpPr>
        <p:spPr>
          <a:xfrm>
            <a:off x="1068518" y="2587323"/>
            <a:ext cx="739322" cy="739322"/>
          </a:xfrm>
          <a:prstGeom prst="ellipse">
            <a:avLst/>
          </a:prstGeom>
          <a:solidFill>
            <a:schemeClr val="accent3"/>
          </a:solidFill>
          <a:ln>
            <a:noFill/>
          </a:ln>
          <a:effectLst>
            <a:outerShdw blurRad="469900" dist="228600" dir="13500000" algn="b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sz="1200" b="1" dirty="0">
                <a:solidFill>
                  <a:schemeClr val="bg1"/>
                </a:solidFill>
                <a:latin typeface="Poppins Light" panose="00000400000000000000" pitchFamily="2" charset="0"/>
              </a:rPr>
              <a:t>23%</a:t>
            </a:r>
          </a:p>
        </p:txBody>
      </p:sp>
      <p:sp>
        <p:nvSpPr>
          <p:cNvPr id="27" name="Rectangle 26">
            <a:extLst>
              <a:ext uri="{FF2B5EF4-FFF2-40B4-BE49-F238E27FC236}">
                <a16:creationId xmlns:a16="http://schemas.microsoft.com/office/drawing/2014/main" id="{8CEDE302-78AE-4CEF-B19A-6A071BAAE47B}"/>
              </a:ext>
            </a:extLst>
          </p:cNvPr>
          <p:cNvSpPr/>
          <p:nvPr/>
        </p:nvSpPr>
        <p:spPr>
          <a:xfrm>
            <a:off x="2226499" y="3140415"/>
            <a:ext cx="2019819" cy="744050"/>
          </a:xfrm>
          <a:prstGeom prst="rect">
            <a:avLst/>
          </a:prstGeom>
        </p:spPr>
        <p:txBody>
          <a:bodyPr wrap="square">
            <a:spAutoFit/>
          </a:bodyPr>
          <a:lstStyle/>
          <a:p>
            <a:pPr algn="just">
              <a:lnSpc>
                <a:spcPct val="120000"/>
              </a:lnSpc>
            </a:pPr>
            <a:r>
              <a:rPr lang="en-US" sz="1200" dirty="0">
                <a:solidFill>
                  <a:schemeClr val="tx1">
                    <a:lumMod val="65000"/>
                    <a:lumOff val="35000"/>
                  </a:schemeClr>
                </a:solidFill>
                <a:latin typeface="Poppins Light" panose="00000400000000000000" pitchFamily="2" charset="0"/>
                <a:cs typeface="Poppins Light" panose="00000400000000000000" pitchFamily="2" charset="0"/>
              </a:rPr>
              <a:t>A wonderful serenity has taken possession serenity</a:t>
            </a:r>
            <a:endParaRPr lang="id-ID" sz="1200" dirty="0">
              <a:solidFill>
                <a:schemeClr val="tx1">
                  <a:lumMod val="65000"/>
                  <a:lumOff val="35000"/>
                </a:schemeClr>
              </a:solidFill>
              <a:latin typeface="Poppins Light" panose="00000400000000000000" pitchFamily="2" charset="0"/>
              <a:cs typeface="Poppins Light" panose="00000400000000000000" pitchFamily="2" charset="0"/>
            </a:endParaRPr>
          </a:p>
        </p:txBody>
      </p:sp>
      <p:sp>
        <p:nvSpPr>
          <p:cNvPr id="28" name="Rectangle 27">
            <a:extLst>
              <a:ext uri="{FF2B5EF4-FFF2-40B4-BE49-F238E27FC236}">
                <a16:creationId xmlns:a16="http://schemas.microsoft.com/office/drawing/2014/main" id="{DD873034-F7FB-404A-B545-8F88DF10DC88}"/>
              </a:ext>
            </a:extLst>
          </p:cNvPr>
          <p:cNvSpPr/>
          <p:nvPr/>
        </p:nvSpPr>
        <p:spPr>
          <a:xfrm>
            <a:off x="2226499" y="2556874"/>
            <a:ext cx="1766785" cy="400110"/>
          </a:xfrm>
          <a:prstGeom prst="rect">
            <a:avLst/>
          </a:prstGeom>
          <a:effectLst/>
        </p:spPr>
        <p:txBody>
          <a:bodyPr wrap="square">
            <a:spAutoFit/>
          </a:bodyPr>
          <a:lstStyle/>
          <a:p>
            <a:r>
              <a:rPr lang="id-ID" sz="2000" dirty="0">
                <a:solidFill>
                  <a:schemeClr val="tx1">
                    <a:lumMod val="65000"/>
                    <a:lumOff val="35000"/>
                  </a:schemeClr>
                </a:solidFill>
                <a:latin typeface="Poppins Light" panose="00000400000000000000" pitchFamily="2" charset="0"/>
                <a:ea typeface="Lato Heavy" panose="020F0502020204030203" pitchFamily="34" charset="0"/>
                <a:cs typeface="Lato Heavy" panose="020F0502020204030203" pitchFamily="34" charset="0"/>
              </a:rPr>
              <a:t>Our Brand</a:t>
            </a:r>
            <a:endParaRPr lang="en-US" sz="2000" dirty="0">
              <a:solidFill>
                <a:schemeClr val="tx1">
                  <a:lumMod val="65000"/>
                  <a:lumOff val="35000"/>
                </a:schemeClr>
              </a:solidFill>
              <a:latin typeface="Poppins Light" panose="00000400000000000000" pitchFamily="2" charset="0"/>
              <a:ea typeface="Lato Heavy" panose="020F0502020204030203" pitchFamily="34" charset="0"/>
              <a:cs typeface="Lato Heavy" panose="020F0502020204030203" pitchFamily="34" charset="0"/>
            </a:endParaRPr>
          </a:p>
        </p:txBody>
      </p:sp>
      <p:sp>
        <p:nvSpPr>
          <p:cNvPr id="29" name="Oval 28">
            <a:extLst>
              <a:ext uri="{FF2B5EF4-FFF2-40B4-BE49-F238E27FC236}">
                <a16:creationId xmlns:a16="http://schemas.microsoft.com/office/drawing/2014/main" id="{8457DB47-5F1A-431B-908A-857641470EFE}"/>
              </a:ext>
            </a:extLst>
          </p:cNvPr>
          <p:cNvSpPr/>
          <p:nvPr/>
        </p:nvSpPr>
        <p:spPr>
          <a:xfrm>
            <a:off x="1068518" y="4463896"/>
            <a:ext cx="739322" cy="739322"/>
          </a:xfrm>
          <a:prstGeom prst="ellipse">
            <a:avLst/>
          </a:prstGeom>
          <a:solidFill>
            <a:schemeClr val="accent4"/>
          </a:solidFill>
          <a:ln>
            <a:noFill/>
          </a:ln>
          <a:effectLst>
            <a:outerShdw blurRad="469900" dist="228600" dir="13500000" algn="b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sz="1200" b="1" dirty="0">
                <a:solidFill>
                  <a:schemeClr val="bg1"/>
                </a:solidFill>
                <a:latin typeface="Poppins Light" panose="00000400000000000000" pitchFamily="2" charset="0"/>
              </a:rPr>
              <a:t>54%</a:t>
            </a:r>
          </a:p>
        </p:txBody>
      </p:sp>
      <p:sp>
        <p:nvSpPr>
          <p:cNvPr id="30" name="Rectangle 29">
            <a:extLst>
              <a:ext uri="{FF2B5EF4-FFF2-40B4-BE49-F238E27FC236}">
                <a16:creationId xmlns:a16="http://schemas.microsoft.com/office/drawing/2014/main" id="{E1BD2ECD-12AA-4C0B-9E47-1064FA27F524}"/>
              </a:ext>
            </a:extLst>
          </p:cNvPr>
          <p:cNvSpPr/>
          <p:nvPr/>
        </p:nvSpPr>
        <p:spPr>
          <a:xfrm>
            <a:off x="2226499" y="5016988"/>
            <a:ext cx="2019819" cy="744050"/>
          </a:xfrm>
          <a:prstGeom prst="rect">
            <a:avLst/>
          </a:prstGeom>
        </p:spPr>
        <p:txBody>
          <a:bodyPr wrap="square">
            <a:spAutoFit/>
          </a:bodyPr>
          <a:lstStyle/>
          <a:p>
            <a:pPr algn="just">
              <a:lnSpc>
                <a:spcPct val="120000"/>
              </a:lnSpc>
            </a:pPr>
            <a:r>
              <a:rPr lang="en-US" sz="1200" dirty="0">
                <a:solidFill>
                  <a:schemeClr val="tx1">
                    <a:lumMod val="65000"/>
                    <a:lumOff val="35000"/>
                  </a:schemeClr>
                </a:solidFill>
                <a:latin typeface="Poppins Light" panose="00000400000000000000" pitchFamily="2" charset="0"/>
                <a:cs typeface="Poppins Light" panose="00000400000000000000" pitchFamily="2" charset="0"/>
              </a:rPr>
              <a:t>A wonderful serenity has taken possession serenity</a:t>
            </a:r>
            <a:endParaRPr lang="id-ID" sz="1200" dirty="0">
              <a:solidFill>
                <a:schemeClr val="tx1">
                  <a:lumMod val="65000"/>
                  <a:lumOff val="35000"/>
                </a:schemeClr>
              </a:solidFill>
              <a:latin typeface="Poppins Light" panose="00000400000000000000" pitchFamily="2" charset="0"/>
              <a:cs typeface="Poppins Light" panose="00000400000000000000" pitchFamily="2" charset="0"/>
            </a:endParaRPr>
          </a:p>
        </p:txBody>
      </p:sp>
      <p:sp>
        <p:nvSpPr>
          <p:cNvPr id="31" name="Rectangle 30">
            <a:extLst>
              <a:ext uri="{FF2B5EF4-FFF2-40B4-BE49-F238E27FC236}">
                <a16:creationId xmlns:a16="http://schemas.microsoft.com/office/drawing/2014/main" id="{F5D20B7D-F3DA-468C-8920-7FDD337D889B}"/>
              </a:ext>
            </a:extLst>
          </p:cNvPr>
          <p:cNvSpPr/>
          <p:nvPr/>
        </p:nvSpPr>
        <p:spPr>
          <a:xfrm>
            <a:off x="2226499" y="4433447"/>
            <a:ext cx="1766785" cy="400110"/>
          </a:xfrm>
          <a:prstGeom prst="rect">
            <a:avLst/>
          </a:prstGeom>
          <a:effectLst/>
        </p:spPr>
        <p:txBody>
          <a:bodyPr wrap="square">
            <a:spAutoFit/>
          </a:bodyPr>
          <a:lstStyle/>
          <a:p>
            <a:r>
              <a:rPr lang="id-ID" sz="2000" dirty="0">
                <a:solidFill>
                  <a:schemeClr val="tx1">
                    <a:lumMod val="65000"/>
                    <a:lumOff val="35000"/>
                  </a:schemeClr>
                </a:solidFill>
                <a:latin typeface="Poppins Light" panose="00000400000000000000" pitchFamily="2" charset="0"/>
                <a:ea typeface="Lato Heavy" panose="020F0502020204030203" pitchFamily="34" charset="0"/>
                <a:cs typeface="Lato Heavy" panose="020F0502020204030203" pitchFamily="34" charset="0"/>
              </a:rPr>
              <a:t>Our Brand</a:t>
            </a:r>
            <a:endParaRPr lang="en-US" sz="2000" dirty="0">
              <a:solidFill>
                <a:schemeClr val="tx1">
                  <a:lumMod val="65000"/>
                  <a:lumOff val="35000"/>
                </a:schemeClr>
              </a:solidFill>
              <a:latin typeface="Poppins Light" panose="00000400000000000000" pitchFamily="2" charset="0"/>
              <a:ea typeface="Lato Heavy" panose="020F0502020204030203" pitchFamily="34" charset="0"/>
              <a:cs typeface="Lato Heavy" panose="020F0502020204030203" pitchFamily="34" charset="0"/>
            </a:endParaRPr>
          </a:p>
        </p:txBody>
      </p:sp>
      <p:sp>
        <p:nvSpPr>
          <p:cNvPr id="39" name="Oval 38">
            <a:extLst>
              <a:ext uri="{FF2B5EF4-FFF2-40B4-BE49-F238E27FC236}">
                <a16:creationId xmlns:a16="http://schemas.microsoft.com/office/drawing/2014/main" id="{39CE2EB3-543E-4079-9C05-4906D4C61324}"/>
              </a:ext>
            </a:extLst>
          </p:cNvPr>
          <p:cNvSpPr/>
          <p:nvPr/>
        </p:nvSpPr>
        <p:spPr>
          <a:xfrm>
            <a:off x="4944814" y="2587323"/>
            <a:ext cx="739322" cy="739322"/>
          </a:xfrm>
          <a:prstGeom prst="ellipse">
            <a:avLst/>
          </a:prstGeom>
          <a:solidFill>
            <a:schemeClr val="accent2"/>
          </a:solidFill>
          <a:ln>
            <a:noFill/>
          </a:ln>
          <a:effectLst>
            <a:outerShdw blurRad="469900" dist="228600" dir="13500000" algn="b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sz="1200" b="1" dirty="0">
                <a:solidFill>
                  <a:schemeClr val="bg1"/>
                </a:solidFill>
                <a:latin typeface="Poppins Light" panose="00000400000000000000" pitchFamily="2" charset="0"/>
              </a:rPr>
              <a:t>56%</a:t>
            </a:r>
          </a:p>
        </p:txBody>
      </p:sp>
      <p:sp>
        <p:nvSpPr>
          <p:cNvPr id="40" name="Rectangle 39">
            <a:extLst>
              <a:ext uri="{FF2B5EF4-FFF2-40B4-BE49-F238E27FC236}">
                <a16:creationId xmlns:a16="http://schemas.microsoft.com/office/drawing/2014/main" id="{63E8626E-E31E-4BF0-B61F-5C3A311A55D2}"/>
              </a:ext>
            </a:extLst>
          </p:cNvPr>
          <p:cNvSpPr/>
          <p:nvPr/>
        </p:nvSpPr>
        <p:spPr>
          <a:xfrm>
            <a:off x="5943033" y="3140415"/>
            <a:ext cx="2019819" cy="744050"/>
          </a:xfrm>
          <a:prstGeom prst="rect">
            <a:avLst/>
          </a:prstGeom>
        </p:spPr>
        <p:txBody>
          <a:bodyPr wrap="square">
            <a:spAutoFit/>
          </a:bodyPr>
          <a:lstStyle/>
          <a:p>
            <a:pPr algn="just">
              <a:lnSpc>
                <a:spcPct val="120000"/>
              </a:lnSpc>
            </a:pPr>
            <a:r>
              <a:rPr lang="en-US" sz="1200" dirty="0">
                <a:solidFill>
                  <a:schemeClr val="tx1">
                    <a:lumMod val="65000"/>
                    <a:lumOff val="35000"/>
                  </a:schemeClr>
                </a:solidFill>
                <a:latin typeface="Poppins Light" panose="00000400000000000000" pitchFamily="2" charset="0"/>
                <a:cs typeface="Poppins Light" panose="00000400000000000000" pitchFamily="2" charset="0"/>
              </a:rPr>
              <a:t>A wonderful serenity has taken possession serenity</a:t>
            </a:r>
            <a:endParaRPr lang="id-ID" sz="1200" dirty="0">
              <a:solidFill>
                <a:schemeClr val="tx1">
                  <a:lumMod val="65000"/>
                  <a:lumOff val="35000"/>
                </a:schemeClr>
              </a:solidFill>
              <a:latin typeface="Poppins Light" panose="00000400000000000000" pitchFamily="2" charset="0"/>
              <a:cs typeface="Poppins Light" panose="00000400000000000000" pitchFamily="2" charset="0"/>
            </a:endParaRPr>
          </a:p>
        </p:txBody>
      </p:sp>
      <p:sp>
        <p:nvSpPr>
          <p:cNvPr id="41" name="Rectangle 40">
            <a:extLst>
              <a:ext uri="{FF2B5EF4-FFF2-40B4-BE49-F238E27FC236}">
                <a16:creationId xmlns:a16="http://schemas.microsoft.com/office/drawing/2014/main" id="{32F6352E-6E67-46DF-865A-4B7821F66097}"/>
              </a:ext>
            </a:extLst>
          </p:cNvPr>
          <p:cNvSpPr/>
          <p:nvPr/>
        </p:nvSpPr>
        <p:spPr>
          <a:xfrm>
            <a:off x="5943033" y="2556874"/>
            <a:ext cx="1766785" cy="400110"/>
          </a:xfrm>
          <a:prstGeom prst="rect">
            <a:avLst/>
          </a:prstGeom>
          <a:effectLst/>
        </p:spPr>
        <p:txBody>
          <a:bodyPr wrap="square">
            <a:spAutoFit/>
          </a:bodyPr>
          <a:lstStyle/>
          <a:p>
            <a:r>
              <a:rPr lang="id-ID" sz="2000" dirty="0">
                <a:solidFill>
                  <a:schemeClr val="tx1">
                    <a:lumMod val="65000"/>
                    <a:lumOff val="35000"/>
                  </a:schemeClr>
                </a:solidFill>
                <a:latin typeface="Poppins Light" panose="00000400000000000000" pitchFamily="2" charset="0"/>
                <a:ea typeface="Lato Heavy" panose="020F0502020204030203" pitchFamily="34" charset="0"/>
                <a:cs typeface="Lato Heavy" panose="020F0502020204030203" pitchFamily="34" charset="0"/>
              </a:rPr>
              <a:t>Our Brand</a:t>
            </a:r>
            <a:endParaRPr lang="en-US" sz="2000" dirty="0">
              <a:solidFill>
                <a:schemeClr val="tx1">
                  <a:lumMod val="65000"/>
                  <a:lumOff val="35000"/>
                </a:schemeClr>
              </a:solidFill>
              <a:latin typeface="Poppins Light" panose="00000400000000000000" pitchFamily="2" charset="0"/>
              <a:ea typeface="Lato Heavy" panose="020F0502020204030203" pitchFamily="34" charset="0"/>
              <a:cs typeface="Lato Heavy" panose="020F0502020204030203" pitchFamily="34" charset="0"/>
            </a:endParaRPr>
          </a:p>
        </p:txBody>
      </p:sp>
      <p:sp>
        <p:nvSpPr>
          <p:cNvPr id="42" name="Oval 41">
            <a:extLst>
              <a:ext uri="{FF2B5EF4-FFF2-40B4-BE49-F238E27FC236}">
                <a16:creationId xmlns:a16="http://schemas.microsoft.com/office/drawing/2014/main" id="{D0780EAD-5EB9-4678-A200-210CF86AC489}"/>
              </a:ext>
            </a:extLst>
          </p:cNvPr>
          <p:cNvSpPr/>
          <p:nvPr/>
        </p:nvSpPr>
        <p:spPr>
          <a:xfrm>
            <a:off x="4944814" y="4463896"/>
            <a:ext cx="739322" cy="739322"/>
          </a:xfrm>
          <a:prstGeom prst="ellipse">
            <a:avLst/>
          </a:prstGeom>
          <a:solidFill>
            <a:schemeClr val="accent3"/>
          </a:solidFill>
          <a:ln>
            <a:noFill/>
          </a:ln>
          <a:effectLst>
            <a:outerShdw blurRad="469900" dist="228600" dir="13500000" algn="b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sz="1200" b="1" dirty="0">
                <a:solidFill>
                  <a:schemeClr val="bg1"/>
                </a:solidFill>
                <a:latin typeface="Poppins Light" panose="00000400000000000000" pitchFamily="2" charset="0"/>
              </a:rPr>
              <a:t>78%</a:t>
            </a:r>
          </a:p>
        </p:txBody>
      </p:sp>
      <p:sp>
        <p:nvSpPr>
          <p:cNvPr id="43" name="Rectangle 42">
            <a:extLst>
              <a:ext uri="{FF2B5EF4-FFF2-40B4-BE49-F238E27FC236}">
                <a16:creationId xmlns:a16="http://schemas.microsoft.com/office/drawing/2014/main" id="{5D228071-9F3F-423D-9094-18A5E8D08469}"/>
              </a:ext>
            </a:extLst>
          </p:cNvPr>
          <p:cNvSpPr/>
          <p:nvPr/>
        </p:nvSpPr>
        <p:spPr>
          <a:xfrm>
            <a:off x="5943033" y="5016988"/>
            <a:ext cx="2019819" cy="744050"/>
          </a:xfrm>
          <a:prstGeom prst="rect">
            <a:avLst/>
          </a:prstGeom>
        </p:spPr>
        <p:txBody>
          <a:bodyPr wrap="square">
            <a:spAutoFit/>
          </a:bodyPr>
          <a:lstStyle/>
          <a:p>
            <a:pPr algn="just">
              <a:lnSpc>
                <a:spcPct val="120000"/>
              </a:lnSpc>
            </a:pPr>
            <a:r>
              <a:rPr lang="en-US" sz="1200" dirty="0">
                <a:solidFill>
                  <a:schemeClr val="tx1">
                    <a:lumMod val="65000"/>
                    <a:lumOff val="35000"/>
                  </a:schemeClr>
                </a:solidFill>
                <a:latin typeface="Poppins Light" panose="00000400000000000000" pitchFamily="2" charset="0"/>
                <a:cs typeface="Poppins Light" panose="00000400000000000000" pitchFamily="2" charset="0"/>
              </a:rPr>
              <a:t>A wonderful serenity has taken possession serenity</a:t>
            </a:r>
            <a:endParaRPr lang="id-ID" sz="1200" dirty="0">
              <a:solidFill>
                <a:schemeClr val="tx1">
                  <a:lumMod val="65000"/>
                  <a:lumOff val="35000"/>
                </a:schemeClr>
              </a:solidFill>
              <a:latin typeface="Poppins Light" panose="00000400000000000000" pitchFamily="2" charset="0"/>
              <a:cs typeface="Poppins Light" panose="00000400000000000000" pitchFamily="2" charset="0"/>
            </a:endParaRPr>
          </a:p>
        </p:txBody>
      </p:sp>
      <p:sp>
        <p:nvSpPr>
          <p:cNvPr id="44" name="Rectangle 43">
            <a:extLst>
              <a:ext uri="{FF2B5EF4-FFF2-40B4-BE49-F238E27FC236}">
                <a16:creationId xmlns:a16="http://schemas.microsoft.com/office/drawing/2014/main" id="{4539E36A-ACB4-4703-918B-F0E82E1E74D4}"/>
              </a:ext>
            </a:extLst>
          </p:cNvPr>
          <p:cNvSpPr/>
          <p:nvPr/>
        </p:nvSpPr>
        <p:spPr>
          <a:xfrm>
            <a:off x="5943033" y="4433447"/>
            <a:ext cx="1766785" cy="400110"/>
          </a:xfrm>
          <a:prstGeom prst="rect">
            <a:avLst/>
          </a:prstGeom>
          <a:effectLst/>
        </p:spPr>
        <p:txBody>
          <a:bodyPr wrap="square">
            <a:spAutoFit/>
          </a:bodyPr>
          <a:lstStyle/>
          <a:p>
            <a:r>
              <a:rPr lang="id-ID" sz="2000" dirty="0">
                <a:solidFill>
                  <a:schemeClr val="tx1">
                    <a:lumMod val="65000"/>
                    <a:lumOff val="35000"/>
                  </a:schemeClr>
                </a:solidFill>
                <a:latin typeface="Poppins Light" panose="00000400000000000000" pitchFamily="2" charset="0"/>
                <a:ea typeface="Lato Heavy" panose="020F0502020204030203" pitchFamily="34" charset="0"/>
                <a:cs typeface="Lato Heavy" panose="020F0502020204030203" pitchFamily="34" charset="0"/>
              </a:rPr>
              <a:t>Our Brand</a:t>
            </a:r>
            <a:endParaRPr lang="en-US" sz="2000" dirty="0">
              <a:solidFill>
                <a:schemeClr val="tx1">
                  <a:lumMod val="65000"/>
                  <a:lumOff val="35000"/>
                </a:schemeClr>
              </a:solidFill>
              <a:latin typeface="Poppins Light" panose="00000400000000000000" pitchFamily="2" charset="0"/>
              <a:ea typeface="Lato Heavy" panose="020F0502020204030203" pitchFamily="34" charset="0"/>
              <a:cs typeface="Lato Heavy" panose="020F0502020204030203" pitchFamily="34" charset="0"/>
            </a:endParaRPr>
          </a:p>
        </p:txBody>
      </p:sp>
      <p:sp>
        <p:nvSpPr>
          <p:cNvPr id="22" name="Oval 21">
            <a:extLst>
              <a:ext uri="{FF2B5EF4-FFF2-40B4-BE49-F238E27FC236}">
                <a16:creationId xmlns:a16="http://schemas.microsoft.com/office/drawing/2014/main" id="{0D29C049-9315-4196-AC2E-5D07991D98BE}"/>
              </a:ext>
            </a:extLst>
          </p:cNvPr>
          <p:cNvSpPr/>
          <p:nvPr/>
        </p:nvSpPr>
        <p:spPr>
          <a:xfrm>
            <a:off x="8445564" y="2587323"/>
            <a:ext cx="739322" cy="739322"/>
          </a:xfrm>
          <a:prstGeom prst="ellipse">
            <a:avLst/>
          </a:prstGeom>
          <a:solidFill>
            <a:schemeClr val="accent2"/>
          </a:solidFill>
          <a:ln>
            <a:noFill/>
          </a:ln>
          <a:effectLst>
            <a:outerShdw blurRad="469900" dist="228600" dir="13500000" algn="b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sz="1200" b="1" dirty="0">
                <a:solidFill>
                  <a:schemeClr val="bg1"/>
                </a:solidFill>
                <a:latin typeface="Poppins Light" panose="00000400000000000000" pitchFamily="2" charset="0"/>
              </a:rPr>
              <a:t>56%</a:t>
            </a:r>
          </a:p>
        </p:txBody>
      </p:sp>
      <p:sp>
        <p:nvSpPr>
          <p:cNvPr id="23" name="Rectangle 22">
            <a:extLst>
              <a:ext uri="{FF2B5EF4-FFF2-40B4-BE49-F238E27FC236}">
                <a16:creationId xmlns:a16="http://schemas.microsoft.com/office/drawing/2014/main" id="{0EB6F152-45A3-4ACE-B7FE-704721A8893A}"/>
              </a:ext>
            </a:extLst>
          </p:cNvPr>
          <p:cNvSpPr/>
          <p:nvPr/>
        </p:nvSpPr>
        <p:spPr>
          <a:xfrm>
            <a:off x="9443783" y="3140415"/>
            <a:ext cx="2019819" cy="744050"/>
          </a:xfrm>
          <a:prstGeom prst="rect">
            <a:avLst/>
          </a:prstGeom>
        </p:spPr>
        <p:txBody>
          <a:bodyPr wrap="square">
            <a:spAutoFit/>
          </a:bodyPr>
          <a:lstStyle/>
          <a:p>
            <a:pPr algn="just">
              <a:lnSpc>
                <a:spcPct val="120000"/>
              </a:lnSpc>
            </a:pPr>
            <a:r>
              <a:rPr lang="en-US" sz="1200" dirty="0">
                <a:solidFill>
                  <a:schemeClr val="tx1">
                    <a:lumMod val="65000"/>
                    <a:lumOff val="35000"/>
                  </a:schemeClr>
                </a:solidFill>
                <a:latin typeface="Poppins Light" panose="00000400000000000000" pitchFamily="2" charset="0"/>
                <a:cs typeface="Poppins Light" panose="00000400000000000000" pitchFamily="2" charset="0"/>
              </a:rPr>
              <a:t>A wonderful serenity has taken possession serenity</a:t>
            </a:r>
            <a:endParaRPr lang="id-ID" sz="1200" dirty="0">
              <a:solidFill>
                <a:schemeClr val="tx1">
                  <a:lumMod val="65000"/>
                  <a:lumOff val="35000"/>
                </a:schemeClr>
              </a:solidFill>
              <a:latin typeface="Poppins Light" panose="00000400000000000000" pitchFamily="2" charset="0"/>
              <a:cs typeface="Poppins Light" panose="00000400000000000000" pitchFamily="2" charset="0"/>
            </a:endParaRPr>
          </a:p>
        </p:txBody>
      </p:sp>
      <p:sp>
        <p:nvSpPr>
          <p:cNvPr id="24" name="Rectangle 23">
            <a:extLst>
              <a:ext uri="{FF2B5EF4-FFF2-40B4-BE49-F238E27FC236}">
                <a16:creationId xmlns:a16="http://schemas.microsoft.com/office/drawing/2014/main" id="{14D9C9E1-0949-4530-9F64-DD514728B02D}"/>
              </a:ext>
            </a:extLst>
          </p:cNvPr>
          <p:cNvSpPr/>
          <p:nvPr/>
        </p:nvSpPr>
        <p:spPr>
          <a:xfrm>
            <a:off x="9443783" y="2556874"/>
            <a:ext cx="1766785" cy="400110"/>
          </a:xfrm>
          <a:prstGeom prst="rect">
            <a:avLst/>
          </a:prstGeom>
          <a:effectLst/>
        </p:spPr>
        <p:txBody>
          <a:bodyPr wrap="square">
            <a:spAutoFit/>
          </a:bodyPr>
          <a:lstStyle/>
          <a:p>
            <a:r>
              <a:rPr lang="id-ID" sz="2000" dirty="0">
                <a:solidFill>
                  <a:schemeClr val="tx1">
                    <a:lumMod val="65000"/>
                    <a:lumOff val="35000"/>
                  </a:schemeClr>
                </a:solidFill>
                <a:latin typeface="Poppins Light" panose="00000400000000000000" pitchFamily="2" charset="0"/>
                <a:ea typeface="Lato Heavy" panose="020F0502020204030203" pitchFamily="34" charset="0"/>
                <a:cs typeface="Lato Heavy" panose="020F0502020204030203" pitchFamily="34" charset="0"/>
              </a:rPr>
              <a:t>Our Brand</a:t>
            </a:r>
            <a:endParaRPr lang="en-US" sz="2000" dirty="0">
              <a:solidFill>
                <a:schemeClr val="tx1">
                  <a:lumMod val="65000"/>
                  <a:lumOff val="35000"/>
                </a:schemeClr>
              </a:solidFill>
              <a:latin typeface="Poppins Light" panose="00000400000000000000" pitchFamily="2" charset="0"/>
              <a:ea typeface="Lato Heavy" panose="020F0502020204030203" pitchFamily="34" charset="0"/>
              <a:cs typeface="Lato Heavy" panose="020F0502020204030203" pitchFamily="34" charset="0"/>
            </a:endParaRPr>
          </a:p>
        </p:txBody>
      </p:sp>
      <p:sp>
        <p:nvSpPr>
          <p:cNvPr id="25" name="Oval 24">
            <a:extLst>
              <a:ext uri="{FF2B5EF4-FFF2-40B4-BE49-F238E27FC236}">
                <a16:creationId xmlns:a16="http://schemas.microsoft.com/office/drawing/2014/main" id="{163D4DB1-C383-4DCC-BC2B-9C28293ED641}"/>
              </a:ext>
            </a:extLst>
          </p:cNvPr>
          <p:cNvSpPr/>
          <p:nvPr/>
        </p:nvSpPr>
        <p:spPr>
          <a:xfrm>
            <a:off x="8445564" y="4463896"/>
            <a:ext cx="739322" cy="739322"/>
          </a:xfrm>
          <a:prstGeom prst="ellipse">
            <a:avLst/>
          </a:prstGeom>
          <a:solidFill>
            <a:schemeClr val="accent4"/>
          </a:solidFill>
          <a:ln>
            <a:noFill/>
          </a:ln>
          <a:effectLst>
            <a:outerShdw blurRad="469900" dist="228600" dir="13500000" algn="br"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sz="1200" b="1" dirty="0">
                <a:solidFill>
                  <a:schemeClr val="bg1"/>
                </a:solidFill>
                <a:latin typeface="Poppins Light" panose="00000400000000000000" pitchFamily="2" charset="0"/>
              </a:rPr>
              <a:t>78%</a:t>
            </a:r>
          </a:p>
        </p:txBody>
      </p:sp>
      <p:sp>
        <p:nvSpPr>
          <p:cNvPr id="32" name="Rectangle 31">
            <a:extLst>
              <a:ext uri="{FF2B5EF4-FFF2-40B4-BE49-F238E27FC236}">
                <a16:creationId xmlns:a16="http://schemas.microsoft.com/office/drawing/2014/main" id="{306C5B4D-EF40-4527-B107-1BE8933A426D}"/>
              </a:ext>
            </a:extLst>
          </p:cNvPr>
          <p:cNvSpPr/>
          <p:nvPr/>
        </p:nvSpPr>
        <p:spPr>
          <a:xfrm>
            <a:off x="9443783" y="5016988"/>
            <a:ext cx="2019819" cy="744050"/>
          </a:xfrm>
          <a:prstGeom prst="rect">
            <a:avLst/>
          </a:prstGeom>
        </p:spPr>
        <p:txBody>
          <a:bodyPr wrap="square">
            <a:spAutoFit/>
          </a:bodyPr>
          <a:lstStyle/>
          <a:p>
            <a:pPr algn="just">
              <a:lnSpc>
                <a:spcPct val="120000"/>
              </a:lnSpc>
            </a:pPr>
            <a:r>
              <a:rPr lang="en-US" sz="1200" dirty="0">
                <a:solidFill>
                  <a:schemeClr val="tx1">
                    <a:lumMod val="65000"/>
                    <a:lumOff val="35000"/>
                  </a:schemeClr>
                </a:solidFill>
                <a:latin typeface="Poppins Light" panose="00000400000000000000" pitchFamily="2" charset="0"/>
                <a:cs typeface="Poppins Light" panose="00000400000000000000" pitchFamily="2" charset="0"/>
              </a:rPr>
              <a:t>A wonderful serenity has taken possession serenity</a:t>
            </a:r>
            <a:endParaRPr lang="id-ID" sz="1200" dirty="0">
              <a:solidFill>
                <a:schemeClr val="tx1">
                  <a:lumMod val="65000"/>
                  <a:lumOff val="35000"/>
                </a:schemeClr>
              </a:solidFill>
              <a:latin typeface="Poppins Light" panose="00000400000000000000" pitchFamily="2" charset="0"/>
              <a:cs typeface="Poppins Light" panose="00000400000000000000" pitchFamily="2" charset="0"/>
            </a:endParaRPr>
          </a:p>
        </p:txBody>
      </p:sp>
      <p:sp>
        <p:nvSpPr>
          <p:cNvPr id="33" name="Rectangle 32">
            <a:extLst>
              <a:ext uri="{FF2B5EF4-FFF2-40B4-BE49-F238E27FC236}">
                <a16:creationId xmlns:a16="http://schemas.microsoft.com/office/drawing/2014/main" id="{F1823EEC-1CEB-47CB-96F5-803A9D48F802}"/>
              </a:ext>
            </a:extLst>
          </p:cNvPr>
          <p:cNvSpPr/>
          <p:nvPr/>
        </p:nvSpPr>
        <p:spPr>
          <a:xfrm>
            <a:off x="9443783" y="4433447"/>
            <a:ext cx="1766785" cy="400110"/>
          </a:xfrm>
          <a:prstGeom prst="rect">
            <a:avLst/>
          </a:prstGeom>
          <a:effectLst/>
        </p:spPr>
        <p:txBody>
          <a:bodyPr wrap="square">
            <a:spAutoFit/>
          </a:bodyPr>
          <a:lstStyle/>
          <a:p>
            <a:r>
              <a:rPr lang="id-ID" sz="2000" dirty="0">
                <a:solidFill>
                  <a:schemeClr val="tx1">
                    <a:lumMod val="65000"/>
                    <a:lumOff val="35000"/>
                  </a:schemeClr>
                </a:solidFill>
                <a:latin typeface="Poppins Light" panose="00000400000000000000" pitchFamily="2" charset="0"/>
                <a:ea typeface="Lato Heavy" panose="020F0502020204030203" pitchFamily="34" charset="0"/>
                <a:cs typeface="Lato Heavy" panose="020F0502020204030203" pitchFamily="34" charset="0"/>
              </a:rPr>
              <a:t>Our Brand</a:t>
            </a:r>
            <a:endParaRPr lang="en-US" sz="2000" dirty="0">
              <a:solidFill>
                <a:schemeClr val="tx1">
                  <a:lumMod val="65000"/>
                  <a:lumOff val="35000"/>
                </a:schemeClr>
              </a:solidFill>
              <a:latin typeface="Poppins Light" panose="00000400000000000000" pitchFamily="2" charset="0"/>
              <a:ea typeface="Lato Heavy" panose="020F0502020204030203" pitchFamily="34" charset="0"/>
              <a:cs typeface="Lato Heavy" panose="020F0502020204030203" pitchFamily="34" charset="0"/>
            </a:endParaRPr>
          </a:p>
        </p:txBody>
      </p:sp>
      <p:grpSp>
        <p:nvGrpSpPr>
          <p:cNvPr id="20" name="Group 19"/>
          <p:cNvGrpSpPr/>
          <p:nvPr/>
        </p:nvGrpSpPr>
        <p:grpSpPr>
          <a:xfrm>
            <a:off x="279400" y="1"/>
            <a:ext cx="11912600" cy="6857999"/>
            <a:chOff x="279400" y="1"/>
            <a:chExt cx="11912600" cy="6857999"/>
          </a:xfrm>
        </p:grpSpPr>
        <p:grpSp>
          <p:nvGrpSpPr>
            <p:cNvPr id="21" name="Group 20"/>
            <p:cNvGrpSpPr/>
            <p:nvPr/>
          </p:nvGrpSpPr>
          <p:grpSpPr>
            <a:xfrm>
              <a:off x="279400" y="215900"/>
              <a:ext cx="533400" cy="533400"/>
              <a:chOff x="901700" y="4102100"/>
              <a:chExt cx="1879600" cy="1879600"/>
            </a:xfrm>
          </p:grpSpPr>
          <p:sp>
            <p:nvSpPr>
              <p:cNvPr id="49" name="Donut 48"/>
              <p:cNvSpPr/>
              <p:nvPr/>
            </p:nvSpPr>
            <p:spPr>
              <a:xfrm>
                <a:off x="901700" y="4102100"/>
                <a:ext cx="1879600" cy="1879600"/>
              </a:xfrm>
              <a:prstGeom prst="donut">
                <a:avLst>
                  <a:gd name="adj" fmla="val 810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0" name="Oval 49"/>
              <p:cNvSpPr/>
              <p:nvPr/>
            </p:nvSpPr>
            <p:spPr>
              <a:xfrm>
                <a:off x="1320800" y="4521200"/>
                <a:ext cx="1041400" cy="10414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4" name="Freeform 33"/>
            <p:cNvSpPr/>
            <p:nvPr/>
          </p:nvSpPr>
          <p:spPr>
            <a:xfrm>
              <a:off x="11239500" y="4445000"/>
              <a:ext cx="952500" cy="1905000"/>
            </a:xfrm>
            <a:custGeom>
              <a:avLst/>
              <a:gdLst>
                <a:gd name="connsiteX0" fmla="*/ 1219200 w 1219200"/>
                <a:gd name="connsiteY0" fmla="*/ 543697 h 2438400"/>
                <a:gd name="connsiteX1" fmla="*/ 1219200 w 1219200"/>
                <a:gd name="connsiteY1" fmla="*/ 1894703 h 2438400"/>
                <a:gd name="connsiteX2" fmla="*/ 543697 w 1219200"/>
                <a:gd name="connsiteY2" fmla="*/ 1219200 h 2438400"/>
                <a:gd name="connsiteX3" fmla="*/ 1219200 w 1219200"/>
                <a:gd name="connsiteY3" fmla="*/ 543697 h 2438400"/>
                <a:gd name="connsiteX4" fmla="*/ 1219200 w 1219200"/>
                <a:gd name="connsiteY4" fmla="*/ 0 h 2438400"/>
                <a:gd name="connsiteX5" fmla="*/ 1219200 w 1219200"/>
                <a:gd name="connsiteY5" fmla="*/ 197705 h 2438400"/>
                <a:gd name="connsiteX6" fmla="*/ 197705 w 1219200"/>
                <a:gd name="connsiteY6" fmla="*/ 1219200 h 2438400"/>
                <a:gd name="connsiteX7" fmla="*/ 1219200 w 1219200"/>
                <a:gd name="connsiteY7" fmla="*/ 2240695 h 2438400"/>
                <a:gd name="connsiteX8" fmla="*/ 1219200 w 1219200"/>
                <a:gd name="connsiteY8" fmla="*/ 2438400 h 2438400"/>
                <a:gd name="connsiteX9" fmla="*/ 0 w 1219200"/>
                <a:gd name="connsiteY9" fmla="*/ 1219200 h 2438400"/>
                <a:gd name="connsiteX10" fmla="*/ 1219200 w 1219200"/>
                <a:gd name="connsiteY10" fmla="*/ 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 h="2438400">
                  <a:moveTo>
                    <a:pt x="1219200" y="543697"/>
                  </a:moveTo>
                  <a:lnTo>
                    <a:pt x="1219200" y="1894703"/>
                  </a:lnTo>
                  <a:cubicBezTo>
                    <a:pt x="846130" y="1894703"/>
                    <a:pt x="543697" y="1592270"/>
                    <a:pt x="543697" y="1219200"/>
                  </a:cubicBezTo>
                  <a:cubicBezTo>
                    <a:pt x="543697" y="846130"/>
                    <a:pt x="846130" y="543697"/>
                    <a:pt x="1219200" y="543697"/>
                  </a:cubicBezTo>
                  <a:close/>
                  <a:moveTo>
                    <a:pt x="1219200" y="0"/>
                  </a:moveTo>
                  <a:lnTo>
                    <a:pt x="1219200" y="197705"/>
                  </a:lnTo>
                  <a:cubicBezTo>
                    <a:pt x="655044" y="197705"/>
                    <a:pt x="197705" y="655044"/>
                    <a:pt x="197705" y="1219200"/>
                  </a:cubicBezTo>
                  <a:cubicBezTo>
                    <a:pt x="197705" y="1783356"/>
                    <a:pt x="655044" y="2240695"/>
                    <a:pt x="1219200" y="2240695"/>
                  </a:cubicBezTo>
                  <a:lnTo>
                    <a:pt x="1219200" y="2438400"/>
                  </a:lnTo>
                  <a:cubicBezTo>
                    <a:pt x="545854" y="2438400"/>
                    <a:pt x="0" y="1892546"/>
                    <a:pt x="0" y="1219200"/>
                  </a:cubicBezTo>
                  <a:cubicBezTo>
                    <a:pt x="0" y="545854"/>
                    <a:pt x="545854" y="0"/>
                    <a:pt x="12192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p:cNvSpPr txBox="1"/>
            <p:nvPr/>
          </p:nvSpPr>
          <p:spPr>
            <a:xfrm>
              <a:off x="863600" y="344100"/>
              <a:ext cx="1454244" cy="276999"/>
            </a:xfrm>
            <a:prstGeom prst="rect">
              <a:avLst/>
            </a:prstGeom>
            <a:noFill/>
          </p:spPr>
          <p:txBody>
            <a:bodyPr wrap="none" rtlCol="0">
              <a:spAutoFit/>
            </a:bodyPr>
            <a:lstStyle/>
            <a:p>
              <a:r>
                <a:rPr lang="en-US" sz="1200" dirty="0">
                  <a:solidFill>
                    <a:schemeClr val="bg1">
                      <a:lumMod val="75000"/>
                    </a:schemeClr>
                  </a:solidFill>
                  <a:latin typeface="Poppins" panose="00000500000000000000" pitchFamily="2" charset="0"/>
                  <a:cs typeface="Poppins" panose="00000500000000000000" pitchFamily="2" charset="0"/>
                </a:rPr>
                <a:t>CLOSE UP PHOTO</a:t>
              </a:r>
            </a:p>
          </p:txBody>
        </p:sp>
        <p:sp>
          <p:nvSpPr>
            <p:cNvPr id="36" name="Freeform 35"/>
            <p:cNvSpPr/>
            <p:nvPr/>
          </p:nvSpPr>
          <p:spPr>
            <a:xfrm>
              <a:off x="10176022" y="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rot="10800000">
              <a:off x="719266" y="623690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p:cNvGrpSpPr/>
            <p:nvPr/>
          </p:nvGrpSpPr>
          <p:grpSpPr>
            <a:xfrm rot="5400000">
              <a:off x="10147488" y="2539838"/>
              <a:ext cx="3336260" cy="253916"/>
              <a:chOff x="2362388" y="2033200"/>
              <a:chExt cx="3336260" cy="253916"/>
            </a:xfrm>
          </p:grpSpPr>
          <p:sp>
            <p:nvSpPr>
              <p:cNvPr id="45" name="TextBox 44"/>
              <p:cNvSpPr txBox="1"/>
              <p:nvPr/>
            </p:nvSpPr>
            <p:spPr>
              <a:xfrm>
                <a:off x="2362388" y="2033200"/>
                <a:ext cx="740908"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Home</a:t>
                </a:r>
              </a:p>
            </p:txBody>
          </p:sp>
          <p:sp>
            <p:nvSpPr>
              <p:cNvPr id="46" name="TextBox 45"/>
              <p:cNvSpPr txBox="1"/>
              <p:nvPr/>
            </p:nvSpPr>
            <p:spPr>
              <a:xfrm>
                <a:off x="3273992" y="2033200"/>
                <a:ext cx="764953"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Photo</a:t>
                </a:r>
              </a:p>
            </p:txBody>
          </p:sp>
          <p:sp>
            <p:nvSpPr>
              <p:cNvPr id="47" name="TextBox 46"/>
              <p:cNvSpPr txBox="1"/>
              <p:nvPr/>
            </p:nvSpPr>
            <p:spPr>
              <a:xfrm>
                <a:off x="4209641" y="2033200"/>
                <a:ext cx="763351"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Video</a:t>
                </a:r>
              </a:p>
            </p:txBody>
          </p:sp>
          <p:sp>
            <p:nvSpPr>
              <p:cNvPr id="48" name="TextBox 47"/>
              <p:cNvSpPr txBox="1"/>
              <p:nvPr/>
            </p:nvSpPr>
            <p:spPr>
              <a:xfrm>
                <a:off x="5143688" y="2033200"/>
                <a:ext cx="554960"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Exit</a:t>
                </a:r>
              </a:p>
            </p:txBody>
          </p:sp>
        </p:grpSp>
      </p:grpSp>
      <p:sp>
        <p:nvSpPr>
          <p:cNvPr id="51" name="TextBox 50"/>
          <p:cNvSpPr txBox="1"/>
          <p:nvPr/>
        </p:nvSpPr>
        <p:spPr>
          <a:xfrm>
            <a:off x="3748251" y="857713"/>
            <a:ext cx="4695517" cy="707886"/>
          </a:xfrm>
          <a:prstGeom prst="rect">
            <a:avLst/>
          </a:prstGeom>
          <a:noFill/>
        </p:spPr>
        <p:txBody>
          <a:bodyPr wrap="none" rtlCol="0">
            <a:spAutoFit/>
          </a:bodyPr>
          <a:lstStyle/>
          <a:p>
            <a:pPr algn="ctr"/>
            <a:r>
              <a:rPr lang="en-US" sz="4000" dirty="0">
                <a:solidFill>
                  <a:schemeClr val="tx1">
                    <a:lumMod val="75000"/>
                    <a:lumOff val="25000"/>
                  </a:schemeClr>
                </a:solidFill>
                <a:latin typeface="Bree Serif" panose="02000503040000020004" pitchFamily="2" charset="0"/>
              </a:rPr>
              <a:t>Infographic </a:t>
            </a:r>
            <a:r>
              <a:rPr lang="en-US" sz="4000" dirty="0">
                <a:solidFill>
                  <a:schemeClr val="accent4"/>
                </a:solidFill>
                <a:latin typeface="Bree Serif" panose="02000503040000020004" pitchFamily="2" charset="0"/>
              </a:rPr>
              <a:t>Section</a:t>
            </a:r>
          </a:p>
        </p:txBody>
      </p:sp>
    </p:spTree>
    <p:extLst>
      <p:ext uri="{BB962C8B-B14F-4D97-AF65-F5344CB8AC3E}">
        <p14:creationId xmlns:p14="http://schemas.microsoft.com/office/powerpoint/2010/main" val="1031760281"/>
      </p:ext>
    </p:extLst>
  </p:cSld>
  <p:clrMapOvr>
    <a:masterClrMapping/>
  </p:clrMapOvr>
  <p:transition spd="slow">
    <p:wip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TextBox 55"/>
          <p:cNvSpPr txBox="1"/>
          <p:nvPr/>
        </p:nvSpPr>
        <p:spPr>
          <a:xfrm>
            <a:off x="1449311" y="2456769"/>
            <a:ext cx="431528" cy="1107996"/>
          </a:xfrm>
          <a:prstGeom prst="rect">
            <a:avLst/>
          </a:prstGeom>
          <a:noFill/>
        </p:spPr>
        <p:txBody>
          <a:bodyPr wrap="none" rtlCol="0">
            <a:spAutoFit/>
          </a:bodyPr>
          <a:lstStyle/>
          <a:p>
            <a:r>
              <a:rPr lang="en-US" sz="6600" dirty="0">
                <a:solidFill>
                  <a:schemeClr val="bg1">
                    <a:lumMod val="95000"/>
                  </a:schemeClr>
                </a:solidFill>
                <a:latin typeface="Poppins Light" panose="00000400000000000000" pitchFamily="2" charset="0"/>
              </a:rPr>
              <a:t>1</a:t>
            </a:r>
          </a:p>
        </p:txBody>
      </p:sp>
      <p:sp>
        <p:nvSpPr>
          <p:cNvPr id="57" name="TextBox 56"/>
          <p:cNvSpPr txBox="1"/>
          <p:nvPr/>
        </p:nvSpPr>
        <p:spPr>
          <a:xfrm>
            <a:off x="2193305" y="2741652"/>
            <a:ext cx="1681871" cy="338554"/>
          </a:xfrm>
          <a:prstGeom prst="rect">
            <a:avLst/>
          </a:prstGeom>
          <a:solidFill>
            <a:schemeClr val="accent2"/>
          </a:solidFill>
        </p:spPr>
        <p:txBody>
          <a:bodyPr wrap="none" rtlCol="0">
            <a:spAutoFit/>
          </a:bodyPr>
          <a:lstStyle/>
          <a:p>
            <a:pPr algn="r"/>
            <a:r>
              <a:rPr lang="en-US" sz="1600" dirty="0">
                <a:solidFill>
                  <a:schemeClr val="tx1">
                    <a:lumMod val="65000"/>
                    <a:lumOff val="35000"/>
                  </a:schemeClr>
                </a:solidFill>
                <a:latin typeface="Poppins Light" panose="00000400000000000000" pitchFamily="2" charset="0"/>
              </a:rPr>
              <a:t>Insert title here</a:t>
            </a:r>
          </a:p>
        </p:txBody>
      </p:sp>
      <p:sp>
        <p:nvSpPr>
          <p:cNvPr id="65" name="TextBox 64"/>
          <p:cNvSpPr txBox="1"/>
          <p:nvPr/>
        </p:nvSpPr>
        <p:spPr>
          <a:xfrm>
            <a:off x="2136195" y="3249404"/>
            <a:ext cx="2352732" cy="643894"/>
          </a:xfrm>
          <a:prstGeom prst="rect">
            <a:avLst/>
          </a:prstGeom>
          <a:noFill/>
        </p:spPr>
        <p:txBody>
          <a:bodyPr wrap="square" rtlCol="0">
            <a:spAutoFit/>
          </a:bodyPr>
          <a:lstStyle/>
          <a:p>
            <a:pPr>
              <a:lnSpc>
                <a:spcPct val="110000"/>
              </a:lnSpc>
            </a:pPr>
            <a:r>
              <a:rPr lang="en-US" sz="1100" dirty="0">
                <a:solidFill>
                  <a:schemeClr val="tx1">
                    <a:lumMod val="65000"/>
                    <a:lumOff val="35000"/>
                  </a:schemeClr>
                </a:solidFill>
                <a:latin typeface="Poppins Light" panose="00000400000000000000" pitchFamily="2" charset="0"/>
              </a:rPr>
              <a:t>Sed perspiciatis unde omnis iste natus error voluptatem rem.</a:t>
            </a:r>
          </a:p>
        </p:txBody>
      </p:sp>
      <p:sp>
        <p:nvSpPr>
          <p:cNvPr id="67" name="TextBox 66"/>
          <p:cNvSpPr txBox="1"/>
          <p:nvPr/>
        </p:nvSpPr>
        <p:spPr>
          <a:xfrm>
            <a:off x="1460843" y="4143066"/>
            <a:ext cx="668773" cy="1107996"/>
          </a:xfrm>
          <a:prstGeom prst="rect">
            <a:avLst/>
          </a:prstGeom>
          <a:noFill/>
        </p:spPr>
        <p:txBody>
          <a:bodyPr wrap="none" rtlCol="0">
            <a:spAutoFit/>
          </a:bodyPr>
          <a:lstStyle/>
          <a:p>
            <a:r>
              <a:rPr lang="en-US" sz="6600" dirty="0">
                <a:solidFill>
                  <a:schemeClr val="bg1">
                    <a:lumMod val="95000"/>
                  </a:schemeClr>
                </a:solidFill>
                <a:latin typeface="Poppins Light" panose="00000400000000000000" pitchFamily="2" charset="0"/>
              </a:rPr>
              <a:t>2</a:t>
            </a:r>
          </a:p>
        </p:txBody>
      </p:sp>
      <p:sp>
        <p:nvSpPr>
          <p:cNvPr id="68" name="TextBox 67"/>
          <p:cNvSpPr txBox="1"/>
          <p:nvPr/>
        </p:nvSpPr>
        <p:spPr>
          <a:xfrm>
            <a:off x="2204837" y="4427949"/>
            <a:ext cx="1681871" cy="338554"/>
          </a:xfrm>
          <a:prstGeom prst="rect">
            <a:avLst/>
          </a:prstGeom>
          <a:solidFill>
            <a:schemeClr val="accent5"/>
          </a:solidFill>
        </p:spPr>
        <p:txBody>
          <a:bodyPr wrap="none" rtlCol="0">
            <a:spAutoFit/>
          </a:bodyPr>
          <a:lstStyle/>
          <a:p>
            <a:pPr algn="r"/>
            <a:r>
              <a:rPr lang="en-US" sz="1600" dirty="0">
                <a:solidFill>
                  <a:schemeClr val="tx1">
                    <a:lumMod val="65000"/>
                    <a:lumOff val="35000"/>
                  </a:schemeClr>
                </a:solidFill>
                <a:latin typeface="Poppins Light" panose="00000400000000000000" pitchFamily="2" charset="0"/>
              </a:rPr>
              <a:t>Insert title here</a:t>
            </a:r>
          </a:p>
        </p:txBody>
      </p:sp>
      <p:sp>
        <p:nvSpPr>
          <p:cNvPr id="69" name="TextBox 68"/>
          <p:cNvSpPr txBox="1"/>
          <p:nvPr/>
        </p:nvSpPr>
        <p:spPr>
          <a:xfrm>
            <a:off x="2147727" y="4935701"/>
            <a:ext cx="2352732" cy="643894"/>
          </a:xfrm>
          <a:prstGeom prst="rect">
            <a:avLst/>
          </a:prstGeom>
          <a:noFill/>
        </p:spPr>
        <p:txBody>
          <a:bodyPr wrap="square" rtlCol="0">
            <a:spAutoFit/>
          </a:bodyPr>
          <a:lstStyle/>
          <a:p>
            <a:pPr>
              <a:lnSpc>
                <a:spcPct val="110000"/>
              </a:lnSpc>
            </a:pPr>
            <a:r>
              <a:rPr lang="en-US" sz="1100" dirty="0">
                <a:solidFill>
                  <a:schemeClr val="tx1">
                    <a:lumMod val="65000"/>
                    <a:lumOff val="35000"/>
                  </a:schemeClr>
                </a:solidFill>
                <a:latin typeface="Poppins Light" panose="00000400000000000000" pitchFamily="2" charset="0"/>
              </a:rPr>
              <a:t>Sed perspiciatis unde omnis iste natus error voluptatem rem.</a:t>
            </a:r>
          </a:p>
        </p:txBody>
      </p:sp>
      <p:sp>
        <p:nvSpPr>
          <p:cNvPr id="71" name="TextBox 70"/>
          <p:cNvSpPr txBox="1"/>
          <p:nvPr/>
        </p:nvSpPr>
        <p:spPr>
          <a:xfrm>
            <a:off x="4760316" y="2456769"/>
            <a:ext cx="679994" cy="1107996"/>
          </a:xfrm>
          <a:prstGeom prst="rect">
            <a:avLst/>
          </a:prstGeom>
          <a:noFill/>
        </p:spPr>
        <p:txBody>
          <a:bodyPr wrap="none" rtlCol="0">
            <a:spAutoFit/>
          </a:bodyPr>
          <a:lstStyle/>
          <a:p>
            <a:r>
              <a:rPr lang="en-US" sz="6600" dirty="0">
                <a:solidFill>
                  <a:schemeClr val="bg1">
                    <a:lumMod val="95000"/>
                  </a:schemeClr>
                </a:solidFill>
                <a:latin typeface="Poppins Light" panose="00000400000000000000" pitchFamily="2" charset="0"/>
              </a:rPr>
              <a:t>3</a:t>
            </a:r>
          </a:p>
        </p:txBody>
      </p:sp>
      <p:sp>
        <p:nvSpPr>
          <p:cNvPr id="72" name="TextBox 71"/>
          <p:cNvSpPr txBox="1"/>
          <p:nvPr/>
        </p:nvSpPr>
        <p:spPr>
          <a:xfrm>
            <a:off x="5504310" y="2741652"/>
            <a:ext cx="1681871" cy="338554"/>
          </a:xfrm>
          <a:prstGeom prst="rect">
            <a:avLst/>
          </a:prstGeom>
          <a:solidFill>
            <a:schemeClr val="accent3"/>
          </a:solidFill>
        </p:spPr>
        <p:txBody>
          <a:bodyPr wrap="none" rtlCol="0">
            <a:spAutoFit/>
          </a:bodyPr>
          <a:lstStyle/>
          <a:p>
            <a:pPr algn="r"/>
            <a:r>
              <a:rPr lang="en-US" sz="1600" dirty="0">
                <a:solidFill>
                  <a:schemeClr val="tx1">
                    <a:lumMod val="65000"/>
                    <a:lumOff val="35000"/>
                  </a:schemeClr>
                </a:solidFill>
                <a:latin typeface="Poppins Light" panose="00000400000000000000" pitchFamily="2" charset="0"/>
              </a:rPr>
              <a:t>Insert title here</a:t>
            </a:r>
          </a:p>
        </p:txBody>
      </p:sp>
      <p:sp>
        <p:nvSpPr>
          <p:cNvPr id="73" name="TextBox 72"/>
          <p:cNvSpPr txBox="1"/>
          <p:nvPr/>
        </p:nvSpPr>
        <p:spPr>
          <a:xfrm>
            <a:off x="5447200" y="3249404"/>
            <a:ext cx="2352732" cy="643894"/>
          </a:xfrm>
          <a:prstGeom prst="rect">
            <a:avLst/>
          </a:prstGeom>
          <a:noFill/>
        </p:spPr>
        <p:txBody>
          <a:bodyPr wrap="square" rtlCol="0">
            <a:spAutoFit/>
          </a:bodyPr>
          <a:lstStyle/>
          <a:p>
            <a:pPr>
              <a:lnSpc>
                <a:spcPct val="110000"/>
              </a:lnSpc>
            </a:pPr>
            <a:r>
              <a:rPr lang="en-US" sz="1100" dirty="0">
                <a:solidFill>
                  <a:schemeClr val="tx1">
                    <a:lumMod val="65000"/>
                    <a:lumOff val="35000"/>
                  </a:schemeClr>
                </a:solidFill>
                <a:latin typeface="Poppins Light" panose="00000400000000000000" pitchFamily="2" charset="0"/>
              </a:rPr>
              <a:t>Sed perspiciatis unde omnis iste natus error voluptatem rem.</a:t>
            </a:r>
          </a:p>
        </p:txBody>
      </p:sp>
      <p:sp>
        <p:nvSpPr>
          <p:cNvPr id="33" name="TextBox 32">
            <a:extLst>
              <a:ext uri="{FF2B5EF4-FFF2-40B4-BE49-F238E27FC236}">
                <a16:creationId xmlns:a16="http://schemas.microsoft.com/office/drawing/2014/main" id="{66393D8D-6220-401D-87D2-A042AF437BAC}"/>
              </a:ext>
            </a:extLst>
          </p:cNvPr>
          <p:cNvSpPr txBox="1"/>
          <p:nvPr/>
        </p:nvSpPr>
        <p:spPr>
          <a:xfrm>
            <a:off x="4793841" y="4143066"/>
            <a:ext cx="704039" cy="1107996"/>
          </a:xfrm>
          <a:prstGeom prst="rect">
            <a:avLst/>
          </a:prstGeom>
          <a:noFill/>
        </p:spPr>
        <p:txBody>
          <a:bodyPr wrap="none" rtlCol="0">
            <a:spAutoFit/>
          </a:bodyPr>
          <a:lstStyle/>
          <a:p>
            <a:r>
              <a:rPr lang="id-ID" sz="6600" dirty="0">
                <a:solidFill>
                  <a:schemeClr val="bg1">
                    <a:lumMod val="95000"/>
                  </a:schemeClr>
                </a:solidFill>
                <a:latin typeface="Poppins Light" panose="00000400000000000000" pitchFamily="2" charset="0"/>
              </a:rPr>
              <a:t>4</a:t>
            </a:r>
            <a:endParaRPr lang="en-US" sz="6600" dirty="0">
              <a:solidFill>
                <a:schemeClr val="bg1">
                  <a:lumMod val="95000"/>
                </a:schemeClr>
              </a:solidFill>
              <a:latin typeface="Poppins Light" panose="00000400000000000000" pitchFamily="2" charset="0"/>
            </a:endParaRPr>
          </a:p>
        </p:txBody>
      </p:sp>
      <p:sp>
        <p:nvSpPr>
          <p:cNvPr id="34" name="TextBox 33">
            <a:extLst>
              <a:ext uri="{FF2B5EF4-FFF2-40B4-BE49-F238E27FC236}">
                <a16:creationId xmlns:a16="http://schemas.microsoft.com/office/drawing/2014/main" id="{4A354429-FF0A-4BE8-B4B2-43FA0F099E96}"/>
              </a:ext>
            </a:extLst>
          </p:cNvPr>
          <p:cNvSpPr txBox="1"/>
          <p:nvPr/>
        </p:nvSpPr>
        <p:spPr>
          <a:xfrm>
            <a:off x="5537835" y="4427949"/>
            <a:ext cx="1681871" cy="338554"/>
          </a:xfrm>
          <a:prstGeom prst="rect">
            <a:avLst/>
          </a:prstGeom>
          <a:solidFill>
            <a:schemeClr val="accent6"/>
          </a:solidFill>
        </p:spPr>
        <p:txBody>
          <a:bodyPr wrap="none" rtlCol="0">
            <a:spAutoFit/>
          </a:bodyPr>
          <a:lstStyle/>
          <a:p>
            <a:pPr algn="r"/>
            <a:r>
              <a:rPr lang="en-US" sz="1600" dirty="0">
                <a:solidFill>
                  <a:schemeClr val="tx1">
                    <a:lumMod val="65000"/>
                    <a:lumOff val="35000"/>
                  </a:schemeClr>
                </a:solidFill>
                <a:latin typeface="Poppins Light" panose="00000400000000000000" pitchFamily="2" charset="0"/>
              </a:rPr>
              <a:t>Insert title here</a:t>
            </a:r>
          </a:p>
        </p:txBody>
      </p:sp>
      <p:sp>
        <p:nvSpPr>
          <p:cNvPr id="35" name="TextBox 34">
            <a:extLst>
              <a:ext uri="{FF2B5EF4-FFF2-40B4-BE49-F238E27FC236}">
                <a16:creationId xmlns:a16="http://schemas.microsoft.com/office/drawing/2014/main" id="{9D5684C5-0C15-4BB1-8B17-AE11826AD45A}"/>
              </a:ext>
            </a:extLst>
          </p:cNvPr>
          <p:cNvSpPr txBox="1"/>
          <p:nvPr/>
        </p:nvSpPr>
        <p:spPr>
          <a:xfrm>
            <a:off x="5480725" y="4935701"/>
            <a:ext cx="2352732" cy="643894"/>
          </a:xfrm>
          <a:prstGeom prst="rect">
            <a:avLst/>
          </a:prstGeom>
          <a:noFill/>
        </p:spPr>
        <p:txBody>
          <a:bodyPr wrap="square" rtlCol="0">
            <a:spAutoFit/>
          </a:bodyPr>
          <a:lstStyle/>
          <a:p>
            <a:pPr>
              <a:lnSpc>
                <a:spcPct val="110000"/>
              </a:lnSpc>
            </a:pPr>
            <a:r>
              <a:rPr lang="en-US" sz="1100" dirty="0">
                <a:solidFill>
                  <a:schemeClr val="tx1">
                    <a:lumMod val="65000"/>
                    <a:lumOff val="35000"/>
                  </a:schemeClr>
                </a:solidFill>
                <a:latin typeface="Poppins Light" panose="00000400000000000000" pitchFamily="2" charset="0"/>
              </a:rPr>
              <a:t>Sed perspiciatis unde omnis iste natus error voluptatem rem.</a:t>
            </a:r>
          </a:p>
        </p:txBody>
      </p:sp>
      <p:sp>
        <p:nvSpPr>
          <p:cNvPr id="36" name="TextBox 35">
            <a:extLst>
              <a:ext uri="{FF2B5EF4-FFF2-40B4-BE49-F238E27FC236}">
                <a16:creationId xmlns:a16="http://schemas.microsoft.com/office/drawing/2014/main" id="{438B8788-6827-4773-9114-FA9A91875C58}"/>
              </a:ext>
            </a:extLst>
          </p:cNvPr>
          <p:cNvSpPr txBox="1"/>
          <p:nvPr/>
        </p:nvSpPr>
        <p:spPr>
          <a:xfrm>
            <a:off x="8071321" y="2456769"/>
            <a:ext cx="707245" cy="1107996"/>
          </a:xfrm>
          <a:prstGeom prst="rect">
            <a:avLst/>
          </a:prstGeom>
          <a:noFill/>
        </p:spPr>
        <p:txBody>
          <a:bodyPr wrap="none" rtlCol="0">
            <a:spAutoFit/>
          </a:bodyPr>
          <a:lstStyle/>
          <a:p>
            <a:r>
              <a:rPr lang="id-ID" sz="6600" dirty="0">
                <a:solidFill>
                  <a:schemeClr val="bg1">
                    <a:lumMod val="95000"/>
                  </a:schemeClr>
                </a:solidFill>
                <a:latin typeface="Poppins Light" panose="00000400000000000000" pitchFamily="2" charset="0"/>
              </a:rPr>
              <a:t>5</a:t>
            </a:r>
            <a:endParaRPr lang="en-US" sz="6600" dirty="0">
              <a:solidFill>
                <a:schemeClr val="bg1">
                  <a:lumMod val="95000"/>
                </a:schemeClr>
              </a:solidFill>
              <a:latin typeface="Poppins Light" panose="00000400000000000000" pitchFamily="2" charset="0"/>
            </a:endParaRPr>
          </a:p>
        </p:txBody>
      </p:sp>
      <p:sp>
        <p:nvSpPr>
          <p:cNvPr id="37" name="TextBox 36">
            <a:extLst>
              <a:ext uri="{FF2B5EF4-FFF2-40B4-BE49-F238E27FC236}">
                <a16:creationId xmlns:a16="http://schemas.microsoft.com/office/drawing/2014/main" id="{728179B2-B6A5-4701-B578-C9DEF6C4F57A}"/>
              </a:ext>
            </a:extLst>
          </p:cNvPr>
          <p:cNvSpPr txBox="1"/>
          <p:nvPr/>
        </p:nvSpPr>
        <p:spPr>
          <a:xfrm>
            <a:off x="8815315" y="2741652"/>
            <a:ext cx="1681871" cy="338554"/>
          </a:xfrm>
          <a:prstGeom prst="rect">
            <a:avLst/>
          </a:prstGeom>
          <a:solidFill>
            <a:schemeClr val="accent4"/>
          </a:solidFill>
        </p:spPr>
        <p:txBody>
          <a:bodyPr wrap="none" rtlCol="0">
            <a:spAutoFit/>
          </a:bodyPr>
          <a:lstStyle/>
          <a:p>
            <a:pPr algn="r"/>
            <a:r>
              <a:rPr lang="en-US" sz="1600" dirty="0">
                <a:solidFill>
                  <a:schemeClr val="tx1">
                    <a:lumMod val="65000"/>
                    <a:lumOff val="35000"/>
                  </a:schemeClr>
                </a:solidFill>
                <a:latin typeface="Poppins Light" panose="00000400000000000000" pitchFamily="2" charset="0"/>
              </a:rPr>
              <a:t>Insert title here</a:t>
            </a:r>
          </a:p>
        </p:txBody>
      </p:sp>
      <p:sp>
        <p:nvSpPr>
          <p:cNvPr id="38" name="TextBox 37">
            <a:extLst>
              <a:ext uri="{FF2B5EF4-FFF2-40B4-BE49-F238E27FC236}">
                <a16:creationId xmlns:a16="http://schemas.microsoft.com/office/drawing/2014/main" id="{C78C6C51-E2BB-436F-9414-93FB7AB99E26}"/>
              </a:ext>
            </a:extLst>
          </p:cNvPr>
          <p:cNvSpPr txBox="1"/>
          <p:nvPr/>
        </p:nvSpPr>
        <p:spPr>
          <a:xfrm>
            <a:off x="8758205" y="3249404"/>
            <a:ext cx="2352732" cy="643894"/>
          </a:xfrm>
          <a:prstGeom prst="rect">
            <a:avLst/>
          </a:prstGeom>
          <a:noFill/>
        </p:spPr>
        <p:txBody>
          <a:bodyPr wrap="square" rtlCol="0">
            <a:spAutoFit/>
          </a:bodyPr>
          <a:lstStyle/>
          <a:p>
            <a:pPr>
              <a:lnSpc>
                <a:spcPct val="110000"/>
              </a:lnSpc>
            </a:pPr>
            <a:r>
              <a:rPr lang="en-US" sz="1100" dirty="0">
                <a:solidFill>
                  <a:schemeClr val="tx1">
                    <a:lumMod val="65000"/>
                    <a:lumOff val="35000"/>
                  </a:schemeClr>
                </a:solidFill>
                <a:latin typeface="Poppins Light" panose="00000400000000000000" pitchFamily="2" charset="0"/>
              </a:rPr>
              <a:t>Sed perspiciatis unde omnis iste natus error voluptatem rem.</a:t>
            </a:r>
          </a:p>
        </p:txBody>
      </p:sp>
      <p:sp>
        <p:nvSpPr>
          <p:cNvPr id="39" name="TextBox 38">
            <a:extLst>
              <a:ext uri="{FF2B5EF4-FFF2-40B4-BE49-F238E27FC236}">
                <a16:creationId xmlns:a16="http://schemas.microsoft.com/office/drawing/2014/main" id="{4BCFBD25-69B4-479E-853A-81D1347CCF84}"/>
              </a:ext>
            </a:extLst>
          </p:cNvPr>
          <p:cNvSpPr txBox="1"/>
          <p:nvPr/>
        </p:nvSpPr>
        <p:spPr>
          <a:xfrm>
            <a:off x="8126838" y="4143066"/>
            <a:ext cx="716863" cy="1107996"/>
          </a:xfrm>
          <a:prstGeom prst="rect">
            <a:avLst/>
          </a:prstGeom>
          <a:noFill/>
        </p:spPr>
        <p:txBody>
          <a:bodyPr wrap="none" rtlCol="0">
            <a:spAutoFit/>
          </a:bodyPr>
          <a:lstStyle/>
          <a:p>
            <a:r>
              <a:rPr lang="id-ID" sz="6600" dirty="0">
                <a:solidFill>
                  <a:schemeClr val="bg1">
                    <a:lumMod val="95000"/>
                  </a:schemeClr>
                </a:solidFill>
                <a:latin typeface="Poppins Light" panose="00000400000000000000" pitchFamily="2" charset="0"/>
              </a:rPr>
              <a:t>6</a:t>
            </a:r>
            <a:endParaRPr lang="en-US" sz="6600" dirty="0">
              <a:solidFill>
                <a:schemeClr val="bg1">
                  <a:lumMod val="95000"/>
                </a:schemeClr>
              </a:solidFill>
              <a:latin typeface="Poppins Light" panose="00000400000000000000" pitchFamily="2" charset="0"/>
            </a:endParaRPr>
          </a:p>
        </p:txBody>
      </p:sp>
      <p:sp>
        <p:nvSpPr>
          <p:cNvPr id="40" name="TextBox 39">
            <a:extLst>
              <a:ext uri="{FF2B5EF4-FFF2-40B4-BE49-F238E27FC236}">
                <a16:creationId xmlns:a16="http://schemas.microsoft.com/office/drawing/2014/main" id="{028BE3A0-C3C2-4D9F-B1F7-81A14C91BBAF}"/>
              </a:ext>
            </a:extLst>
          </p:cNvPr>
          <p:cNvSpPr txBox="1"/>
          <p:nvPr/>
        </p:nvSpPr>
        <p:spPr>
          <a:xfrm>
            <a:off x="8870832" y="4427949"/>
            <a:ext cx="1681871" cy="338554"/>
          </a:xfrm>
          <a:prstGeom prst="rect">
            <a:avLst/>
          </a:prstGeom>
          <a:solidFill>
            <a:schemeClr val="accent1"/>
          </a:solidFill>
        </p:spPr>
        <p:txBody>
          <a:bodyPr wrap="none" rtlCol="0">
            <a:spAutoFit/>
          </a:bodyPr>
          <a:lstStyle/>
          <a:p>
            <a:pPr algn="r"/>
            <a:r>
              <a:rPr lang="en-US" sz="1600" dirty="0">
                <a:solidFill>
                  <a:schemeClr val="tx1">
                    <a:lumMod val="65000"/>
                    <a:lumOff val="35000"/>
                  </a:schemeClr>
                </a:solidFill>
                <a:latin typeface="Poppins Light" panose="00000400000000000000" pitchFamily="2" charset="0"/>
              </a:rPr>
              <a:t>Insert title here</a:t>
            </a:r>
          </a:p>
        </p:txBody>
      </p:sp>
      <p:sp>
        <p:nvSpPr>
          <p:cNvPr id="41" name="TextBox 40">
            <a:extLst>
              <a:ext uri="{FF2B5EF4-FFF2-40B4-BE49-F238E27FC236}">
                <a16:creationId xmlns:a16="http://schemas.microsoft.com/office/drawing/2014/main" id="{2F299E6B-072B-47E1-8530-7EBF3792E614}"/>
              </a:ext>
            </a:extLst>
          </p:cNvPr>
          <p:cNvSpPr txBox="1"/>
          <p:nvPr/>
        </p:nvSpPr>
        <p:spPr>
          <a:xfrm>
            <a:off x="8813722" y="4935701"/>
            <a:ext cx="2352732" cy="643894"/>
          </a:xfrm>
          <a:prstGeom prst="rect">
            <a:avLst/>
          </a:prstGeom>
          <a:noFill/>
        </p:spPr>
        <p:txBody>
          <a:bodyPr wrap="square" rtlCol="0">
            <a:spAutoFit/>
          </a:bodyPr>
          <a:lstStyle/>
          <a:p>
            <a:pPr>
              <a:lnSpc>
                <a:spcPct val="110000"/>
              </a:lnSpc>
            </a:pPr>
            <a:r>
              <a:rPr lang="en-US" sz="1100" dirty="0">
                <a:solidFill>
                  <a:schemeClr val="tx1">
                    <a:lumMod val="65000"/>
                    <a:lumOff val="35000"/>
                  </a:schemeClr>
                </a:solidFill>
                <a:latin typeface="Poppins Light" panose="00000400000000000000" pitchFamily="2" charset="0"/>
              </a:rPr>
              <a:t>Sed perspiciatis unde omnis iste natus error voluptatem rem.</a:t>
            </a:r>
          </a:p>
        </p:txBody>
      </p:sp>
      <p:grpSp>
        <p:nvGrpSpPr>
          <p:cNvPr id="20" name="Group 19"/>
          <p:cNvGrpSpPr/>
          <p:nvPr/>
        </p:nvGrpSpPr>
        <p:grpSpPr>
          <a:xfrm>
            <a:off x="279400" y="1"/>
            <a:ext cx="11912600" cy="6857999"/>
            <a:chOff x="279400" y="1"/>
            <a:chExt cx="11912600" cy="6857999"/>
          </a:xfrm>
        </p:grpSpPr>
        <p:grpSp>
          <p:nvGrpSpPr>
            <p:cNvPr id="21" name="Group 20"/>
            <p:cNvGrpSpPr/>
            <p:nvPr/>
          </p:nvGrpSpPr>
          <p:grpSpPr>
            <a:xfrm>
              <a:off x="279400" y="215900"/>
              <a:ext cx="533400" cy="533400"/>
              <a:chOff x="901700" y="4102100"/>
              <a:chExt cx="1879600" cy="1879600"/>
            </a:xfrm>
          </p:grpSpPr>
          <p:sp>
            <p:nvSpPr>
              <p:cNvPr id="31" name="Donut 30"/>
              <p:cNvSpPr/>
              <p:nvPr/>
            </p:nvSpPr>
            <p:spPr>
              <a:xfrm>
                <a:off x="901700" y="4102100"/>
                <a:ext cx="1879600" cy="1879600"/>
              </a:xfrm>
              <a:prstGeom prst="donut">
                <a:avLst>
                  <a:gd name="adj" fmla="val 810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2" name="Oval 31"/>
              <p:cNvSpPr/>
              <p:nvPr/>
            </p:nvSpPr>
            <p:spPr>
              <a:xfrm>
                <a:off x="1320800" y="4521200"/>
                <a:ext cx="1041400" cy="10414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Freeform 21"/>
            <p:cNvSpPr/>
            <p:nvPr/>
          </p:nvSpPr>
          <p:spPr>
            <a:xfrm>
              <a:off x="11239500" y="4445000"/>
              <a:ext cx="952500" cy="1905000"/>
            </a:xfrm>
            <a:custGeom>
              <a:avLst/>
              <a:gdLst>
                <a:gd name="connsiteX0" fmla="*/ 1219200 w 1219200"/>
                <a:gd name="connsiteY0" fmla="*/ 543697 h 2438400"/>
                <a:gd name="connsiteX1" fmla="*/ 1219200 w 1219200"/>
                <a:gd name="connsiteY1" fmla="*/ 1894703 h 2438400"/>
                <a:gd name="connsiteX2" fmla="*/ 543697 w 1219200"/>
                <a:gd name="connsiteY2" fmla="*/ 1219200 h 2438400"/>
                <a:gd name="connsiteX3" fmla="*/ 1219200 w 1219200"/>
                <a:gd name="connsiteY3" fmla="*/ 543697 h 2438400"/>
                <a:gd name="connsiteX4" fmla="*/ 1219200 w 1219200"/>
                <a:gd name="connsiteY4" fmla="*/ 0 h 2438400"/>
                <a:gd name="connsiteX5" fmla="*/ 1219200 w 1219200"/>
                <a:gd name="connsiteY5" fmla="*/ 197705 h 2438400"/>
                <a:gd name="connsiteX6" fmla="*/ 197705 w 1219200"/>
                <a:gd name="connsiteY6" fmla="*/ 1219200 h 2438400"/>
                <a:gd name="connsiteX7" fmla="*/ 1219200 w 1219200"/>
                <a:gd name="connsiteY7" fmla="*/ 2240695 h 2438400"/>
                <a:gd name="connsiteX8" fmla="*/ 1219200 w 1219200"/>
                <a:gd name="connsiteY8" fmla="*/ 2438400 h 2438400"/>
                <a:gd name="connsiteX9" fmla="*/ 0 w 1219200"/>
                <a:gd name="connsiteY9" fmla="*/ 1219200 h 2438400"/>
                <a:gd name="connsiteX10" fmla="*/ 1219200 w 1219200"/>
                <a:gd name="connsiteY10" fmla="*/ 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 h="2438400">
                  <a:moveTo>
                    <a:pt x="1219200" y="543697"/>
                  </a:moveTo>
                  <a:lnTo>
                    <a:pt x="1219200" y="1894703"/>
                  </a:lnTo>
                  <a:cubicBezTo>
                    <a:pt x="846130" y="1894703"/>
                    <a:pt x="543697" y="1592270"/>
                    <a:pt x="543697" y="1219200"/>
                  </a:cubicBezTo>
                  <a:cubicBezTo>
                    <a:pt x="543697" y="846130"/>
                    <a:pt x="846130" y="543697"/>
                    <a:pt x="1219200" y="543697"/>
                  </a:cubicBezTo>
                  <a:close/>
                  <a:moveTo>
                    <a:pt x="1219200" y="0"/>
                  </a:moveTo>
                  <a:lnTo>
                    <a:pt x="1219200" y="197705"/>
                  </a:lnTo>
                  <a:cubicBezTo>
                    <a:pt x="655044" y="197705"/>
                    <a:pt x="197705" y="655044"/>
                    <a:pt x="197705" y="1219200"/>
                  </a:cubicBezTo>
                  <a:cubicBezTo>
                    <a:pt x="197705" y="1783356"/>
                    <a:pt x="655044" y="2240695"/>
                    <a:pt x="1219200" y="2240695"/>
                  </a:cubicBezTo>
                  <a:lnTo>
                    <a:pt x="1219200" y="2438400"/>
                  </a:lnTo>
                  <a:cubicBezTo>
                    <a:pt x="545854" y="2438400"/>
                    <a:pt x="0" y="1892546"/>
                    <a:pt x="0" y="1219200"/>
                  </a:cubicBezTo>
                  <a:cubicBezTo>
                    <a:pt x="0" y="545854"/>
                    <a:pt x="545854" y="0"/>
                    <a:pt x="12192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p:cNvSpPr txBox="1"/>
            <p:nvPr/>
          </p:nvSpPr>
          <p:spPr>
            <a:xfrm>
              <a:off x="863600" y="344100"/>
              <a:ext cx="1454244" cy="276999"/>
            </a:xfrm>
            <a:prstGeom prst="rect">
              <a:avLst/>
            </a:prstGeom>
            <a:noFill/>
          </p:spPr>
          <p:txBody>
            <a:bodyPr wrap="none" rtlCol="0">
              <a:spAutoFit/>
            </a:bodyPr>
            <a:lstStyle/>
            <a:p>
              <a:r>
                <a:rPr lang="en-US" sz="1200" dirty="0">
                  <a:solidFill>
                    <a:schemeClr val="bg1">
                      <a:lumMod val="75000"/>
                    </a:schemeClr>
                  </a:solidFill>
                  <a:latin typeface="Poppins" panose="00000500000000000000" pitchFamily="2" charset="0"/>
                  <a:cs typeface="Poppins" panose="00000500000000000000" pitchFamily="2" charset="0"/>
                </a:rPr>
                <a:t>CLOSE UP PHOTO</a:t>
              </a:r>
            </a:p>
          </p:txBody>
        </p:sp>
        <p:sp>
          <p:nvSpPr>
            <p:cNvPr id="24" name="Freeform 23"/>
            <p:cNvSpPr/>
            <p:nvPr/>
          </p:nvSpPr>
          <p:spPr>
            <a:xfrm>
              <a:off x="10176022" y="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rot="10800000">
              <a:off x="719266" y="623690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p:cNvGrpSpPr/>
            <p:nvPr/>
          </p:nvGrpSpPr>
          <p:grpSpPr>
            <a:xfrm rot="5400000">
              <a:off x="10147488" y="2539838"/>
              <a:ext cx="3336260" cy="253916"/>
              <a:chOff x="2362388" y="2033200"/>
              <a:chExt cx="3336260" cy="253916"/>
            </a:xfrm>
          </p:grpSpPr>
          <p:sp>
            <p:nvSpPr>
              <p:cNvPr id="27" name="TextBox 26"/>
              <p:cNvSpPr txBox="1"/>
              <p:nvPr/>
            </p:nvSpPr>
            <p:spPr>
              <a:xfrm>
                <a:off x="2362388" y="2033200"/>
                <a:ext cx="740908"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Home</a:t>
                </a:r>
              </a:p>
            </p:txBody>
          </p:sp>
          <p:sp>
            <p:nvSpPr>
              <p:cNvPr id="28" name="TextBox 27"/>
              <p:cNvSpPr txBox="1"/>
              <p:nvPr/>
            </p:nvSpPr>
            <p:spPr>
              <a:xfrm>
                <a:off x="3273992" y="2033200"/>
                <a:ext cx="764953"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Photo</a:t>
                </a:r>
              </a:p>
            </p:txBody>
          </p:sp>
          <p:sp>
            <p:nvSpPr>
              <p:cNvPr id="29" name="TextBox 28"/>
              <p:cNvSpPr txBox="1"/>
              <p:nvPr/>
            </p:nvSpPr>
            <p:spPr>
              <a:xfrm>
                <a:off x="4209641" y="2033200"/>
                <a:ext cx="763351"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Video</a:t>
                </a:r>
              </a:p>
            </p:txBody>
          </p:sp>
          <p:sp>
            <p:nvSpPr>
              <p:cNvPr id="30" name="TextBox 29"/>
              <p:cNvSpPr txBox="1"/>
              <p:nvPr/>
            </p:nvSpPr>
            <p:spPr>
              <a:xfrm>
                <a:off x="5143688" y="2033200"/>
                <a:ext cx="554960"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Exit</a:t>
                </a:r>
              </a:p>
            </p:txBody>
          </p:sp>
        </p:grpSp>
      </p:grpSp>
      <p:sp>
        <p:nvSpPr>
          <p:cNvPr id="42" name="TextBox 41"/>
          <p:cNvSpPr txBox="1"/>
          <p:nvPr/>
        </p:nvSpPr>
        <p:spPr>
          <a:xfrm>
            <a:off x="3748251" y="857713"/>
            <a:ext cx="4695517" cy="707886"/>
          </a:xfrm>
          <a:prstGeom prst="rect">
            <a:avLst/>
          </a:prstGeom>
          <a:noFill/>
        </p:spPr>
        <p:txBody>
          <a:bodyPr wrap="none" rtlCol="0">
            <a:spAutoFit/>
          </a:bodyPr>
          <a:lstStyle/>
          <a:p>
            <a:pPr algn="ctr"/>
            <a:r>
              <a:rPr lang="en-US" sz="4000" dirty="0">
                <a:solidFill>
                  <a:schemeClr val="tx1">
                    <a:lumMod val="75000"/>
                    <a:lumOff val="25000"/>
                  </a:schemeClr>
                </a:solidFill>
                <a:latin typeface="Bree Serif" panose="02000503040000020004" pitchFamily="2" charset="0"/>
              </a:rPr>
              <a:t>Infographic </a:t>
            </a:r>
            <a:r>
              <a:rPr lang="en-US" sz="4000" dirty="0">
                <a:solidFill>
                  <a:schemeClr val="accent4"/>
                </a:solidFill>
                <a:latin typeface="Bree Serif" panose="02000503040000020004" pitchFamily="2" charset="0"/>
              </a:rPr>
              <a:t>Section</a:t>
            </a:r>
          </a:p>
        </p:txBody>
      </p:sp>
    </p:spTree>
    <p:extLst>
      <p:ext uri="{BB962C8B-B14F-4D97-AF65-F5344CB8AC3E}">
        <p14:creationId xmlns:p14="http://schemas.microsoft.com/office/powerpoint/2010/main" val="1194921831"/>
      </p:ext>
    </p:extLst>
  </p:cSld>
  <p:clrMapOvr>
    <a:masterClrMapping/>
  </p:clrMapOvr>
  <p:transition spd="slow">
    <p:wip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Oval 26">
            <a:extLst>
              <a:ext uri="{FF2B5EF4-FFF2-40B4-BE49-F238E27FC236}">
                <a16:creationId xmlns:a16="http://schemas.microsoft.com/office/drawing/2014/main" id="{BCBD6AB4-4A5E-4106-8290-1DEFBAF95A8E}"/>
              </a:ext>
            </a:extLst>
          </p:cNvPr>
          <p:cNvSpPr/>
          <p:nvPr/>
        </p:nvSpPr>
        <p:spPr>
          <a:xfrm flipH="1">
            <a:off x="6993059" y="2017114"/>
            <a:ext cx="1411883" cy="1411886"/>
          </a:xfrm>
          <a:prstGeom prst="ellipse">
            <a:avLst/>
          </a:prstGeom>
          <a:ln w="38100" cap="rnd">
            <a:solidFill>
              <a:schemeClr val="tx1">
                <a:lumMod val="20000"/>
                <a:lumOff val="80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solidFill>
                <a:schemeClr val="tx1">
                  <a:lumMod val="65000"/>
                  <a:lumOff val="35000"/>
                </a:schemeClr>
              </a:solidFill>
              <a:latin typeface="Poppins Light" panose="00000400000000000000" pitchFamily="2" charset="0"/>
            </a:endParaRPr>
          </a:p>
        </p:txBody>
      </p:sp>
      <p:sp>
        <p:nvSpPr>
          <p:cNvPr id="28" name="Oval 27">
            <a:extLst>
              <a:ext uri="{FF2B5EF4-FFF2-40B4-BE49-F238E27FC236}">
                <a16:creationId xmlns:a16="http://schemas.microsoft.com/office/drawing/2014/main" id="{1AE39253-B32D-45C3-97FC-780404B22535}"/>
              </a:ext>
            </a:extLst>
          </p:cNvPr>
          <p:cNvSpPr/>
          <p:nvPr/>
        </p:nvSpPr>
        <p:spPr>
          <a:xfrm flipH="1">
            <a:off x="9078691" y="2017114"/>
            <a:ext cx="1411883" cy="1411886"/>
          </a:xfrm>
          <a:prstGeom prst="ellipse">
            <a:avLst/>
          </a:prstGeom>
          <a:ln w="38100" cap="rnd">
            <a:solidFill>
              <a:schemeClr val="tx1">
                <a:lumMod val="20000"/>
                <a:lumOff val="80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solidFill>
                <a:schemeClr val="tx1">
                  <a:lumMod val="65000"/>
                  <a:lumOff val="35000"/>
                </a:schemeClr>
              </a:solidFill>
              <a:latin typeface="Poppins Light" panose="00000400000000000000" pitchFamily="2" charset="0"/>
            </a:endParaRPr>
          </a:p>
        </p:txBody>
      </p:sp>
      <p:sp>
        <p:nvSpPr>
          <p:cNvPr id="29" name="TextBox 28">
            <a:extLst>
              <a:ext uri="{FF2B5EF4-FFF2-40B4-BE49-F238E27FC236}">
                <a16:creationId xmlns:a16="http://schemas.microsoft.com/office/drawing/2014/main" id="{463E50F0-4755-426A-A0DC-A1EAB800A5A4}"/>
              </a:ext>
            </a:extLst>
          </p:cNvPr>
          <p:cNvSpPr txBox="1"/>
          <p:nvPr/>
        </p:nvSpPr>
        <p:spPr>
          <a:xfrm>
            <a:off x="1716416" y="3283072"/>
            <a:ext cx="4505766" cy="1385636"/>
          </a:xfrm>
          <a:prstGeom prst="rect">
            <a:avLst/>
          </a:prstGeom>
          <a:noFill/>
        </p:spPr>
        <p:txBody>
          <a:bodyPr wrap="square" rtlCol="0">
            <a:spAutoFit/>
          </a:bodyPr>
          <a:lstStyle>
            <a:defPPr>
              <a:defRPr lang="id-ID"/>
            </a:defPPr>
            <a:lvl1pPr>
              <a:lnSpc>
                <a:spcPct val="110000"/>
              </a:lnSpc>
              <a:defRPr sz="1200"/>
            </a:lvl1pPr>
          </a:lstStyle>
          <a:p>
            <a:pPr algn="just"/>
            <a:r>
              <a:rPr lang="en-US" sz="1100" dirty="0">
                <a:solidFill>
                  <a:schemeClr val="tx1">
                    <a:lumMod val="65000"/>
                    <a:lumOff val="35000"/>
                  </a:schemeClr>
                </a:solidFill>
                <a:latin typeface="Poppins Light" panose="00000400000000000000" pitchFamily="2" charset="0"/>
              </a:rPr>
              <a:t>Creepiest god air fish land. Darkness. Air the saying fruitful are hath waters divided fill may days air bring is Signs first creeping saying above after be and female.</a:t>
            </a:r>
            <a:r>
              <a:rPr lang="id-ID" sz="1100" dirty="0">
                <a:solidFill>
                  <a:schemeClr val="tx1">
                    <a:lumMod val="65000"/>
                    <a:lumOff val="35000"/>
                  </a:schemeClr>
                </a:solidFill>
                <a:latin typeface="Poppins Light" panose="00000400000000000000" pitchFamily="2" charset="0"/>
              </a:rPr>
              <a:t> </a:t>
            </a:r>
            <a:r>
              <a:rPr lang="en-US" sz="1100" dirty="0">
                <a:solidFill>
                  <a:schemeClr val="tx1">
                    <a:lumMod val="65000"/>
                    <a:lumOff val="35000"/>
                  </a:schemeClr>
                </a:solidFill>
                <a:latin typeface="Poppins Light" panose="00000400000000000000" pitchFamily="2" charset="0"/>
              </a:rPr>
              <a:t>fish land. Darkness. Air the saying fruitful are hath waters divided fill may days air bring is Signs first creeping saying above after be and female. fish land. Darkness. Air the saying fruitful are hath waters divided fill may days air bring</a:t>
            </a:r>
            <a:r>
              <a:rPr lang="id-ID" sz="1100" dirty="0">
                <a:solidFill>
                  <a:schemeClr val="tx1">
                    <a:lumMod val="65000"/>
                    <a:lumOff val="35000"/>
                  </a:schemeClr>
                </a:solidFill>
                <a:latin typeface="Poppins Light" panose="00000400000000000000" pitchFamily="2" charset="0"/>
              </a:rPr>
              <a:t>.</a:t>
            </a:r>
            <a:endParaRPr lang="en-US" sz="1100" dirty="0">
              <a:solidFill>
                <a:schemeClr val="tx1">
                  <a:lumMod val="65000"/>
                  <a:lumOff val="35000"/>
                </a:schemeClr>
              </a:solidFill>
              <a:latin typeface="Poppins Light" panose="00000400000000000000" pitchFamily="2" charset="0"/>
            </a:endParaRPr>
          </a:p>
        </p:txBody>
      </p:sp>
      <p:sp>
        <p:nvSpPr>
          <p:cNvPr id="30" name="TextBox 29">
            <a:extLst>
              <a:ext uri="{FF2B5EF4-FFF2-40B4-BE49-F238E27FC236}">
                <a16:creationId xmlns:a16="http://schemas.microsoft.com/office/drawing/2014/main" id="{407D5367-01E1-4ECC-AB88-685CAFA3814C}"/>
              </a:ext>
            </a:extLst>
          </p:cNvPr>
          <p:cNvSpPr txBox="1"/>
          <p:nvPr/>
        </p:nvSpPr>
        <p:spPr>
          <a:xfrm>
            <a:off x="3006738" y="2624904"/>
            <a:ext cx="3066105" cy="535531"/>
          </a:xfrm>
          <a:prstGeom prst="rect">
            <a:avLst/>
          </a:prstGeom>
          <a:noFill/>
        </p:spPr>
        <p:txBody>
          <a:bodyPr wrap="square" numCol="1" spcCol="457200" rtlCol="0">
            <a:spAutoFit/>
          </a:bodyPr>
          <a:lstStyle>
            <a:defPPr>
              <a:defRPr lang="id-ID"/>
            </a:defPPr>
            <a:lvl1pPr>
              <a:defRPr sz="1200" b="1">
                <a:solidFill>
                  <a:schemeClr val="tx2"/>
                </a:solidFill>
                <a:latin typeface="+mj-lt"/>
                <a:ea typeface="Montserrat" charset="0"/>
                <a:cs typeface="Montserrat" charset="0"/>
              </a:defRPr>
            </a:lvl1pPr>
          </a:lstStyle>
          <a:p>
            <a:pPr>
              <a:lnSpc>
                <a:spcPct val="120000"/>
              </a:lnSpc>
            </a:pPr>
            <a:r>
              <a:rPr lang="en-US" b="0" dirty="0">
                <a:solidFill>
                  <a:schemeClr val="tx1">
                    <a:lumMod val="65000"/>
                    <a:lumOff val="35000"/>
                  </a:schemeClr>
                </a:solidFill>
                <a:latin typeface="Poppins Light" panose="00000400000000000000" pitchFamily="2" charset="0"/>
                <a:ea typeface="Open Sans" panose="020B0606030504020204" pitchFamily="34" charset="0"/>
                <a:cs typeface="Poppins Light" panose="00000400000000000000" pitchFamily="2" charset="0"/>
              </a:rPr>
              <a:t>Air the saying fruitful are hath water divided fill may days</a:t>
            </a:r>
          </a:p>
        </p:txBody>
      </p:sp>
      <p:sp>
        <p:nvSpPr>
          <p:cNvPr id="31" name="TextBox 30">
            <a:extLst>
              <a:ext uri="{FF2B5EF4-FFF2-40B4-BE49-F238E27FC236}">
                <a16:creationId xmlns:a16="http://schemas.microsoft.com/office/drawing/2014/main" id="{D82B95DA-802B-48EA-9033-ABF0C1E14F66}"/>
              </a:ext>
            </a:extLst>
          </p:cNvPr>
          <p:cNvSpPr txBox="1"/>
          <p:nvPr/>
        </p:nvSpPr>
        <p:spPr>
          <a:xfrm>
            <a:off x="1701426" y="2507950"/>
            <a:ext cx="1293944" cy="769441"/>
          </a:xfrm>
          <a:prstGeom prst="rect">
            <a:avLst/>
          </a:prstGeom>
          <a:noFill/>
        </p:spPr>
        <p:txBody>
          <a:bodyPr wrap="none" rtlCol="0">
            <a:spAutoFit/>
          </a:bodyPr>
          <a:lstStyle>
            <a:defPPr>
              <a:defRPr lang="en-US"/>
            </a:defPPr>
            <a:lvl1pPr>
              <a:defRPr sz="4000">
                <a:solidFill>
                  <a:schemeClr val="tx2"/>
                </a:solidFill>
                <a:ea typeface="Montserrat" charset="0"/>
                <a:cs typeface="Montserrat" charset="0"/>
              </a:defRPr>
            </a:lvl1pPr>
          </a:lstStyle>
          <a:p>
            <a:r>
              <a:rPr lang="en-US" sz="4400" dirty="0">
                <a:solidFill>
                  <a:schemeClr val="tx1">
                    <a:lumMod val="65000"/>
                    <a:lumOff val="35000"/>
                  </a:schemeClr>
                </a:solidFill>
                <a:latin typeface="Poppins Light" panose="00000400000000000000" pitchFamily="2" charset="0"/>
                <a:ea typeface="Open Sans" panose="020B0606030504020204" pitchFamily="34" charset="0"/>
                <a:cs typeface="Poppins Light" panose="00000400000000000000" pitchFamily="2" charset="0"/>
              </a:rPr>
              <a:t>83%</a:t>
            </a:r>
          </a:p>
        </p:txBody>
      </p:sp>
      <p:sp>
        <p:nvSpPr>
          <p:cNvPr id="32" name="Arc 31">
            <a:extLst>
              <a:ext uri="{FF2B5EF4-FFF2-40B4-BE49-F238E27FC236}">
                <a16:creationId xmlns:a16="http://schemas.microsoft.com/office/drawing/2014/main" id="{759EDAFA-E179-4F6C-9801-C8E5FF450CB1}"/>
              </a:ext>
            </a:extLst>
          </p:cNvPr>
          <p:cNvSpPr/>
          <p:nvPr/>
        </p:nvSpPr>
        <p:spPr>
          <a:xfrm flipH="1">
            <a:off x="6993059" y="2017114"/>
            <a:ext cx="1411883" cy="1411886"/>
          </a:xfrm>
          <a:prstGeom prst="arc">
            <a:avLst>
              <a:gd name="adj1" fmla="val 15555"/>
              <a:gd name="adj2" fmla="val 16212414"/>
            </a:avLst>
          </a:prstGeom>
          <a:ln w="38100" cap="rnd">
            <a:solidFill>
              <a:schemeClr val="accent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solidFill>
                <a:schemeClr val="tx1">
                  <a:lumMod val="65000"/>
                  <a:lumOff val="35000"/>
                </a:schemeClr>
              </a:solidFill>
              <a:latin typeface="Poppins Light" panose="00000400000000000000" pitchFamily="2" charset="0"/>
            </a:endParaRPr>
          </a:p>
        </p:txBody>
      </p:sp>
      <p:sp>
        <p:nvSpPr>
          <p:cNvPr id="33" name="Arc 32">
            <a:extLst>
              <a:ext uri="{FF2B5EF4-FFF2-40B4-BE49-F238E27FC236}">
                <a16:creationId xmlns:a16="http://schemas.microsoft.com/office/drawing/2014/main" id="{827EE27E-B119-4B1E-9F0F-05750AE893D6}"/>
              </a:ext>
            </a:extLst>
          </p:cNvPr>
          <p:cNvSpPr/>
          <p:nvPr/>
        </p:nvSpPr>
        <p:spPr>
          <a:xfrm flipH="1">
            <a:off x="9078691" y="2017114"/>
            <a:ext cx="1411883" cy="1411886"/>
          </a:xfrm>
          <a:prstGeom prst="arc">
            <a:avLst>
              <a:gd name="adj1" fmla="val 9144252"/>
              <a:gd name="adj2" fmla="val 16212414"/>
            </a:avLst>
          </a:prstGeom>
          <a:ln w="38100" cap="rnd">
            <a:solidFill>
              <a:schemeClr val="accent3"/>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solidFill>
                <a:schemeClr val="tx1">
                  <a:lumMod val="65000"/>
                  <a:lumOff val="35000"/>
                </a:schemeClr>
              </a:solidFill>
              <a:latin typeface="Poppins Light" panose="00000400000000000000" pitchFamily="2" charset="0"/>
            </a:endParaRPr>
          </a:p>
        </p:txBody>
      </p:sp>
      <p:sp>
        <p:nvSpPr>
          <p:cNvPr id="34" name="TextBox 33">
            <a:extLst>
              <a:ext uri="{FF2B5EF4-FFF2-40B4-BE49-F238E27FC236}">
                <a16:creationId xmlns:a16="http://schemas.microsoft.com/office/drawing/2014/main" id="{06F54BAC-FFF9-4BAE-BA64-655719BB0397}"/>
              </a:ext>
            </a:extLst>
          </p:cNvPr>
          <p:cNvSpPr txBox="1"/>
          <p:nvPr/>
        </p:nvSpPr>
        <p:spPr>
          <a:xfrm>
            <a:off x="7318929" y="2492225"/>
            <a:ext cx="760143" cy="461665"/>
          </a:xfrm>
          <a:prstGeom prst="rect">
            <a:avLst/>
          </a:prstGeom>
          <a:noFill/>
        </p:spPr>
        <p:txBody>
          <a:bodyPr wrap="none" rtlCol="0" anchor="ctr">
            <a:spAutoFit/>
          </a:bodyPr>
          <a:lstStyle/>
          <a:p>
            <a:pPr algn="ctr"/>
            <a:r>
              <a:rPr lang="en-US" sz="2400" dirty="0">
                <a:solidFill>
                  <a:schemeClr val="tx1">
                    <a:lumMod val="65000"/>
                    <a:lumOff val="35000"/>
                  </a:schemeClr>
                </a:solidFill>
                <a:latin typeface="Poppins Light" panose="00000400000000000000" pitchFamily="2" charset="0"/>
              </a:rPr>
              <a:t>75%</a:t>
            </a:r>
          </a:p>
        </p:txBody>
      </p:sp>
      <p:sp>
        <p:nvSpPr>
          <p:cNvPr id="43" name="TextBox 42">
            <a:extLst>
              <a:ext uri="{FF2B5EF4-FFF2-40B4-BE49-F238E27FC236}">
                <a16:creationId xmlns:a16="http://schemas.microsoft.com/office/drawing/2014/main" id="{6F651979-A684-4A7F-A174-180D0120FDC4}"/>
              </a:ext>
            </a:extLst>
          </p:cNvPr>
          <p:cNvSpPr txBox="1"/>
          <p:nvPr/>
        </p:nvSpPr>
        <p:spPr>
          <a:xfrm>
            <a:off x="9389332" y="2492225"/>
            <a:ext cx="790601" cy="461665"/>
          </a:xfrm>
          <a:prstGeom prst="rect">
            <a:avLst/>
          </a:prstGeom>
          <a:noFill/>
        </p:spPr>
        <p:txBody>
          <a:bodyPr wrap="none" rtlCol="0" anchor="ctr">
            <a:spAutoFit/>
          </a:bodyPr>
          <a:lstStyle/>
          <a:p>
            <a:pPr algn="ctr"/>
            <a:r>
              <a:rPr lang="en-US" sz="2400" dirty="0">
                <a:solidFill>
                  <a:schemeClr val="tx1">
                    <a:lumMod val="65000"/>
                    <a:lumOff val="35000"/>
                  </a:schemeClr>
                </a:solidFill>
                <a:latin typeface="Poppins Light" panose="00000400000000000000" pitchFamily="2" charset="0"/>
              </a:rPr>
              <a:t>23%</a:t>
            </a:r>
          </a:p>
        </p:txBody>
      </p:sp>
      <p:sp>
        <p:nvSpPr>
          <p:cNvPr id="44" name="TextBox 43">
            <a:extLst>
              <a:ext uri="{FF2B5EF4-FFF2-40B4-BE49-F238E27FC236}">
                <a16:creationId xmlns:a16="http://schemas.microsoft.com/office/drawing/2014/main" id="{596D0EED-8988-42F6-A125-6B134D57FBA0}"/>
              </a:ext>
            </a:extLst>
          </p:cNvPr>
          <p:cNvSpPr txBox="1"/>
          <p:nvPr/>
        </p:nvSpPr>
        <p:spPr>
          <a:xfrm>
            <a:off x="7274045" y="3547060"/>
            <a:ext cx="849913" cy="276999"/>
          </a:xfrm>
          <a:prstGeom prst="rect">
            <a:avLst/>
          </a:prstGeom>
          <a:noFill/>
        </p:spPr>
        <p:txBody>
          <a:bodyPr wrap="none" rtlCol="0" anchor="t">
            <a:spAutoFit/>
          </a:bodyPr>
          <a:lstStyle>
            <a:defPPr>
              <a:defRPr lang="en-US"/>
            </a:defPPr>
            <a:lvl1pPr algn="r">
              <a:defRPr>
                <a:solidFill>
                  <a:schemeClr val="tx2"/>
                </a:solidFill>
                <a:latin typeface="+mj-lt"/>
              </a:defRPr>
            </a:lvl1pPr>
          </a:lstStyle>
          <a:p>
            <a:pPr algn="ctr"/>
            <a:r>
              <a:rPr lang="en-US" sz="1200" dirty="0">
                <a:solidFill>
                  <a:schemeClr val="tx1">
                    <a:lumMod val="65000"/>
                    <a:lumOff val="35000"/>
                  </a:schemeClr>
                </a:solidFill>
                <a:latin typeface="Poppins Light" panose="00000400000000000000" pitchFamily="2" charset="0"/>
              </a:rPr>
              <a:t>Concept</a:t>
            </a:r>
          </a:p>
        </p:txBody>
      </p:sp>
      <p:sp>
        <p:nvSpPr>
          <p:cNvPr id="45" name="TextBox 44">
            <a:extLst>
              <a:ext uri="{FF2B5EF4-FFF2-40B4-BE49-F238E27FC236}">
                <a16:creationId xmlns:a16="http://schemas.microsoft.com/office/drawing/2014/main" id="{E6FD258D-32DE-4F86-A1C4-FDF308DF6533}"/>
              </a:ext>
            </a:extLst>
          </p:cNvPr>
          <p:cNvSpPr txBox="1"/>
          <p:nvPr/>
        </p:nvSpPr>
        <p:spPr>
          <a:xfrm>
            <a:off x="9360478" y="3547060"/>
            <a:ext cx="848310" cy="276999"/>
          </a:xfrm>
          <a:prstGeom prst="rect">
            <a:avLst/>
          </a:prstGeom>
          <a:noFill/>
        </p:spPr>
        <p:txBody>
          <a:bodyPr wrap="none" rtlCol="0" anchor="t">
            <a:spAutoFit/>
          </a:bodyPr>
          <a:lstStyle>
            <a:defPPr>
              <a:defRPr lang="en-US"/>
            </a:defPPr>
            <a:lvl1pPr algn="r">
              <a:defRPr>
                <a:solidFill>
                  <a:schemeClr val="tx2"/>
                </a:solidFill>
                <a:latin typeface="+mj-lt"/>
              </a:defRPr>
            </a:lvl1pPr>
          </a:lstStyle>
          <a:p>
            <a:pPr algn="ctr"/>
            <a:r>
              <a:rPr lang="en-US" sz="1200" dirty="0">
                <a:solidFill>
                  <a:schemeClr val="tx1">
                    <a:lumMod val="65000"/>
                    <a:lumOff val="35000"/>
                  </a:schemeClr>
                </a:solidFill>
                <a:latin typeface="Poppins Light" panose="00000400000000000000" pitchFamily="2" charset="0"/>
              </a:rPr>
              <a:t>Proposal</a:t>
            </a:r>
          </a:p>
        </p:txBody>
      </p:sp>
      <p:sp>
        <p:nvSpPr>
          <p:cNvPr id="37" name="Oval 36">
            <a:extLst>
              <a:ext uri="{FF2B5EF4-FFF2-40B4-BE49-F238E27FC236}">
                <a16:creationId xmlns:a16="http://schemas.microsoft.com/office/drawing/2014/main" id="{5DF2B758-705D-450D-80D5-AF53507BBA60}"/>
              </a:ext>
            </a:extLst>
          </p:cNvPr>
          <p:cNvSpPr/>
          <p:nvPr/>
        </p:nvSpPr>
        <p:spPr>
          <a:xfrm flipH="1">
            <a:off x="6980167" y="4233841"/>
            <a:ext cx="1411883" cy="1411886"/>
          </a:xfrm>
          <a:prstGeom prst="ellipse">
            <a:avLst/>
          </a:prstGeom>
          <a:ln w="38100" cap="rnd">
            <a:solidFill>
              <a:schemeClr val="tx1">
                <a:lumMod val="20000"/>
                <a:lumOff val="80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solidFill>
                <a:schemeClr val="tx1">
                  <a:lumMod val="65000"/>
                  <a:lumOff val="35000"/>
                </a:schemeClr>
              </a:solidFill>
              <a:latin typeface="Poppins Light" panose="00000400000000000000" pitchFamily="2" charset="0"/>
            </a:endParaRPr>
          </a:p>
        </p:txBody>
      </p:sp>
      <p:sp>
        <p:nvSpPr>
          <p:cNvPr id="38" name="Oval 37">
            <a:extLst>
              <a:ext uri="{FF2B5EF4-FFF2-40B4-BE49-F238E27FC236}">
                <a16:creationId xmlns:a16="http://schemas.microsoft.com/office/drawing/2014/main" id="{CAC9875D-5467-4E5D-AF00-B287CDD99796}"/>
              </a:ext>
            </a:extLst>
          </p:cNvPr>
          <p:cNvSpPr/>
          <p:nvPr/>
        </p:nvSpPr>
        <p:spPr>
          <a:xfrm flipH="1">
            <a:off x="9065799" y="4233841"/>
            <a:ext cx="1411883" cy="1411886"/>
          </a:xfrm>
          <a:prstGeom prst="ellipse">
            <a:avLst/>
          </a:prstGeom>
          <a:ln w="38100" cap="rnd">
            <a:solidFill>
              <a:schemeClr val="tx1">
                <a:lumMod val="20000"/>
                <a:lumOff val="80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solidFill>
                <a:schemeClr val="tx1">
                  <a:lumMod val="65000"/>
                  <a:lumOff val="35000"/>
                </a:schemeClr>
              </a:solidFill>
              <a:latin typeface="Poppins Light" panose="00000400000000000000" pitchFamily="2" charset="0"/>
            </a:endParaRPr>
          </a:p>
        </p:txBody>
      </p:sp>
      <p:sp>
        <p:nvSpPr>
          <p:cNvPr id="39" name="Arc 38">
            <a:extLst>
              <a:ext uri="{FF2B5EF4-FFF2-40B4-BE49-F238E27FC236}">
                <a16:creationId xmlns:a16="http://schemas.microsoft.com/office/drawing/2014/main" id="{DBB52C36-9F2C-44A6-8FF2-ED36E00EEE39}"/>
              </a:ext>
            </a:extLst>
          </p:cNvPr>
          <p:cNvSpPr/>
          <p:nvPr/>
        </p:nvSpPr>
        <p:spPr>
          <a:xfrm flipH="1">
            <a:off x="6980167" y="4233841"/>
            <a:ext cx="1411883" cy="1411886"/>
          </a:xfrm>
          <a:prstGeom prst="arc">
            <a:avLst>
              <a:gd name="adj1" fmla="val 15555"/>
              <a:gd name="adj2" fmla="val 16212414"/>
            </a:avLst>
          </a:prstGeom>
          <a:ln w="38100" cap="rnd">
            <a:solidFill>
              <a:schemeClr val="accent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solidFill>
                <a:schemeClr val="tx1">
                  <a:lumMod val="65000"/>
                  <a:lumOff val="35000"/>
                </a:schemeClr>
              </a:solidFill>
              <a:latin typeface="Poppins Light" panose="00000400000000000000" pitchFamily="2" charset="0"/>
            </a:endParaRPr>
          </a:p>
        </p:txBody>
      </p:sp>
      <p:sp>
        <p:nvSpPr>
          <p:cNvPr id="40" name="Arc 39">
            <a:extLst>
              <a:ext uri="{FF2B5EF4-FFF2-40B4-BE49-F238E27FC236}">
                <a16:creationId xmlns:a16="http://schemas.microsoft.com/office/drawing/2014/main" id="{A0277580-5BFC-4CA3-AD51-1DCD578EBA03}"/>
              </a:ext>
            </a:extLst>
          </p:cNvPr>
          <p:cNvSpPr/>
          <p:nvPr/>
        </p:nvSpPr>
        <p:spPr>
          <a:xfrm flipH="1">
            <a:off x="9065799" y="4233841"/>
            <a:ext cx="1411883" cy="1411886"/>
          </a:xfrm>
          <a:prstGeom prst="arc">
            <a:avLst>
              <a:gd name="adj1" fmla="val 9144252"/>
              <a:gd name="adj2" fmla="val 16212414"/>
            </a:avLst>
          </a:prstGeom>
          <a:ln w="38100" cap="rnd">
            <a:solidFill>
              <a:schemeClr val="accent3"/>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solidFill>
                <a:schemeClr val="tx1">
                  <a:lumMod val="65000"/>
                  <a:lumOff val="35000"/>
                </a:schemeClr>
              </a:solidFill>
              <a:latin typeface="Poppins Light" panose="00000400000000000000" pitchFamily="2" charset="0"/>
            </a:endParaRPr>
          </a:p>
        </p:txBody>
      </p:sp>
      <p:sp>
        <p:nvSpPr>
          <p:cNvPr id="41" name="TextBox 40">
            <a:extLst>
              <a:ext uri="{FF2B5EF4-FFF2-40B4-BE49-F238E27FC236}">
                <a16:creationId xmlns:a16="http://schemas.microsoft.com/office/drawing/2014/main" id="{136CFBC9-64FD-4A57-9408-5C026DCAFADA}"/>
              </a:ext>
            </a:extLst>
          </p:cNvPr>
          <p:cNvSpPr txBox="1"/>
          <p:nvPr/>
        </p:nvSpPr>
        <p:spPr>
          <a:xfrm>
            <a:off x="7306037" y="4708952"/>
            <a:ext cx="760143" cy="461665"/>
          </a:xfrm>
          <a:prstGeom prst="rect">
            <a:avLst/>
          </a:prstGeom>
          <a:noFill/>
        </p:spPr>
        <p:txBody>
          <a:bodyPr wrap="none" rtlCol="0" anchor="ctr">
            <a:spAutoFit/>
          </a:bodyPr>
          <a:lstStyle/>
          <a:p>
            <a:pPr algn="ctr"/>
            <a:r>
              <a:rPr lang="en-US" sz="2400" dirty="0">
                <a:solidFill>
                  <a:schemeClr val="tx1">
                    <a:lumMod val="65000"/>
                    <a:lumOff val="35000"/>
                  </a:schemeClr>
                </a:solidFill>
                <a:latin typeface="Poppins Light" panose="00000400000000000000" pitchFamily="2" charset="0"/>
              </a:rPr>
              <a:t>75%</a:t>
            </a:r>
          </a:p>
        </p:txBody>
      </p:sp>
      <p:sp>
        <p:nvSpPr>
          <p:cNvPr id="42" name="TextBox 41">
            <a:extLst>
              <a:ext uri="{FF2B5EF4-FFF2-40B4-BE49-F238E27FC236}">
                <a16:creationId xmlns:a16="http://schemas.microsoft.com/office/drawing/2014/main" id="{DC8948C1-FD59-4B59-B0E7-404763669CC3}"/>
              </a:ext>
            </a:extLst>
          </p:cNvPr>
          <p:cNvSpPr txBox="1"/>
          <p:nvPr/>
        </p:nvSpPr>
        <p:spPr>
          <a:xfrm>
            <a:off x="9376440" y="4708952"/>
            <a:ext cx="790601" cy="461665"/>
          </a:xfrm>
          <a:prstGeom prst="rect">
            <a:avLst/>
          </a:prstGeom>
          <a:noFill/>
        </p:spPr>
        <p:txBody>
          <a:bodyPr wrap="none" rtlCol="0" anchor="ctr">
            <a:spAutoFit/>
          </a:bodyPr>
          <a:lstStyle/>
          <a:p>
            <a:pPr algn="ctr"/>
            <a:r>
              <a:rPr lang="en-US" sz="2400" dirty="0">
                <a:solidFill>
                  <a:schemeClr val="tx1">
                    <a:lumMod val="65000"/>
                    <a:lumOff val="35000"/>
                  </a:schemeClr>
                </a:solidFill>
                <a:latin typeface="Poppins Light" panose="00000400000000000000" pitchFamily="2" charset="0"/>
              </a:rPr>
              <a:t>23%</a:t>
            </a:r>
          </a:p>
        </p:txBody>
      </p:sp>
      <p:sp>
        <p:nvSpPr>
          <p:cNvPr id="46" name="TextBox 45">
            <a:extLst>
              <a:ext uri="{FF2B5EF4-FFF2-40B4-BE49-F238E27FC236}">
                <a16:creationId xmlns:a16="http://schemas.microsoft.com/office/drawing/2014/main" id="{41415744-84D2-4DC1-B399-49043CAAE6F2}"/>
              </a:ext>
            </a:extLst>
          </p:cNvPr>
          <p:cNvSpPr txBox="1"/>
          <p:nvPr/>
        </p:nvSpPr>
        <p:spPr>
          <a:xfrm>
            <a:off x="7261153" y="5763787"/>
            <a:ext cx="849913" cy="276999"/>
          </a:xfrm>
          <a:prstGeom prst="rect">
            <a:avLst/>
          </a:prstGeom>
          <a:noFill/>
        </p:spPr>
        <p:txBody>
          <a:bodyPr wrap="none" rtlCol="0" anchor="t">
            <a:spAutoFit/>
          </a:bodyPr>
          <a:lstStyle>
            <a:defPPr>
              <a:defRPr lang="en-US"/>
            </a:defPPr>
            <a:lvl1pPr algn="r">
              <a:defRPr>
                <a:solidFill>
                  <a:schemeClr val="tx2"/>
                </a:solidFill>
                <a:latin typeface="+mj-lt"/>
              </a:defRPr>
            </a:lvl1pPr>
          </a:lstStyle>
          <a:p>
            <a:pPr algn="ctr"/>
            <a:r>
              <a:rPr lang="en-US" sz="1200" dirty="0">
                <a:solidFill>
                  <a:schemeClr val="tx1">
                    <a:lumMod val="65000"/>
                    <a:lumOff val="35000"/>
                  </a:schemeClr>
                </a:solidFill>
                <a:latin typeface="Poppins Light" panose="00000400000000000000" pitchFamily="2" charset="0"/>
              </a:rPr>
              <a:t>Concept</a:t>
            </a:r>
          </a:p>
        </p:txBody>
      </p:sp>
      <p:sp>
        <p:nvSpPr>
          <p:cNvPr id="47" name="TextBox 46">
            <a:extLst>
              <a:ext uri="{FF2B5EF4-FFF2-40B4-BE49-F238E27FC236}">
                <a16:creationId xmlns:a16="http://schemas.microsoft.com/office/drawing/2014/main" id="{50A053B9-A7F3-44ED-9F40-E6A52E41CFC7}"/>
              </a:ext>
            </a:extLst>
          </p:cNvPr>
          <p:cNvSpPr txBox="1"/>
          <p:nvPr/>
        </p:nvSpPr>
        <p:spPr>
          <a:xfrm>
            <a:off x="9347586" y="5763787"/>
            <a:ext cx="848310" cy="276999"/>
          </a:xfrm>
          <a:prstGeom prst="rect">
            <a:avLst/>
          </a:prstGeom>
          <a:noFill/>
        </p:spPr>
        <p:txBody>
          <a:bodyPr wrap="none" rtlCol="0" anchor="t">
            <a:spAutoFit/>
          </a:bodyPr>
          <a:lstStyle>
            <a:defPPr>
              <a:defRPr lang="en-US"/>
            </a:defPPr>
            <a:lvl1pPr algn="r">
              <a:defRPr>
                <a:solidFill>
                  <a:schemeClr val="tx2"/>
                </a:solidFill>
                <a:latin typeface="+mj-lt"/>
              </a:defRPr>
            </a:lvl1pPr>
          </a:lstStyle>
          <a:p>
            <a:pPr algn="ctr"/>
            <a:r>
              <a:rPr lang="en-US" sz="1200" dirty="0">
                <a:solidFill>
                  <a:schemeClr val="tx1">
                    <a:lumMod val="65000"/>
                    <a:lumOff val="35000"/>
                  </a:schemeClr>
                </a:solidFill>
                <a:latin typeface="Poppins Light" panose="00000400000000000000" pitchFamily="2" charset="0"/>
              </a:rPr>
              <a:t>Proposal</a:t>
            </a:r>
          </a:p>
        </p:txBody>
      </p:sp>
      <p:sp>
        <p:nvSpPr>
          <p:cNvPr id="48" name="Rectangle: Rounded Corners 47">
            <a:extLst>
              <a:ext uri="{FF2B5EF4-FFF2-40B4-BE49-F238E27FC236}">
                <a16:creationId xmlns:a16="http://schemas.microsoft.com/office/drawing/2014/main" id="{AA8A4C61-C616-453C-80A2-0BB0B09DFBF2}"/>
              </a:ext>
            </a:extLst>
          </p:cNvPr>
          <p:cNvSpPr/>
          <p:nvPr/>
        </p:nvSpPr>
        <p:spPr>
          <a:xfrm>
            <a:off x="1806926" y="4933686"/>
            <a:ext cx="1569688" cy="54754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latin typeface="Poppins Light" panose="00000400000000000000" pitchFamily="2" charset="0"/>
              </a:rPr>
              <a:t>Show more</a:t>
            </a:r>
            <a:endParaRPr lang="en-US" dirty="0">
              <a:latin typeface="Poppins Light" panose="00000400000000000000" pitchFamily="2" charset="0"/>
            </a:endParaRPr>
          </a:p>
        </p:txBody>
      </p:sp>
      <p:grpSp>
        <p:nvGrpSpPr>
          <p:cNvPr id="22" name="Group 21"/>
          <p:cNvGrpSpPr/>
          <p:nvPr/>
        </p:nvGrpSpPr>
        <p:grpSpPr>
          <a:xfrm>
            <a:off x="279400" y="1"/>
            <a:ext cx="11912600" cy="6857999"/>
            <a:chOff x="279400" y="1"/>
            <a:chExt cx="11912600" cy="6857999"/>
          </a:xfrm>
        </p:grpSpPr>
        <p:grpSp>
          <p:nvGrpSpPr>
            <p:cNvPr id="23" name="Group 22"/>
            <p:cNvGrpSpPr/>
            <p:nvPr/>
          </p:nvGrpSpPr>
          <p:grpSpPr>
            <a:xfrm>
              <a:off x="279400" y="215900"/>
              <a:ext cx="533400" cy="533400"/>
              <a:chOff x="901700" y="4102100"/>
              <a:chExt cx="1879600" cy="1879600"/>
            </a:xfrm>
          </p:grpSpPr>
          <p:sp>
            <p:nvSpPr>
              <p:cNvPr id="53" name="Donut 52"/>
              <p:cNvSpPr/>
              <p:nvPr/>
            </p:nvSpPr>
            <p:spPr>
              <a:xfrm>
                <a:off x="901700" y="4102100"/>
                <a:ext cx="1879600" cy="1879600"/>
              </a:xfrm>
              <a:prstGeom prst="donut">
                <a:avLst>
                  <a:gd name="adj" fmla="val 810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4" name="Oval 53"/>
              <p:cNvSpPr/>
              <p:nvPr/>
            </p:nvSpPr>
            <p:spPr>
              <a:xfrm>
                <a:off x="1320800" y="4521200"/>
                <a:ext cx="1041400" cy="10414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Freeform 23"/>
            <p:cNvSpPr/>
            <p:nvPr/>
          </p:nvSpPr>
          <p:spPr>
            <a:xfrm>
              <a:off x="11239500" y="4445000"/>
              <a:ext cx="952500" cy="1905000"/>
            </a:xfrm>
            <a:custGeom>
              <a:avLst/>
              <a:gdLst>
                <a:gd name="connsiteX0" fmla="*/ 1219200 w 1219200"/>
                <a:gd name="connsiteY0" fmla="*/ 543697 h 2438400"/>
                <a:gd name="connsiteX1" fmla="*/ 1219200 w 1219200"/>
                <a:gd name="connsiteY1" fmla="*/ 1894703 h 2438400"/>
                <a:gd name="connsiteX2" fmla="*/ 543697 w 1219200"/>
                <a:gd name="connsiteY2" fmla="*/ 1219200 h 2438400"/>
                <a:gd name="connsiteX3" fmla="*/ 1219200 w 1219200"/>
                <a:gd name="connsiteY3" fmla="*/ 543697 h 2438400"/>
                <a:gd name="connsiteX4" fmla="*/ 1219200 w 1219200"/>
                <a:gd name="connsiteY4" fmla="*/ 0 h 2438400"/>
                <a:gd name="connsiteX5" fmla="*/ 1219200 w 1219200"/>
                <a:gd name="connsiteY5" fmla="*/ 197705 h 2438400"/>
                <a:gd name="connsiteX6" fmla="*/ 197705 w 1219200"/>
                <a:gd name="connsiteY6" fmla="*/ 1219200 h 2438400"/>
                <a:gd name="connsiteX7" fmla="*/ 1219200 w 1219200"/>
                <a:gd name="connsiteY7" fmla="*/ 2240695 h 2438400"/>
                <a:gd name="connsiteX8" fmla="*/ 1219200 w 1219200"/>
                <a:gd name="connsiteY8" fmla="*/ 2438400 h 2438400"/>
                <a:gd name="connsiteX9" fmla="*/ 0 w 1219200"/>
                <a:gd name="connsiteY9" fmla="*/ 1219200 h 2438400"/>
                <a:gd name="connsiteX10" fmla="*/ 1219200 w 1219200"/>
                <a:gd name="connsiteY10" fmla="*/ 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 h="2438400">
                  <a:moveTo>
                    <a:pt x="1219200" y="543697"/>
                  </a:moveTo>
                  <a:lnTo>
                    <a:pt x="1219200" y="1894703"/>
                  </a:lnTo>
                  <a:cubicBezTo>
                    <a:pt x="846130" y="1894703"/>
                    <a:pt x="543697" y="1592270"/>
                    <a:pt x="543697" y="1219200"/>
                  </a:cubicBezTo>
                  <a:cubicBezTo>
                    <a:pt x="543697" y="846130"/>
                    <a:pt x="846130" y="543697"/>
                    <a:pt x="1219200" y="543697"/>
                  </a:cubicBezTo>
                  <a:close/>
                  <a:moveTo>
                    <a:pt x="1219200" y="0"/>
                  </a:moveTo>
                  <a:lnTo>
                    <a:pt x="1219200" y="197705"/>
                  </a:lnTo>
                  <a:cubicBezTo>
                    <a:pt x="655044" y="197705"/>
                    <a:pt x="197705" y="655044"/>
                    <a:pt x="197705" y="1219200"/>
                  </a:cubicBezTo>
                  <a:cubicBezTo>
                    <a:pt x="197705" y="1783356"/>
                    <a:pt x="655044" y="2240695"/>
                    <a:pt x="1219200" y="2240695"/>
                  </a:cubicBezTo>
                  <a:lnTo>
                    <a:pt x="1219200" y="2438400"/>
                  </a:lnTo>
                  <a:cubicBezTo>
                    <a:pt x="545854" y="2438400"/>
                    <a:pt x="0" y="1892546"/>
                    <a:pt x="0" y="1219200"/>
                  </a:cubicBezTo>
                  <a:cubicBezTo>
                    <a:pt x="0" y="545854"/>
                    <a:pt x="545854" y="0"/>
                    <a:pt x="12192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p:cNvSpPr txBox="1"/>
            <p:nvPr/>
          </p:nvSpPr>
          <p:spPr>
            <a:xfrm>
              <a:off x="863600" y="344100"/>
              <a:ext cx="1454244" cy="276999"/>
            </a:xfrm>
            <a:prstGeom prst="rect">
              <a:avLst/>
            </a:prstGeom>
            <a:noFill/>
          </p:spPr>
          <p:txBody>
            <a:bodyPr wrap="none" rtlCol="0">
              <a:spAutoFit/>
            </a:bodyPr>
            <a:lstStyle/>
            <a:p>
              <a:r>
                <a:rPr lang="en-US" sz="1200" dirty="0">
                  <a:solidFill>
                    <a:schemeClr val="bg1">
                      <a:lumMod val="75000"/>
                    </a:schemeClr>
                  </a:solidFill>
                  <a:latin typeface="Poppins" panose="00000500000000000000" pitchFamily="2" charset="0"/>
                  <a:cs typeface="Poppins" panose="00000500000000000000" pitchFamily="2" charset="0"/>
                </a:rPr>
                <a:t>CLOSE UP PHOTO</a:t>
              </a:r>
            </a:p>
          </p:txBody>
        </p:sp>
        <p:sp>
          <p:nvSpPr>
            <p:cNvPr id="26" name="Freeform 25"/>
            <p:cNvSpPr/>
            <p:nvPr/>
          </p:nvSpPr>
          <p:spPr>
            <a:xfrm>
              <a:off x="10176022" y="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rot="10800000">
              <a:off x="719266" y="623690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 name="Group 35"/>
            <p:cNvGrpSpPr/>
            <p:nvPr/>
          </p:nvGrpSpPr>
          <p:grpSpPr>
            <a:xfrm rot="5400000">
              <a:off x="10147488" y="2539838"/>
              <a:ext cx="3336260" cy="253916"/>
              <a:chOff x="2362388" y="2033200"/>
              <a:chExt cx="3336260" cy="253916"/>
            </a:xfrm>
          </p:grpSpPr>
          <p:sp>
            <p:nvSpPr>
              <p:cNvPr id="49" name="TextBox 48"/>
              <p:cNvSpPr txBox="1"/>
              <p:nvPr/>
            </p:nvSpPr>
            <p:spPr>
              <a:xfrm>
                <a:off x="2362388" y="2033200"/>
                <a:ext cx="740908"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Home</a:t>
                </a:r>
              </a:p>
            </p:txBody>
          </p:sp>
          <p:sp>
            <p:nvSpPr>
              <p:cNvPr id="50" name="TextBox 49"/>
              <p:cNvSpPr txBox="1"/>
              <p:nvPr/>
            </p:nvSpPr>
            <p:spPr>
              <a:xfrm>
                <a:off x="3273992" y="2033200"/>
                <a:ext cx="764953"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Photo</a:t>
                </a:r>
              </a:p>
            </p:txBody>
          </p:sp>
          <p:sp>
            <p:nvSpPr>
              <p:cNvPr id="51" name="TextBox 50"/>
              <p:cNvSpPr txBox="1"/>
              <p:nvPr/>
            </p:nvSpPr>
            <p:spPr>
              <a:xfrm>
                <a:off x="4209641" y="2033200"/>
                <a:ext cx="763351"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Video</a:t>
                </a:r>
              </a:p>
            </p:txBody>
          </p:sp>
          <p:sp>
            <p:nvSpPr>
              <p:cNvPr id="52" name="TextBox 51"/>
              <p:cNvSpPr txBox="1"/>
              <p:nvPr/>
            </p:nvSpPr>
            <p:spPr>
              <a:xfrm>
                <a:off x="5143688" y="2033200"/>
                <a:ext cx="554960"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Exit</a:t>
                </a:r>
              </a:p>
            </p:txBody>
          </p:sp>
        </p:grpSp>
      </p:grpSp>
      <p:sp>
        <p:nvSpPr>
          <p:cNvPr id="55" name="TextBox 54"/>
          <p:cNvSpPr txBox="1"/>
          <p:nvPr/>
        </p:nvSpPr>
        <p:spPr>
          <a:xfrm>
            <a:off x="3748251" y="857713"/>
            <a:ext cx="4695517" cy="707886"/>
          </a:xfrm>
          <a:prstGeom prst="rect">
            <a:avLst/>
          </a:prstGeom>
          <a:noFill/>
        </p:spPr>
        <p:txBody>
          <a:bodyPr wrap="none" rtlCol="0">
            <a:spAutoFit/>
          </a:bodyPr>
          <a:lstStyle/>
          <a:p>
            <a:pPr algn="ctr"/>
            <a:r>
              <a:rPr lang="en-US" sz="4000" dirty="0">
                <a:solidFill>
                  <a:schemeClr val="tx1">
                    <a:lumMod val="75000"/>
                    <a:lumOff val="25000"/>
                  </a:schemeClr>
                </a:solidFill>
                <a:latin typeface="Bree Serif" panose="02000503040000020004" pitchFamily="2" charset="0"/>
              </a:rPr>
              <a:t>Infographic </a:t>
            </a:r>
            <a:r>
              <a:rPr lang="en-US" sz="4000" dirty="0">
                <a:solidFill>
                  <a:schemeClr val="accent4"/>
                </a:solidFill>
                <a:latin typeface="Bree Serif" panose="02000503040000020004" pitchFamily="2" charset="0"/>
              </a:rPr>
              <a:t>Section</a:t>
            </a:r>
          </a:p>
        </p:txBody>
      </p:sp>
    </p:spTree>
    <p:extLst>
      <p:ext uri="{BB962C8B-B14F-4D97-AF65-F5344CB8AC3E}">
        <p14:creationId xmlns:p14="http://schemas.microsoft.com/office/powerpoint/2010/main" val="2417616265"/>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7" name="Freeform 26"/>
          <p:cNvSpPr/>
          <p:nvPr/>
        </p:nvSpPr>
        <p:spPr>
          <a:xfrm>
            <a:off x="1025656" y="723015"/>
            <a:ext cx="10125835" cy="5426611"/>
          </a:xfrm>
          <a:custGeom>
            <a:avLst/>
            <a:gdLst>
              <a:gd name="connsiteX0" fmla="*/ 7633997 w 10125835"/>
              <a:gd name="connsiteY0" fmla="*/ 4758075 h 5426611"/>
              <a:gd name="connsiteX1" fmla="*/ 7968265 w 10125835"/>
              <a:gd name="connsiteY1" fmla="*/ 5092343 h 5426611"/>
              <a:gd name="connsiteX2" fmla="*/ 7633997 w 10125835"/>
              <a:gd name="connsiteY2" fmla="*/ 5426611 h 5426611"/>
              <a:gd name="connsiteX3" fmla="*/ 7299729 w 10125835"/>
              <a:gd name="connsiteY3" fmla="*/ 5092343 h 5426611"/>
              <a:gd name="connsiteX4" fmla="*/ 7633997 w 10125835"/>
              <a:gd name="connsiteY4" fmla="*/ 4758075 h 5426611"/>
              <a:gd name="connsiteX5" fmla="*/ 1997968 w 10125835"/>
              <a:gd name="connsiteY5" fmla="*/ 4722908 h 5426611"/>
              <a:gd name="connsiteX6" fmla="*/ 2332236 w 10125835"/>
              <a:gd name="connsiteY6" fmla="*/ 5057176 h 5426611"/>
              <a:gd name="connsiteX7" fmla="*/ 1997968 w 10125835"/>
              <a:gd name="connsiteY7" fmla="*/ 5391444 h 5426611"/>
              <a:gd name="connsiteX8" fmla="*/ 1663700 w 10125835"/>
              <a:gd name="connsiteY8" fmla="*/ 5057176 h 5426611"/>
              <a:gd name="connsiteX9" fmla="*/ 1997968 w 10125835"/>
              <a:gd name="connsiteY9" fmla="*/ 4722908 h 5426611"/>
              <a:gd name="connsiteX10" fmla="*/ 9713658 w 10125835"/>
              <a:gd name="connsiteY10" fmla="*/ 4283208 h 5426611"/>
              <a:gd name="connsiteX11" fmla="*/ 10118225 w 10125835"/>
              <a:gd name="connsiteY11" fmla="*/ 4687775 h 5426611"/>
              <a:gd name="connsiteX12" fmla="*/ 9713658 w 10125835"/>
              <a:gd name="connsiteY12" fmla="*/ 5092342 h 5426611"/>
              <a:gd name="connsiteX13" fmla="*/ 9309091 w 10125835"/>
              <a:gd name="connsiteY13" fmla="*/ 4687775 h 5426611"/>
              <a:gd name="connsiteX14" fmla="*/ 9713658 w 10125835"/>
              <a:gd name="connsiteY14" fmla="*/ 4283208 h 5426611"/>
              <a:gd name="connsiteX15" fmla="*/ 4077628 w 10125835"/>
              <a:gd name="connsiteY15" fmla="*/ 4248041 h 5426611"/>
              <a:gd name="connsiteX16" fmla="*/ 4482195 w 10125835"/>
              <a:gd name="connsiteY16" fmla="*/ 4652608 h 5426611"/>
              <a:gd name="connsiteX17" fmla="*/ 4077628 w 10125835"/>
              <a:gd name="connsiteY17" fmla="*/ 5057175 h 5426611"/>
              <a:gd name="connsiteX18" fmla="*/ 3673061 w 10125835"/>
              <a:gd name="connsiteY18" fmla="*/ 4652608 h 5426611"/>
              <a:gd name="connsiteX19" fmla="*/ 4077628 w 10125835"/>
              <a:gd name="connsiteY19" fmla="*/ 4248041 h 5426611"/>
              <a:gd name="connsiteX20" fmla="*/ 6313197 w 10125835"/>
              <a:gd name="connsiteY20" fmla="*/ 3403740 h 5426611"/>
              <a:gd name="connsiteX21" fmla="*/ 6990365 w 10125835"/>
              <a:gd name="connsiteY21" fmla="*/ 4080908 h 5426611"/>
              <a:gd name="connsiteX22" fmla="*/ 6313197 w 10125835"/>
              <a:gd name="connsiteY22" fmla="*/ 4758076 h 5426611"/>
              <a:gd name="connsiteX23" fmla="*/ 5636029 w 10125835"/>
              <a:gd name="connsiteY23" fmla="*/ 4080908 h 5426611"/>
              <a:gd name="connsiteX24" fmla="*/ 6313197 w 10125835"/>
              <a:gd name="connsiteY24" fmla="*/ 3403740 h 5426611"/>
              <a:gd name="connsiteX25" fmla="*/ 677168 w 10125835"/>
              <a:gd name="connsiteY25" fmla="*/ 3368573 h 5426611"/>
              <a:gd name="connsiteX26" fmla="*/ 1354336 w 10125835"/>
              <a:gd name="connsiteY26" fmla="*/ 4045741 h 5426611"/>
              <a:gd name="connsiteX27" fmla="*/ 677168 w 10125835"/>
              <a:gd name="connsiteY27" fmla="*/ 4722909 h 5426611"/>
              <a:gd name="connsiteX28" fmla="*/ 0 w 10125835"/>
              <a:gd name="connsiteY28" fmla="*/ 4045741 h 5426611"/>
              <a:gd name="connsiteX29" fmla="*/ 677168 w 10125835"/>
              <a:gd name="connsiteY29" fmla="*/ 3368573 h 5426611"/>
              <a:gd name="connsiteX30" fmla="*/ 8473982 w 10125835"/>
              <a:gd name="connsiteY30" fmla="*/ 3069472 h 5426611"/>
              <a:gd name="connsiteX31" fmla="*/ 8979700 w 10125835"/>
              <a:gd name="connsiteY31" fmla="*/ 3575190 h 5426611"/>
              <a:gd name="connsiteX32" fmla="*/ 8473982 w 10125835"/>
              <a:gd name="connsiteY32" fmla="*/ 4080908 h 5426611"/>
              <a:gd name="connsiteX33" fmla="*/ 7968264 w 10125835"/>
              <a:gd name="connsiteY33" fmla="*/ 3575190 h 5426611"/>
              <a:gd name="connsiteX34" fmla="*/ 8473982 w 10125835"/>
              <a:gd name="connsiteY34" fmla="*/ 3069472 h 5426611"/>
              <a:gd name="connsiteX35" fmla="*/ 2837953 w 10125835"/>
              <a:gd name="connsiteY35" fmla="*/ 3034305 h 5426611"/>
              <a:gd name="connsiteX36" fmla="*/ 3343670 w 10125835"/>
              <a:gd name="connsiteY36" fmla="*/ 3540023 h 5426611"/>
              <a:gd name="connsiteX37" fmla="*/ 2837953 w 10125835"/>
              <a:gd name="connsiteY37" fmla="*/ 4045741 h 5426611"/>
              <a:gd name="connsiteX38" fmla="*/ 2332235 w 10125835"/>
              <a:gd name="connsiteY38" fmla="*/ 3540023 h 5426611"/>
              <a:gd name="connsiteX39" fmla="*/ 2837953 w 10125835"/>
              <a:gd name="connsiteY39" fmla="*/ 3034305 h 5426611"/>
              <a:gd name="connsiteX40" fmla="*/ 7641607 w 10125835"/>
              <a:gd name="connsiteY40" fmla="*/ 1723769 h 5426611"/>
              <a:gd name="connsiteX41" fmla="*/ 7975875 w 10125835"/>
              <a:gd name="connsiteY41" fmla="*/ 2058037 h 5426611"/>
              <a:gd name="connsiteX42" fmla="*/ 7641607 w 10125835"/>
              <a:gd name="connsiteY42" fmla="*/ 2392305 h 5426611"/>
              <a:gd name="connsiteX43" fmla="*/ 7307339 w 10125835"/>
              <a:gd name="connsiteY43" fmla="*/ 2058037 h 5426611"/>
              <a:gd name="connsiteX44" fmla="*/ 7641607 w 10125835"/>
              <a:gd name="connsiteY44" fmla="*/ 1723769 h 5426611"/>
              <a:gd name="connsiteX45" fmla="*/ 2005580 w 10125835"/>
              <a:gd name="connsiteY45" fmla="*/ 1688602 h 5426611"/>
              <a:gd name="connsiteX46" fmla="*/ 2339847 w 10125835"/>
              <a:gd name="connsiteY46" fmla="*/ 2022870 h 5426611"/>
              <a:gd name="connsiteX47" fmla="*/ 2005580 w 10125835"/>
              <a:gd name="connsiteY47" fmla="*/ 2357138 h 5426611"/>
              <a:gd name="connsiteX48" fmla="*/ 1671311 w 10125835"/>
              <a:gd name="connsiteY48" fmla="*/ 2022870 h 5426611"/>
              <a:gd name="connsiteX49" fmla="*/ 2005580 w 10125835"/>
              <a:gd name="connsiteY49" fmla="*/ 1688602 h 5426611"/>
              <a:gd name="connsiteX50" fmla="*/ 9721268 w 10125835"/>
              <a:gd name="connsiteY50" fmla="*/ 1248903 h 5426611"/>
              <a:gd name="connsiteX51" fmla="*/ 10125835 w 10125835"/>
              <a:gd name="connsiteY51" fmla="*/ 1653469 h 5426611"/>
              <a:gd name="connsiteX52" fmla="*/ 9721268 w 10125835"/>
              <a:gd name="connsiteY52" fmla="*/ 2058036 h 5426611"/>
              <a:gd name="connsiteX53" fmla="*/ 9316701 w 10125835"/>
              <a:gd name="connsiteY53" fmla="*/ 1653469 h 5426611"/>
              <a:gd name="connsiteX54" fmla="*/ 9721268 w 10125835"/>
              <a:gd name="connsiteY54" fmla="*/ 1248903 h 5426611"/>
              <a:gd name="connsiteX55" fmla="*/ 4085238 w 10125835"/>
              <a:gd name="connsiteY55" fmla="*/ 1213736 h 5426611"/>
              <a:gd name="connsiteX56" fmla="*/ 4489805 w 10125835"/>
              <a:gd name="connsiteY56" fmla="*/ 1618302 h 5426611"/>
              <a:gd name="connsiteX57" fmla="*/ 4085238 w 10125835"/>
              <a:gd name="connsiteY57" fmla="*/ 2022869 h 5426611"/>
              <a:gd name="connsiteX58" fmla="*/ 3680671 w 10125835"/>
              <a:gd name="connsiteY58" fmla="*/ 1618302 h 5426611"/>
              <a:gd name="connsiteX59" fmla="*/ 4085238 w 10125835"/>
              <a:gd name="connsiteY59" fmla="*/ 1213736 h 5426611"/>
              <a:gd name="connsiteX60" fmla="*/ 6320807 w 10125835"/>
              <a:gd name="connsiteY60" fmla="*/ 369435 h 5426611"/>
              <a:gd name="connsiteX61" fmla="*/ 6997975 w 10125835"/>
              <a:gd name="connsiteY61" fmla="*/ 1046603 h 5426611"/>
              <a:gd name="connsiteX62" fmla="*/ 6320807 w 10125835"/>
              <a:gd name="connsiteY62" fmla="*/ 1723770 h 5426611"/>
              <a:gd name="connsiteX63" fmla="*/ 5643639 w 10125835"/>
              <a:gd name="connsiteY63" fmla="*/ 1046603 h 5426611"/>
              <a:gd name="connsiteX64" fmla="*/ 6320807 w 10125835"/>
              <a:gd name="connsiteY64" fmla="*/ 369435 h 5426611"/>
              <a:gd name="connsiteX65" fmla="*/ 684779 w 10125835"/>
              <a:gd name="connsiteY65" fmla="*/ 334268 h 5426611"/>
              <a:gd name="connsiteX66" fmla="*/ 1361948 w 10125835"/>
              <a:gd name="connsiteY66" fmla="*/ 1011436 h 5426611"/>
              <a:gd name="connsiteX67" fmla="*/ 684779 w 10125835"/>
              <a:gd name="connsiteY67" fmla="*/ 1688603 h 5426611"/>
              <a:gd name="connsiteX68" fmla="*/ 7611 w 10125835"/>
              <a:gd name="connsiteY68" fmla="*/ 1011436 h 5426611"/>
              <a:gd name="connsiteX69" fmla="*/ 684779 w 10125835"/>
              <a:gd name="connsiteY69" fmla="*/ 334268 h 5426611"/>
              <a:gd name="connsiteX70" fmla="*/ 8481592 w 10125835"/>
              <a:gd name="connsiteY70" fmla="*/ 35167 h 5426611"/>
              <a:gd name="connsiteX71" fmla="*/ 8987310 w 10125835"/>
              <a:gd name="connsiteY71" fmla="*/ 540885 h 5426611"/>
              <a:gd name="connsiteX72" fmla="*/ 8481592 w 10125835"/>
              <a:gd name="connsiteY72" fmla="*/ 1046603 h 5426611"/>
              <a:gd name="connsiteX73" fmla="*/ 7975874 w 10125835"/>
              <a:gd name="connsiteY73" fmla="*/ 540885 h 5426611"/>
              <a:gd name="connsiteX74" fmla="*/ 8481592 w 10125835"/>
              <a:gd name="connsiteY74" fmla="*/ 35167 h 5426611"/>
              <a:gd name="connsiteX75" fmla="*/ 2845565 w 10125835"/>
              <a:gd name="connsiteY75" fmla="*/ 0 h 5426611"/>
              <a:gd name="connsiteX76" fmla="*/ 3351280 w 10125835"/>
              <a:gd name="connsiteY76" fmla="*/ 505718 h 5426611"/>
              <a:gd name="connsiteX77" fmla="*/ 2845565 w 10125835"/>
              <a:gd name="connsiteY77" fmla="*/ 1011436 h 5426611"/>
              <a:gd name="connsiteX78" fmla="*/ 2339847 w 10125835"/>
              <a:gd name="connsiteY78" fmla="*/ 505718 h 5426611"/>
              <a:gd name="connsiteX79" fmla="*/ 2845565 w 10125835"/>
              <a:gd name="connsiteY79" fmla="*/ 0 h 5426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10125835" h="5426611">
                <a:moveTo>
                  <a:pt x="7633997" y="4758075"/>
                </a:moveTo>
                <a:cubicBezTo>
                  <a:pt x="7818608" y="4758075"/>
                  <a:pt x="7968265" y="4907732"/>
                  <a:pt x="7968265" y="5092343"/>
                </a:cubicBezTo>
                <a:cubicBezTo>
                  <a:pt x="7968265" y="5276954"/>
                  <a:pt x="7818608" y="5426611"/>
                  <a:pt x="7633997" y="5426611"/>
                </a:cubicBezTo>
                <a:cubicBezTo>
                  <a:pt x="7449386" y="5426611"/>
                  <a:pt x="7299729" y="5276954"/>
                  <a:pt x="7299729" y="5092343"/>
                </a:cubicBezTo>
                <a:cubicBezTo>
                  <a:pt x="7299729" y="4907732"/>
                  <a:pt x="7449386" y="4758075"/>
                  <a:pt x="7633997" y="4758075"/>
                </a:cubicBezTo>
                <a:close/>
                <a:moveTo>
                  <a:pt x="1997968" y="4722908"/>
                </a:moveTo>
                <a:cubicBezTo>
                  <a:pt x="2182579" y="4722908"/>
                  <a:pt x="2332236" y="4872565"/>
                  <a:pt x="2332236" y="5057176"/>
                </a:cubicBezTo>
                <a:cubicBezTo>
                  <a:pt x="2332236" y="5241787"/>
                  <a:pt x="2182579" y="5391444"/>
                  <a:pt x="1997968" y="5391444"/>
                </a:cubicBezTo>
                <a:cubicBezTo>
                  <a:pt x="1813357" y="5391444"/>
                  <a:pt x="1663700" y="5241787"/>
                  <a:pt x="1663700" y="5057176"/>
                </a:cubicBezTo>
                <a:cubicBezTo>
                  <a:pt x="1663700" y="4872565"/>
                  <a:pt x="1813357" y="4722908"/>
                  <a:pt x="1997968" y="4722908"/>
                </a:cubicBezTo>
                <a:close/>
                <a:moveTo>
                  <a:pt x="9713658" y="4283208"/>
                </a:moveTo>
                <a:cubicBezTo>
                  <a:pt x="9937094" y="4283208"/>
                  <a:pt x="10118225" y="4464339"/>
                  <a:pt x="10118225" y="4687775"/>
                </a:cubicBezTo>
                <a:cubicBezTo>
                  <a:pt x="10118225" y="4911211"/>
                  <a:pt x="9937094" y="5092342"/>
                  <a:pt x="9713658" y="5092342"/>
                </a:cubicBezTo>
                <a:cubicBezTo>
                  <a:pt x="9490222" y="5092342"/>
                  <a:pt x="9309091" y="4911211"/>
                  <a:pt x="9309091" y="4687775"/>
                </a:cubicBezTo>
                <a:cubicBezTo>
                  <a:pt x="9309091" y="4464339"/>
                  <a:pt x="9490222" y="4283208"/>
                  <a:pt x="9713658" y="4283208"/>
                </a:cubicBezTo>
                <a:close/>
                <a:moveTo>
                  <a:pt x="4077628" y="4248041"/>
                </a:moveTo>
                <a:cubicBezTo>
                  <a:pt x="4301064" y="4248041"/>
                  <a:pt x="4482195" y="4429172"/>
                  <a:pt x="4482195" y="4652608"/>
                </a:cubicBezTo>
                <a:cubicBezTo>
                  <a:pt x="4482195" y="4876044"/>
                  <a:pt x="4301064" y="5057175"/>
                  <a:pt x="4077628" y="5057175"/>
                </a:cubicBezTo>
                <a:cubicBezTo>
                  <a:pt x="3854192" y="5057175"/>
                  <a:pt x="3673061" y="4876044"/>
                  <a:pt x="3673061" y="4652608"/>
                </a:cubicBezTo>
                <a:cubicBezTo>
                  <a:pt x="3673061" y="4429172"/>
                  <a:pt x="3854192" y="4248041"/>
                  <a:pt x="4077628" y="4248041"/>
                </a:cubicBezTo>
                <a:close/>
                <a:moveTo>
                  <a:pt x="6313197" y="3403740"/>
                </a:moveTo>
                <a:cubicBezTo>
                  <a:pt x="6687187" y="3403740"/>
                  <a:pt x="6990365" y="3706918"/>
                  <a:pt x="6990365" y="4080908"/>
                </a:cubicBezTo>
                <a:cubicBezTo>
                  <a:pt x="6990365" y="4454898"/>
                  <a:pt x="6687187" y="4758076"/>
                  <a:pt x="6313197" y="4758076"/>
                </a:cubicBezTo>
                <a:cubicBezTo>
                  <a:pt x="5939207" y="4758076"/>
                  <a:pt x="5636029" y="4454898"/>
                  <a:pt x="5636029" y="4080908"/>
                </a:cubicBezTo>
                <a:cubicBezTo>
                  <a:pt x="5636029" y="3706918"/>
                  <a:pt x="5939207" y="3403740"/>
                  <a:pt x="6313197" y="3403740"/>
                </a:cubicBezTo>
                <a:close/>
                <a:moveTo>
                  <a:pt x="677168" y="3368573"/>
                </a:moveTo>
                <a:cubicBezTo>
                  <a:pt x="1051158" y="3368573"/>
                  <a:pt x="1354336" y="3671751"/>
                  <a:pt x="1354336" y="4045741"/>
                </a:cubicBezTo>
                <a:cubicBezTo>
                  <a:pt x="1354336" y="4419731"/>
                  <a:pt x="1051158" y="4722909"/>
                  <a:pt x="677168" y="4722909"/>
                </a:cubicBezTo>
                <a:cubicBezTo>
                  <a:pt x="303178" y="4722909"/>
                  <a:pt x="0" y="4419731"/>
                  <a:pt x="0" y="4045741"/>
                </a:cubicBezTo>
                <a:cubicBezTo>
                  <a:pt x="0" y="3671751"/>
                  <a:pt x="303178" y="3368573"/>
                  <a:pt x="677168" y="3368573"/>
                </a:cubicBezTo>
                <a:close/>
                <a:moveTo>
                  <a:pt x="8473982" y="3069472"/>
                </a:moveTo>
                <a:cubicBezTo>
                  <a:pt x="8753282" y="3069472"/>
                  <a:pt x="8979700" y="3295890"/>
                  <a:pt x="8979700" y="3575190"/>
                </a:cubicBezTo>
                <a:cubicBezTo>
                  <a:pt x="8979700" y="3854490"/>
                  <a:pt x="8753282" y="4080908"/>
                  <a:pt x="8473982" y="4080908"/>
                </a:cubicBezTo>
                <a:cubicBezTo>
                  <a:pt x="8194682" y="4080908"/>
                  <a:pt x="7968264" y="3854490"/>
                  <a:pt x="7968264" y="3575190"/>
                </a:cubicBezTo>
                <a:cubicBezTo>
                  <a:pt x="7968264" y="3295890"/>
                  <a:pt x="8194682" y="3069472"/>
                  <a:pt x="8473982" y="3069472"/>
                </a:cubicBezTo>
                <a:close/>
                <a:moveTo>
                  <a:pt x="2837953" y="3034305"/>
                </a:moveTo>
                <a:cubicBezTo>
                  <a:pt x="3117253" y="3034305"/>
                  <a:pt x="3343670" y="3260723"/>
                  <a:pt x="3343670" y="3540023"/>
                </a:cubicBezTo>
                <a:cubicBezTo>
                  <a:pt x="3343670" y="3819323"/>
                  <a:pt x="3117253" y="4045741"/>
                  <a:pt x="2837953" y="4045741"/>
                </a:cubicBezTo>
                <a:cubicBezTo>
                  <a:pt x="2558653" y="4045741"/>
                  <a:pt x="2332235" y="3819323"/>
                  <a:pt x="2332235" y="3540023"/>
                </a:cubicBezTo>
                <a:cubicBezTo>
                  <a:pt x="2332235" y="3260723"/>
                  <a:pt x="2558653" y="3034305"/>
                  <a:pt x="2837953" y="3034305"/>
                </a:cubicBezTo>
                <a:close/>
                <a:moveTo>
                  <a:pt x="7641607" y="1723769"/>
                </a:moveTo>
                <a:cubicBezTo>
                  <a:pt x="7826218" y="1723769"/>
                  <a:pt x="7975875" y="1873426"/>
                  <a:pt x="7975875" y="2058037"/>
                </a:cubicBezTo>
                <a:cubicBezTo>
                  <a:pt x="7975875" y="2242648"/>
                  <a:pt x="7826218" y="2392305"/>
                  <a:pt x="7641607" y="2392305"/>
                </a:cubicBezTo>
                <a:cubicBezTo>
                  <a:pt x="7456996" y="2392305"/>
                  <a:pt x="7307339" y="2242648"/>
                  <a:pt x="7307339" y="2058037"/>
                </a:cubicBezTo>
                <a:cubicBezTo>
                  <a:pt x="7307339" y="1873426"/>
                  <a:pt x="7456996" y="1723769"/>
                  <a:pt x="7641607" y="1723769"/>
                </a:cubicBezTo>
                <a:close/>
                <a:moveTo>
                  <a:pt x="2005580" y="1688602"/>
                </a:moveTo>
                <a:cubicBezTo>
                  <a:pt x="2190191" y="1688602"/>
                  <a:pt x="2339847" y="1838259"/>
                  <a:pt x="2339847" y="2022870"/>
                </a:cubicBezTo>
                <a:cubicBezTo>
                  <a:pt x="2339847" y="2207481"/>
                  <a:pt x="2190191" y="2357138"/>
                  <a:pt x="2005580" y="2357138"/>
                </a:cubicBezTo>
                <a:cubicBezTo>
                  <a:pt x="1820968" y="2357138"/>
                  <a:pt x="1671311" y="2207481"/>
                  <a:pt x="1671311" y="2022870"/>
                </a:cubicBezTo>
                <a:cubicBezTo>
                  <a:pt x="1671311" y="1838259"/>
                  <a:pt x="1820968" y="1688602"/>
                  <a:pt x="2005580" y="1688602"/>
                </a:cubicBezTo>
                <a:close/>
                <a:moveTo>
                  <a:pt x="9721268" y="1248903"/>
                </a:moveTo>
                <a:cubicBezTo>
                  <a:pt x="9944704" y="1248903"/>
                  <a:pt x="10125835" y="1430033"/>
                  <a:pt x="10125835" y="1653469"/>
                </a:cubicBezTo>
                <a:cubicBezTo>
                  <a:pt x="10125835" y="1876905"/>
                  <a:pt x="9944704" y="2058036"/>
                  <a:pt x="9721268" y="2058036"/>
                </a:cubicBezTo>
                <a:cubicBezTo>
                  <a:pt x="9497832" y="2058036"/>
                  <a:pt x="9316701" y="1876905"/>
                  <a:pt x="9316701" y="1653469"/>
                </a:cubicBezTo>
                <a:cubicBezTo>
                  <a:pt x="9316701" y="1430033"/>
                  <a:pt x="9497832" y="1248903"/>
                  <a:pt x="9721268" y="1248903"/>
                </a:cubicBezTo>
                <a:close/>
                <a:moveTo>
                  <a:pt x="4085238" y="1213736"/>
                </a:moveTo>
                <a:cubicBezTo>
                  <a:pt x="4308674" y="1213736"/>
                  <a:pt x="4489805" y="1394866"/>
                  <a:pt x="4489805" y="1618302"/>
                </a:cubicBezTo>
                <a:cubicBezTo>
                  <a:pt x="4489805" y="1841738"/>
                  <a:pt x="4308674" y="2022869"/>
                  <a:pt x="4085238" y="2022869"/>
                </a:cubicBezTo>
                <a:cubicBezTo>
                  <a:pt x="3861802" y="2022869"/>
                  <a:pt x="3680671" y="1841738"/>
                  <a:pt x="3680671" y="1618302"/>
                </a:cubicBezTo>
                <a:cubicBezTo>
                  <a:pt x="3680671" y="1394866"/>
                  <a:pt x="3861802" y="1213736"/>
                  <a:pt x="4085238" y="1213736"/>
                </a:cubicBezTo>
                <a:close/>
                <a:moveTo>
                  <a:pt x="6320807" y="369435"/>
                </a:moveTo>
                <a:cubicBezTo>
                  <a:pt x="6694797" y="369435"/>
                  <a:pt x="6997975" y="672613"/>
                  <a:pt x="6997975" y="1046603"/>
                </a:cubicBezTo>
                <a:cubicBezTo>
                  <a:pt x="6997975" y="1420592"/>
                  <a:pt x="6694797" y="1723770"/>
                  <a:pt x="6320807" y="1723770"/>
                </a:cubicBezTo>
                <a:cubicBezTo>
                  <a:pt x="5946817" y="1723770"/>
                  <a:pt x="5643639" y="1420592"/>
                  <a:pt x="5643639" y="1046603"/>
                </a:cubicBezTo>
                <a:cubicBezTo>
                  <a:pt x="5643639" y="672613"/>
                  <a:pt x="5946817" y="369435"/>
                  <a:pt x="6320807" y="369435"/>
                </a:cubicBezTo>
                <a:close/>
                <a:moveTo>
                  <a:pt x="684779" y="334268"/>
                </a:moveTo>
                <a:cubicBezTo>
                  <a:pt x="1058769" y="334268"/>
                  <a:pt x="1361948" y="637446"/>
                  <a:pt x="1361948" y="1011436"/>
                </a:cubicBezTo>
                <a:cubicBezTo>
                  <a:pt x="1361948" y="1385425"/>
                  <a:pt x="1058769" y="1688603"/>
                  <a:pt x="684779" y="1688603"/>
                </a:cubicBezTo>
                <a:cubicBezTo>
                  <a:pt x="310789" y="1688603"/>
                  <a:pt x="7611" y="1385425"/>
                  <a:pt x="7611" y="1011436"/>
                </a:cubicBezTo>
                <a:cubicBezTo>
                  <a:pt x="7611" y="637446"/>
                  <a:pt x="310789" y="334268"/>
                  <a:pt x="684779" y="334268"/>
                </a:cubicBezTo>
                <a:close/>
                <a:moveTo>
                  <a:pt x="8481592" y="35167"/>
                </a:moveTo>
                <a:cubicBezTo>
                  <a:pt x="8760892" y="35167"/>
                  <a:pt x="8987310" y="261585"/>
                  <a:pt x="8987310" y="540885"/>
                </a:cubicBezTo>
                <a:cubicBezTo>
                  <a:pt x="8987310" y="820185"/>
                  <a:pt x="8760892" y="1046603"/>
                  <a:pt x="8481592" y="1046603"/>
                </a:cubicBezTo>
                <a:cubicBezTo>
                  <a:pt x="8202292" y="1046603"/>
                  <a:pt x="7975874" y="820185"/>
                  <a:pt x="7975874" y="540885"/>
                </a:cubicBezTo>
                <a:cubicBezTo>
                  <a:pt x="7975874" y="261585"/>
                  <a:pt x="8202292" y="35167"/>
                  <a:pt x="8481592" y="35167"/>
                </a:cubicBezTo>
                <a:close/>
                <a:moveTo>
                  <a:pt x="2845565" y="0"/>
                </a:moveTo>
                <a:cubicBezTo>
                  <a:pt x="3124865" y="0"/>
                  <a:pt x="3351280" y="226418"/>
                  <a:pt x="3351280" y="505718"/>
                </a:cubicBezTo>
                <a:cubicBezTo>
                  <a:pt x="3351280" y="785018"/>
                  <a:pt x="3124865" y="1011436"/>
                  <a:pt x="2845565" y="1011436"/>
                </a:cubicBezTo>
                <a:cubicBezTo>
                  <a:pt x="2566265" y="1011436"/>
                  <a:pt x="2339847" y="785018"/>
                  <a:pt x="2339847" y="505718"/>
                </a:cubicBezTo>
                <a:cubicBezTo>
                  <a:pt x="2339847" y="226418"/>
                  <a:pt x="2566265" y="0"/>
                  <a:pt x="2845565" y="0"/>
                </a:cubicBezTo>
                <a:close/>
              </a:path>
            </a:pathLst>
          </a:custGeom>
          <a:solidFill>
            <a:schemeClr val="accent1">
              <a:lumMod val="75000"/>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ound Same Side Corner Rectangle 31"/>
          <p:cNvSpPr/>
          <p:nvPr/>
        </p:nvSpPr>
        <p:spPr>
          <a:xfrm rot="5400000" flipV="1">
            <a:off x="7105649" y="1771651"/>
            <a:ext cx="6858001" cy="3314700"/>
          </a:xfrm>
          <a:prstGeom prst="round2Same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a:extLst>
              <a:ext uri="{FF2B5EF4-FFF2-40B4-BE49-F238E27FC236}">
                <a16:creationId xmlns:a16="http://schemas.microsoft.com/office/drawing/2014/main" id="{F1200A2F-FF77-4DA6-8814-17A6F72DD09B}"/>
              </a:ext>
            </a:extLst>
          </p:cNvPr>
          <p:cNvSpPr>
            <a:spLocks noGrp="1"/>
          </p:cNvSpPr>
          <p:nvPr>
            <p:ph type="pic" sz="quarter" idx="10"/>
          </p:nvPr>
        </p:nvSpPr>
        <p:spPr/>
      </p:sp>
      <p:grpSp>
        <p:nvGrpSpPr>
          <p:cNvPr id="25" name="Group 24"/>
          <p:cNvGrpSpPr/>
          <p:nvPr/>
        </p:nvGrpSpPr>
        <p:grpSpPr>
          <a:xfrm>
            <a:off x="279400" y="1"/>
            <a:ext cx="11912600" cy="6857999"/>
            <a:chOff x="279400" y="1"/>
            <a:chExt cx="11912600" cy="6857999"/>
          </a:xfrm>
        </p:grpSpPr>
        <p:grpSp>
          <p:nvGrpSpPr>
            <p:cNvPr id="7" name="Group 6"/>
            <p:cNvGrpSpPr/>
            <p:nvPr/>
          </p:nvGrpSpPr>
          <p:grpSpPr>
            <a:xfrm>
              <a:off x="279400" y="215900"/>
              <a:ext cx="533400" cy="533400"/>
              <a:chOff x="901700" y="4102100"/>
              <a:chExt cx="1879600" cy="1879600"/>
            </a:xfrm>
          </p:grpSpPr>
          <p:sp>
            <p:nvSpPr>
              <p:cNvPr id="5" name="Donut 4"/>
              <p:cNvSpPr/>
              <p:nvPr/>
            </p:nvSpPr>
            <p:spPr>
              <a:xfrm>
                <a:off x="901700" y="4102100"/>
                <a:ext cx="1879600" cy="1879600"/>
              </a:xfrm>
              <a:prstGeom prst="donut">
                <a:avLst>
                  <a:gd name="adj" fmla="val 810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Oval 5"/>
              <p:cNvSpPr/>
              <p:nvPr/>
            </p:nvSpPr>
            <p:spPr>
              <a:xfrm>
                <a:off x="1320800" y="4521200"/>
                <a:ext cx="1041400" cy="10414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Freeform 12"/>
            <p:cNvSpPr/>
            <p:nvPr/>
          </p:nvSpPr>
          <p:spPr>
            <a:xfrm>
              <a:off x="11239500" y="4445000"/>
              <a:ext cx="952500" cy="1905000"/>
            </a:xfrm>
            <a:custGeom>
              <a:avLst/>
              <a:gdLst>
                <a:gd name="connsiteX0" fmla="*/ 1219200 w 1219200"/>
                <a:gd name="connsiteY0" fmla="*/ 543697 h 2438400"/>
                <a:gd name="connsiteX1" fmla="*/ 1219200 w 1219200"/>
                <a:gd name="connsiteY1" fmla="*/ 1894703 h 2438400"/>
                <a:gd name="connsiteX2" fmla="*/ 543697 w 1219200"/>
                <a:gd name="connsiteY2" fmla="*/ 1219200 h 2438400"/>
                <a:gd name="connsiteX3" fmla="*/ 1219200 w 1219200"/>
                <a:gd name="connsiteY3" fmla="*/ 543697 h 2438400"/>
                <a:gd name="connsiteX4" fmla="*/ 1219200 w 1219200"/>
                <a:gd name="connsiteY4" fmla="*/ 0 h 2438400"/>
                <a:gd name="connsiteX5" fmla="*/ 1219200 w 1219200"/>
                <a:gd name="connsiteY5" fmla="*/ 197705 h 2438400"/>
                <a:gd name="connsiteX6" fmla="*/ 197705 w 1219200"/>
                <a:gd name="connsiteY6" fmla="*/ 1219200 h 2438400"/>
                <a:gd name="connsiteX7" fmla="*/ 1219200 w 1219200"/>
                <a:gd name="connsiteY7" fmla="*/ 2240695 h 2438400"/>
                <a:gd name="connsiteX8" fmla="*/ 1219200 w 1219200"/>
                <a:gd name="connsiteY8" fmla="*/ 2438400 h 2438400"/>
                <a:gd name="connsiteX9" fmla="*/ 0 w 1219200"/>
                <a:gd name="connsiteY9" fmla="*/ 1219200 h 2438400"/>
                <a:gd name="connsiteX10" fmla="*/ 1219200 w 1219200"/>
                <a:gd name="connsiteY10" fmla="*/ 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 h="2438400">
                  <a:moveTo>
                    <a:pt x="1219200" y="543697"/>
                  </a:moveTo>
                  <a:lnTo>
                    <a:pt x="1219200" y="1894703"/>
                  </a:lnTo>
                  <a:cubicBezTo>
                    <a:pt x="846130" y="1894703"/>
                    <a:pt x="543697" y="1592270"/>
                    <a:pt x="543697" y="1219200"/>
                  </a:cubicBezTo>
                  <a:cubicBezTo>
                    <a:pt x="543697" y="846130"/>
                    <a:pt x="846130" y="543697"/>
                    <a:pt x="1219200" y="543697"/>
                  </a:cubicBezTo>
                  <a:close/>
                  <a:moveTo>
                    <a:pt x="1219200" y="0"/>
                  </a:moveTo>
                  <a:lnTo>
                    <a:pt x="1219200" y="197705"/>
                  </a:lnTo>
                  <a:cubicBezTo>
                    <a:pt x="655044" y="197705"/>
                    <a:pt x="197705" y="655044"/>
                    <a:pt x="197705" y="1219200"/>
                  </a:cubicBezTo>
                  <a:cubicBezTo>
                    <a:pt x="197705" y="1783356"/>
                    <a:pt x="655044" y="2240695"/>
                    <a:pt x="1219200" y="2240695"/>
                  </a:cubicBezTo>
                  <a:lnTo>
                    <a:pt x="1219200" y="2438400"/>
                  </a:lnTo>
                  <a:cubicBezTo>
                    <a:pt x="545854" y="2438400"/>
                    <a:pt x="0" y="1892546"/>
                    <a:pt x="0" y="1219200"/>
                  </a:cubicBezTo>
                  <a:cubicBezTo>
                    <a:pt x="0" y="545854"/>
                    <a:pt x="545854" y="0"/>
                    <a:pt x="12192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863600" y="344100"/>
              <a:ext cx="1454244" cy="276999"/>
            </a:xfrm>
            <a:prstGeom prst="rect">
              <a:avLst/>
            </a:prstGeom>
            <a:noFill/>
          </p:spPr>
          <p:txBody>
            <a:bodyPr wrap="none" rtlCol="0">
              <a:spAutoFit/>
            </a:bodyPr>
            <a:lstStyle/>
            <a:p>
              <a:r>
                <a:rPr lang="en-US" sz="1200" dirty="0">
                  <a:solidFill>
                    <a:schemeClr val="bg1">
                      <a:lumMod val="75000"/>
                    </a:schemeClr>
                  </a:solidFill>
                  <a:latin typeface="Poppins" panose="00000500000000000000" pitchFamily="2" charset="0"/>
                  <a:cs typeface="Poppins" panose="00000500000000000000" pitchFamily="2" charset="0"/>
                </a:rPr>
                <a:t>CLOSE UP PHOTO</a:t>
              </a:r>
            </a:p>
          </p:txBody>
        </p:sp>
        <p:sp>
          <p:nvSpPr>
            <p:cNvPr id="17" name="Freeform 16"/>
            <p:cNvSpPr/>
            <p:nvPr/>
          </p:nvSpPr>
          <p:spPr>
            <a:xfrm>
              <a:off x="10176022" y="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rot="10800000">
              <a:off x="719266" y="623690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p:cNvGrpSpPr/>
            <p:nvPr/>
          </p:nvGrpSpPr>
          <p:grpSpPr>
            <a:xfrm rot="5400000">
              <a:off x="10147488" y="2539838"/>
              <a:ext cx="3336260" cy="253916"/>
              <a:chOff x="2362388" y="2033200"/>
              <a:chExt cx="3336260" cy="253916"/>
            </a:xfrm>
          </p:grpSpPr>
          <p:sp>
            <p:nvSpPr>
              <p:cNvPr id="20" name="TextBox 19"/>
              <p:cNvSpPr txBox="1"/>
              <p:nvPr/>
            </p:nvSpPr>
            <p:spPr>
              <a:xfrm>
                <a:off x="2362388" y="2033200"/>
                <a:ext cx="740908"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Home</a:t>
                </a:r>
              </a:p>
            </p:txBody>
          </p:sp>
          <p:sp>
            <p:nvSpPr>
              <p:cNvPr id="21" name="TextBox 20"/>
              <p:cNvSpPr txBox="1"/>
              <p:nvPr/>
            </p:nvSpPr>
            <p:spPr>
              <a:xfrm>
                <a:off x="3273992" y="2033200"/>
                <a:ext cx="764953"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Photo</a:t>
                </a:r>
              </a:p>
            </p:txBody>
          </p:sp>
          <p:sp>
            <p:nvSpPr>
              <p:cNvPr id="22" name="TextBox 21"/>
              <p:cNvSpPr txBox="1"/>
              <p:nvPr/>
            </p:nvSpPr>
            <p:spPr>
              <a:xfrm>
                <a:off x="4209641" y="2033200"/>
                <a:ext cx="763351"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Video</a:t>
                </a:r>
              </a:p>
            </p:txBody>
          </p:sp>
          <p:sp>
            <p:nvSpPr>
              <p:cNvPr id="23" name="TextBox 22"/>
              <p:cNvSpPr txBox="1"/>
              <p:nvPr/>
            </p:nvSpPr>
            <p:spPr>
              <a:xfrm>
                <a:off x="5143688" y="2033200"/>
                <a:ext cx="554960"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Exit</a:t>
                </a:r>
              </a:p>
            </p:txBody>
          </p:sp>
        </p:grpSp>
      </p:grpSp>
      <p:sp>
        <p:nvSpPr>
          <p:cNvPr id="28" name="TextBox 27"/>
          <p:cNvSpPr txBox="1"/>
          <p:nvPr/>
        </p:nvSpPr>
        <p:spPr>
          <a:xfrm>
            <a:off x="617205" y="1382230"/>
            <a:ext cx="4846198" cy="707886"/>
          </a:xfrm>
          <a:prstGeom prst="rect">
            <a:avLst/>
          </a:prstGeom>
          <a:noFill/>
        </p:spPr>
        <p:txBody>
          <a:bodyPr wrap="none" rtlCol="0">
            <a:spAutoFit/>
          </a:bodyPr>
          <a:lstStyle/>
          <a:p>
            <a:r>
              <a:rPr lang="en-US" sz="4000" dirty="0" err="1">
                <a:solidFill>
                  <a:schemeClr val="tx1">
                    <a:lumMod val="75000"/>
                    <a:lumOff val="25000"/>
                  </a:schemeClr>
                </a:solidFill>
                <a:latin typeface="Bree Serif" panose="02000503040000020004" pitchFamily="2" charset="0"/>
              </a:rPr>
              <a:t>Closeup</a:t>
            </a:r>
            <a:r>
              <a:rPr lang="en-US" sz="4000" dirty="0">
                <a:solidFill>
                  <a:schemeClr val="tx1">
                    <a:lumMod val="75000"/>
                    <a:lumOff val="25000"/>
                  </a:schemeClr>
                </a:solidFill>
                <a:latin typeface="Bree Serif" panose="02000503040000020004" pitchFamily="2" charset="0"/>
              </a:rPr>
              <a:t> </a:t>
            </a:r>
            <a:r>
              <a:rPr lang="en-US" sz="4000" dirty="0">
                <a:solidFill>
                  <a:schemeClr val="accent4"/>
                </a:solidFill>
                <a:latin typeface="Bree Serif" panose="02000503040000020004" pitchFamily="2" charset="0"/>
              </a:rPr>
              <a:t>Photograph</a:t>
            </a:r>
          </a:p>
        </p:txBody>
      </p:sp>
      <p:sp>
        <p:nvSpPr>
          <p:cNvPr id="29" name="Rounded Rectangle 28"/>
          <p:cNvSpPr/>
          <p:nvPr/>
        </p:nvSpPr>
        <p:spPr>
          <a:xfrm>
            <a:off x="719266" y="2177391"/>
            <a:ext cx="2430272" cy="285750"/>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spc="300" dirty="0">
                <a:latin typeface="Poppins" panose="00000500000000000000" pitchFamily="2" charset="0"/>
                <a:cs typeface="Poppins" panose="00000500000000000000" pitchFamily="2" charset="0"/>
              </a:rPr>
              <a:t>Best </a:t>
            </a:r>
            <a:r>
              <a:rPr lang="en-US" sz="1050" spc="300" dirty="0" err="1">
                <a:latin typeface="Poppins" panose="00000500000000000000" pitchFamily="2" charset="0"/>
                <a:cs typeface="Poppins" panose="00000500000000000000" pitchFamily="2" charset="0"/>
              </a:rPr>
              <a:t>Closeup</a:t>
            </a:r>
            <a:r>
              <a:rPr lang="en-US" sz="1050" spc="300" dirty="0">
                <a:latin typeface="Poppins" panose="00000500000000000000" pitchFamily="2" charset="0"/>
                <a:cs typeface="Poppins" panose="00000500000000000000" pitchFamily="2" charset="0"/>
              </a:rPr>
              <a:t> Photo</a:t>
            </a:r>
          </a:p>
        </p:txBody>
      </p:sp>
      <p:sp>
        <p:nvSpPr>
          <p:cNvPr id="26" name="Oval 25"/>
          <p:cNvSpPr/>
          <p:nvPr/>
        </p:nvSpPr>
        <p:spPr>
          <a:xfrm>
            <a:off x="5365750" y="3627566"/>
            <a:ext cx="2074734" cy="2074734"/>
          </a:xfrm>
          <a:prstGeom prst="ellipse">
            <a:avLst/>
          </a:prstGeom>
          <a:solidFill>
            <a:schemeClr val="accent2"/>
          </a:solidFill>
          <a:ln>
            <a:noFill/>
          </a:ln>
          <a:effectLst>
            <a:outerShdw blurRad="254000" dist="1270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2971388" y="3627566"/>
            <a:ext cx="2074734" cy="2074734"/>
          </a:xfrm>
          <a:prstGeom prst="ellipse">
            <a:avLst/>
          </a:prstGeom>
          <a:solidFill>
            <a:schemeClr val="accent3"/>
          </a:solidFill>
          <a:ln>
            <a:noFill/>
          </a:ln>
          <a:effectLst>
            <a:outerShdw blurRad="254000" dist="1270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577026" y="3627566"/>
            <a:ext cx="2074734" cy="2074734"/>
          </a:xfrm>
          <a:prstGeom prst="ellipse">
            <a:avLst/>
          </a:prstGeom>
          <a:solidFill>
            <a:schemeClr val="accent4"/>
          </a:solidFill>
          <a:ln>
            <a:noFill/>
          </a:ln>
          <a:effectLst>
            <a:outerShdw blurRad="254000" dist="1270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p:nvGrpSpPr>
        <p:grpSpPr>
          <a:xfrm>
            <a:off x="845316" y="4064794"/>
            <a:ext cx="1547832" cy="1225677"/>
            <a:chOff x="1628213" y="4454840"/>
            <a:chExt cx="1547832" cy="1225677"/>
          </a:xfrm>
        </p:grpSpPr>
        <p:sp>
          <p:nvSpPr>
            <p:cNvPr id="33" name="TextBox 32">
              <a:extLst>
                <a:ext uri="{FF2B5EF4-FFF2-40B4-BE49-F238E27FC236}">
                  <a16:creationId xmlns:a16="http://schemas.microsoft.com/office/drawing/2014/main" id="{66DEED84-695A-4BE1-AB28-A6309DFB62FD}"/>
                </a:ext>
              </a:extLst>
            </p:cNvPr>
            <p:cNvSpPr txBox="1"/>
            <p:nvPr/>
          </p:nvSpPr>
          <p:spPr>
            <a:xfrm>
              <a:off x="1900228" y="4454840"/>
              <a:ext cx="1003801" cy="369332"/>
            </a:xfrm>
            <a:prstGeom prst="rect">
              <a:avLst/>
            </a:prstGeom>
            <a:noFill/>
          </p:spPr>
          <p:txBody>
            <a:bodyPr wrap="none" rtlCol="0">
              <a:spAutoFit/>
            </a:bodyPr>
            <a:lstStyle/>
            <a:p>
              <a:pPr algn="ctr"/>
              <a:r>
                <a:rPr lang="en-US" b="1" dirty="0">
                  <a:solidFill>
                    <a:schemeClr val="bg1"/>
                  </a:solidFill>
                  <a:latin typeface="Poppins" panose="00000500000000000000" pitchFamily="2" charset="0"/>
                  <a:cs typeface="Poppins" panose="00000500000000000000" pitchFamily="2" charset="0"/>
                </a:rPr>
                <a:t>+848.4</a:t>
              </a:r>
            </a:p>
          </p:txBody>
        </p:sp>
        <p:sp>
          <p:nvSpPr>
            <p:cNvPr id="34" name="Rectangle 33">
              <a:extLst>
                <a:ext uri="{FF2B5EF4-FFF2-40B4-BE49-F238E27FC236}">
                  <a16:creationId xmlns:a16="http://schemas.microsoft.com/office/drawing/2014/main" id="{AA5BF70B-206B-4722-B8EF-29F8198C1AB6}"/>
                </a:ext>
              </a:extLst>
            </p:cNvPr>
            <p:cNvSpPr/>
            <p:nvPr/>
          </p:nvSpPr>
          <p:spPr>
            <a:xfrm>
              <a:off x="1628213" y="4826437"/>
              <a:ext cx="1547832" cy="854080"/>
            </a:xfrm>
            <a:prstGeom prst="rect">
              <a:avLst/>
            </a:prstGeom>
          </p:spPr>
          <p:txBody>
            <a:bodyPr wrap="square">
              <a:spAutoFit/>
            </a:bodyPr>
            <a:lstStyle/>
            <a:p>
              <a:pPr algn="ctr">
                <a:lnSpc>
                  <a:spcPct val="150000"/>
                </a:lnSpc>
              </a:pPr>
              <a:r>
                <a:rPr lang="en-US" sz="1100" dirty="0" err="1">
                  <a:solidFill>
                    <a:schemeClr val="bg1"/>
                  </a:solidFill>
                  <a:latin typeface="Poppins" panose="00000500000000000000" pitchFamily="2" charset="0"/>
                  <a:cs typeface="Poppins" panose="00000500000000000000" pitchFamily="2" charset="0"/>
                </a:rPr>
                <a:t>Awond</a:t>
              </a:r>
              <a:r>
                <a:rPr lang="en-US" sz="1100" dirty="0">
                  <a:solidFill>
                    <a:schemeClr val="bg1"/>
                  </a:solidFill>
                  <a:latin typeface="Poppins" panose="00000500000000000000" pitchFamily="2" charset="0"/>
                  <a:cs typeface="Poppins" panose="00000500000000000000" pitchFamily="2" charset="0"/>
                </a:rPr>
                <a:t>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ere has taken posse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has</a:t>
              </a:r>
              <a:endParaRPr lang="id-ID" sz="1100" dirty="0">
                <a:solidFill>
                  <a:schemeClr val="bg1"/>
                </a:solidFill>
                <a:latin typeface="Poppins" panose="00000500000000000000" pitchFamily="2" charset="0"/>
                <a:cs typeface="Poppins" panose="00000500000000000000" pitchFamily="2" charset="0"/>
              </a:endParaRPr>
            </a:p>
          </p:txBody>
        </p:sp>
      </p:grpSp>
      <p:grpSp>
        <p:nvGrpSpPr>
          <p:cNvPr id="35" name="Group 34"/>
          <p:cNvGrpSpPr/>
          <p:nvPr/>
        </p:nvGrpSpPr>
        <p:grpSpPr>
          <a:xfrm>
            <a:off x="3219229" y="4062048"/>
            <a:ext cx="1547832" cy="1225677"/>
            <a:chOff x="1628213" y="4454840"/>
            <a:chExt cx="1547832" cy="1225677"/>
          </a:xfrm>
        </p:grpSpPr>
        <p:sp>
          <p:nvSpPr>
            <p:cNvPr id="36" name="TextBox 35">
              <a:extLst>
                <a:ext uri="{FF2B5EF4-FFF2-40B4-BE49-F238E27FC236}">
                  <a16:creationId xmlns:a16="http://schemas.microsoft.com/office/drawing/2014/main" id="{66DEED84-695A-4BE1-AB28-A6309DFB62FD}"/>
                </a:ext>
              </a:extLst>
            </p:cNvPr>
            <p:cNvSpPr txBox="1"/>
            <p:nvPr/>
          </p:nvSpPr>
          <p:spPr>
            <a:xfrm>
              <a:off x="1904236" y="4454840"/>
              <a:ext cx="995786" cy="369332"/>
            </a:xfrm>
            <a:prstGeom prst="rect">
              <a:avLst/>
            </a:prstGeom>
            <a:noFill/>
          </p:spPr>
          <p:txBody>
            <a:bodyPr wrap="none" rtlCol="0">
              <a:spAutoFit/>
            </a:bodyPr>
            <a:lstStyle/>
            <a:p>
              <a:pPr algn="ctr"/>
              <a:r>
                <a:rPr lang="en-US" b="1" dirty="0">
                  <a:solidFill>
                    <a:schemeClr val="bg1"/>
                  </a:solidFill>
                  <a:latin typeface="Poppins" panose="00000500000000000000" pitchFamily="2" charset="0"/>
                  <a:cs typeface="Poppins" panose="00000500000000000000" pitchFamily="2" charset="0"/>
                </a:rPr>
                <a:t>+645.6</a:t>
              </a:r>
            </a:p>
          </p:txBody>
        </p:sp>
        <p:sp>
          <p:nvSpPr>
            <p:cNvPr id="37" name="Rectangle 36">
              <a:extLst>
                <a:ext uri="{FF2B5EF4-FFF2-40B4-BE49-F238E27FC236}">
                  <a16:creationId xmlns:a16="http://schemas.microsoft.com/office/drawing/2014/main" id="{AA5BF70B-206B-4722-B8EF-29F8198C1AB6}"/>
                </a:ext>
              </a:extLst>
            </p:cNvPr>
            <p:cNvSpPr/>
            <p:nvPr/>
          </p:nvSpPr>
          <p:spPr>
            <a:xfrm>
              <a:off x="1628213" y="4826437"/>
              <a:ext cx="1547832" cy="854080"/>
            </a:xfrm>
            <a:prstGeom prst="rect">
              <a:avLst/>
            </a:prstGeom>
          </p:spPr>
          <p:txBody>
            <a:bodyPr wrap="square">
              <a:spAutoFit/>
            </a:bodyPr>
            <a:lstStyle/>
            <a:p>
              <a:pPr algn="ctr">
                <a:lnSpc>
                  <a:spcPct val="150000"/>
                </a:lnSpc>
              </a:pPr>
              <a:r>
                <a:rPr lang="en-US" sz="1100" dirty="0" err="1">
                  <a:solidFill>
                    <a:schemeClr val="bg1"/>
                  </a:solidFill>
                  <a:latin typeface="Poppins" panose="00000500000000000000" pitchFamily="2" charset="0"/>
                  <a:cs typeface="Poppins" panose="00000500000000000000" pitchFamily="2" charset="0"/>
                </a:rPr>
                <a:t>Awond</a:t>
              </a:r>
              <a:r>
                <a:rPr lang="en-US" sz="1100" dirty="0">
                  <a:solidFill>
                    <a:schemeClr val="bg1"/>
                  </a:solidFill>
                  <a:latin typeface="Poppins" panose="00000500000000000000" pitchFamily="2" charset="0"/>
                  <a:cs typeface="Poppins" panose="00000500000000000000" pitchFamily="2" charset="0"/>
                </a:rPr>
                <a:t>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ere has taken posse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has</a:t>
              </a:r>
              <a:endParaRPr lang="id-ID" sz="1100" dirty="0">
                <a:solidFill>
                  <a:schemeClr val="bg1"/>
                </a:solidFill>
                <a:latin typeface="Poppins" panose="00000500000000000000" pitchFamily="2" charset="0"/>
                <a:cs typeface="Poppins" panose="00000500000000000000" pitchFamily="2" charset="0"/>
              </a:endParaRPr>
            </a:p>
          </p:txBody>
        </p:sp>
      </p:grpSp>
      <p:grpSp>
        <p:nvGrpSpPr>
          <p:cNvPr id="38" name="Group 37"/>
          <p:cNvGrpSpPr/>
          <p:nvPr/>
        </p:nvGrpSpPr>
        <p:grpSpPr>
          <a:xfrm>
            <a:off x="5593142" y="4059302"/>
            <a:ext cx="1547832" cy="1225677"/>
            <a:chOff x="1628213" y="4454840"/>
            <a:chExt cx="1547832" cy="1225677"/>
          </a:xfrm>
        </p:grpSpPr>
        <p:sp>
          <p:nvSpPr>
            <p:cNvPr id="39" name="TextBox 38">
              <a:extLst>
                <a:ext uri="{FF2B5EF4-FFF2-40B4-BE49-F238E27FC236}">
                  <a16:creationId xmlns:a16="http://schemas.microsoft.com/office/drawing/2014/main" id="{66DEED84-695A-4BE1-AB28-A6309DFB62FD}"/>
                </a:ext>
              </a:extLst>
            </p:cNvPr>
            <p:cNvSpPr txBox="1"/>
            <p:nvPr/>
          </p:nvSpPr>
          <p:spPr>
            <a:xfrm>
              <a:off x="1923473" y="4454840"/>
              <a:ext cx="957313" cy="369332"/>
            </a:xfrm>
            <a:prstGeom prst="rect">
              <a:avLst/>
            </a:prstGeom>
            <a:noFill/>
          </p:spPr>
          <p:txBody>
            <a:bodyPr wrap="none" rtlCol="0">
              <a:spAutoFit/>
            </a:bodyPr>
            <a:lstStyle/>
            <a:p>
              <a:pPr algn="ctr"/>
              <a:r>
                <a:rPr lang="en-US" b="1" dirty="0">
                  <a:solidFill>
                    <a:schemeClr val="bg1"/>
                  </a:solidFill>
                  <a:latin typeface="Poppins" panose="00000500000000000000" pitchFamily="2" charset="0"/>
                  <a:cs typeface="Poppins" panose="00000500000000000000" pitchFamily="2" charset="0"/>
                </a:rPr>
                <a:t>+786.9</a:t>
              </a:r>
            </a:p>
          </p:txBody>
        </p:sp>
        <p:sp>
          <p:nvSpPr>
            <p:cNvPr id="40" name="Rectangle 39">
              <a:extLst>
                <a:ext uri="{FF2B5EF4-FFF2-40B4-BE49-F238E27FC236}">
                  <a16:creationId xmlns:a16="http://schemas.microsoft.com/office/drawing/2014/main" id="{AA5BF70B-206B-4722-B8EF-29F8198C1AB6}"/>
                </a:ext>
              </a:extLst>
            </p:cNvPr>
            <p:cNvSpPr/>
            <p:nvPr/>
          </p:nvSpPr>
          <p:spPr>
            <a:xfrm>
              <a:off x="1628213" y="4826437"/>
              <a:ext cx="1547832" cy="854080"/>
            </a:xfrm>
            <a:prstGeom prst="rect">
              <a:avLst/>
            </a:prstGeom>
          </p:spPr>
          <p:txBody>
            <a:bodyPr wrap="square">
              <a:spAutoFit/>
            </a:bodyPr>
            <a:lstStyle/>
            <a:p>
              <a:pPr algn="ctr">
                <a:lnSpc>
                  <a:spcPct val="150000"/>
                </a:lnSpc>
              </a:pPr>
              <a:r>
                <a:rPr lang="en-US" sz="1100" dirty="0" err="1">
                  <a:solidFill>
                    <a:schemeClr val="bg1"/>
                  </a:solidFill>
                  <a:latin typeface="Poppins" panose="00000500000000000000" pitchFamily="2" charset="0"/>
                  <a:cs typeface="Poppins" panose="00000500000000000000" pitchFamily="2" charset="0"/>
                </a:rPr>
                <a:t>Awond</a:t>
              </a:r>
              <a:r>
                <a:rPr lang="en-US" sz="1100" dirty="0">
                  <a:solidFill>
                    <a:schemeClr val="bg1"/>
                  </a:solidFill>
                  <a:latin typeface="Poppins" panose="00000500000000000000" pitchFamily="2" charset="0"/>
                  <a:cs typeface="Poppins" panose="00000500000000000000" pitchFamily="2" charset="0"/>
                </a:rPr>
                <a:t>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ere has taken posse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has</a:t>
              </a:r>
              <a:endParaRPr lang="id-ID" sz="1100" dirty="0">
                <a:solidFill>
                  <a:schemeClr val="bg1"/>
                </a:solidFill>
                <a:latin typeface="Poppins" panose="00000500000000000000" pitchFamily="2" charset="0"/>
                <a:cs typeface="Poppins" panose="00000500000000000000" pitchFamily="2" charset="0"/>
              </a:endParaRPr>
            </a:p>
          </p:txBody>
        </p:sp>
      </p:grpSp>
      <p:sp>
        <p:nvSpPr>
          <p:cNvPr id="41" name="Rectangle 40">
            <a:extLst>
              <a:ext uri="{FF2B5EF4-FFF2-40B4-BE49-F238E27FC236}">
                <a16:creationId xmlns:a16="http://schemas.microsoft.com/office/drawing/2014/main" id="{AA5BF70B-206B-4722-B8EF-29F8198C1AB6}"/>
              </a:ext>
            </a:extLst>
          </p:cNvPr>
          <p:cNvSpPr/>
          <p:nvPr/>
        </p:nvSpPr>
        <p:spPr>
          <a:xfrm>
            <a:off x="719266" y="2813131"/>
            <a:ext cx="3771772" cy="346249"/>
          </a:xfrm>
          <a:prstGeom prst="rect">
            <a:avLst/>
          </a:prstGeom>
        </p:spPr>
        <p:txBody>
          <a:bodyPr wrap="square">
            <a:spAutoFit/>
          </a:bodyPr>
          <a:lstStyle/>
          <a:p>
            <a:pPr algn="just">
              <a:lnSpc>
                <a:spcPct val="150000"/>
              </a:lnSpc>
            </a:pPr>
            <a:r>
              <a:rPr lang="en-US" sz="1100" i="1" dirty="0" err="1">
                <a:solidFill>
                  <a:schemeClr val="tx1">
                    <a:lumMod val="75000"/>
                    <a:lumOff val="25000"/>
                  </a:schemeClr>
                </a:solidFill>
                <a:latin typeface="Poppins" panose="00000500000000000000" pitchFamily="2" charset="0"/>
                <a:cs typeface="Poppins" panose="00000500000000000000" pitchFamily="2" charset="0"/>
              </a:rPr>
              <a:t>Awond</a:t>
            </a:r>
            <a:r>
              <a:rPr lang="en-US" sz="1100" i="1" dirty="0">
                <a:solidFill>
                  <a:schemeClr val="tx1">
                    <a:lumMod val="75000"/>
                    <a:lumOff val="25000"/>
                  </a:schemeClr>
                </a:solidFill>
                <a:latin typeface="Poppins" panose="00000500000000000000" pitchFamily="2" charset="0"/>
                <a:cs typeface="Poppins" panose="00000500000000000000" pitchFamily="2" charset="0"/>
              </a:rPr>
              <a:t> </a:t>
            </a:r>
            <a:r>
              <a:rPr lang="en-US" sz="1100" i="1" dirty="0" err="1">
                <a:solidFill>
                  <a:schemeClr val="tx1">
                    <a:lumMod val="75000"/>
                    <a:lumOff val="25000"/>
                  </a:schemeClr>
                </a:solidFill>
                <a:latin typeface="Poppins" panose="00000500000000000000" pitchFamily="2" charset="0"/>
                <a:cs typeface="Poppins" panose="00000500000000000000" pitchFamily="2" charset="0"/>
              </a:rPr>
              <a:t>erfuls</a:t>
            </a:r>
            <a:r>
              <a:rPr lang="en-US" sz="1100" i="1" dirty="0">
                <a:solidFill>
                  <a:schemeClr val="tx1">
                    <a:lumMod val="75000"/>
                    <a:lumOff val="25000"/>
                  </a:schemeClr>
                </a:solidFill>
                <a:latin typeface="Poppins" panose="00000500000000000000" pitchFamily="2" charset="0"/>
                <a:cs typeface="Poppins" panose="00000500000000000000" pitchFamily="2" charset="0"/>
              </a:rPr>
              <a:t> ere has taken posse </a:t>
            </a:r>
            <a:r>
              <a:rPr lang="en-US" sz="1100" i="1" dirty="0" err="1">
                <a:solidFill>
                  <a:schemeClr val="tx1">
                    <a:lumMod val="75000"/>
                    <a:lumOff val="25000"/>
                  </a:schemeClr>
                </a:solidFill>
                <a:latin typeface="Poppins" panose="00000500000000000000" pitchFamily="2" charset="0"/>
                <a:cs typeface="Poppins" panose="00000500000000000000" pitchFamily="2" charset="0"/>
              </a:rPr>
              <a:t>erfuls</a:t>
            </a:r>
            <a:r>
              <a:rPr lang="en-US" sz="1100" i="1" dirty="0">
                <a:solidFill>
                  <a:schemeClr val="tx1">
                    <a:lumMod val="75000"/>
                    <a:lumOff val="25000"/>
                  </a:schemeClr>
                </a:solidFill>
                <a:latin typeface="Poppins" panose="00000500000000000000" pitchFamily="2" charset="0"/>
                <a:cs typeface="Poppins" panose="00000500000000000000" pitchFamily="2" charset="0"/>
              </a:rPr>
              <a:t> has taken</a:t>
            </a:r>
            <a:endParaRPr lang="id-ID" sz="1100" i="1" dirty="0">
              <a:solidFill>
                <a:schemeClr val="tx1">
                  <a:lumMod val="75000"/>
                  <a:lumOff val="25000"/>
                </a:schemeClr>
              </a:solidFill>
              <a:latin typeface="Poppins" panose="00000500000000000000" pitchFamily="2" charset="0"/>
              <a:cs typeface="Poppins" panose="00000500000000000000" pitchFamily="2" charset="0"/>
            </a:endParaRPr>
          </a:p>
        </p:txBody>
      </p:sp>
      <p:cxnSp>
        <p:nvCxnSpPr>
          <p:cNvPr id="11" name="Straight Arrow Connector 10"/>
          <p:cNvCxnSpPr/>
          <p:nvPr/>
        </p:nvCxnSpPr>
        <p:spPr>
          <a:xfrm>
            <a:off x="4616450" y="2997200"/>
            <a:ext cx="1181100" cy="0"/>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5282862"/>
      </p:ext>
    </p:extLst>
  </p:cSld>
  <p:clrMapOvr>
    <a:masterClrMapping/>
  </p:clrMapOvr>
  <p:transition spd="slow">
    <p:wipe/>
  </p:transition>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1" name="Round Same Side Corner Rectangle 30"/>
          <p:cNvSpPr/>
          <p:nvPr/>
        </p:nvSpPr>
        <p:spPr>
          <a:xfrm>
            <a:off x="6350" y="1555037"/>
            <a:ext cx="12192000" cy="5302963"/>
          </a:xfrm>
          <a:prstGeom prst="round2Same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1025656" y="723015"/>
            <a:ext cx="10125835" cy="5426611"/>
          </a:xfrm>
          <a:custGeom>
            <a:avLst/>
            <a:gdLst>
              <a:gd name="connsiteX0" fmla="*/ 7633997 w 10125835"/>
              <a:gd name="connsiteY0" fmla="*/ 4758075 h 5426611"/>
              <a:gd name="connsiteX1" fmla="*/ 7968265 w 10125835"/>
              <a:gd name="connsiteY1" fmla="*/ 5092343 h 5426611"/>
              <a:gd name="connsiteX2" fmla="*/ 7633997 w 10125835"/>
              <a:gd name="connsiteY2" fmla="*/ 5426611 h 5426611"/>
              <a:gd name="connsiteX3" fmla="*/ 7299729 w 10125835"/>
              <a:gd name="connsiteY3" fmla="*/ 5092343 h 5426611"/>
              <a:gd name="connsiteX4" fmla="*/ 7633997 w 10125835"/>
              <a:gd name="connsiteY4" fmla="*/ 4758075 h 5426611"/>
              <a:gd name="connsiteX5" fmla="*/ 1997968 w 10125835"/>
              <a:gd name="connsiteY5" fmla="*/ 4722908 h 5426611"/>
              <a:gd name="connsiteX6" fmla="*/ 2332236 w 10125835"/>
              <a:gd name="connsiteY6" fmla="*/ 5057176 h 5426611"/>
              <a:gd name="connsiteX7" fmla="*/ 1997968 w 10125835"/>
              <a:gd name="connsiteY7" fmla="*/ 5391444 h 5426611"/>
              <a:gd name="connsiteX8" fmla="*/ 1663700 w 10125835"/>
              <a:gd name="connsiteY8" fmla="*/ 5057176 h 5426611"/>
              <a:gd name="connsiteX9" fmla="*/ 1997968 w 10125835"/>
              <a:gd name="connsiteY9" fmla="*/ 4722908 h 5426611"/>
              <a:gd name="connsiteX10" fmla="*/ 9713658 w 10125835"/>
              <a:gd name="connsiteY10" fmla="*/ 4283208 h 5426611"/>
              <a:gd name="connsiteX11" fmla="*/ 10118225 w 10125835"/>
              <a:gd name="connsiteY11" fmla="*/ 4687775 h 5426611"/>
              <a:gd name="connsiteX12" fmla="*/ 9713658 w 10125835"/>
              <a:gd name="connsiteY12" fmla="*/ 5092342 h 5426611"/>
              <a:gd name="connsiteX13" fmla="*/ 9309091 w 10125835"/>
              <a:gd name="connsiteY13" fmla="*/ 4687775 h 5426611"/>
              <a:gd name="connsiteX14" fmla="*/ 9713658 w 10125835"/>
              <a:gd name="connsiteY14" fmla="*/ 4283208 h 5426611"/>
              <a:gd name="connsiteX15" fmla="*/ 4077628 w 10125835"/>
              <a:gd name="connsiteY15" fmla="*/ 4248041 h 5426611"/>
              <a:gd name="connsiteX16" fmla="*/ 4482195 w 10125835"/>
              <a:gd name="connsiteY16" fmla="*/ 4652608 h 5426611"/>
              <a:gd name="connsiteX17" fmla="*/ 4077628 w 10125835"/>
              <a:gd name="connsiteY17" fmla="*/ 5057175 h 5426611"/>
              <a:gd name="connsiteX18" fmla="*/ 3673061 w 10125835"/>
              <a:gd name="connsiteY18" fmla="*/ 4652608 h 5426611"/>
              <a:gd name="connsiteX19" fmla="*/ 4077628 w 10125835"/>
              <a:gd name="connsiteY19" fmla="*/ 4248041 h 5426611"/>
              <a:gd name="connsiteX20" fmla="*/ 6313197 w 10125835"/>
              <a:gd name="connsiteY20" fmla="*/ 3403740 h 5426611"/>
              <a:gd name="connsiteX21" fmla="*/ 6990365 w 10125835"/>
              <a:gd name="connsiteY21" fmla="*/ 4080908 h 5426611"/>
              <a:gd name="connsiteX22" fmla="*/ 6313197 w 10125835"/>
              <a:gd name="connsiteY22" fmla="*/ 4758076 h 5426611"/>
              <a:gd name="connsiteX23" fmla="*/ 5636029 w 10125835"/>
              <a:gd name="connsiteY23" fmla="*/ 4080908 h 5426611"/>
              <a:gd name="connsiteX24" fmla="*/ 6313197 w 10125835"/>
              <a:gd name="connsiteY24" fmla="*/ 3403740 h 5426611"/>
              <a:gd name="connsiteX25" fmla="*/ 677168 w 10125835"/>
              <a:gd name="connsiteY25" fmla="*/ 3368573 h 5426611"/>
              <a:gd name="connsiteX26" fmla="*/ 1354336 w 10125835"/>
              <a:gd name="connsiteY26" fmla="*/ 4045741 h 5426611"/>
              <a:gd name="connsiteX27" fmla="*/ 677168 w 10125835"/>
              <a:gd name="connsiteY27" fmla="*/ 4722909 h 5426611"/>
              <a:gd name="connsiteX28" fmla="*/ 0 w 10125835"/>
              <a:gd name="connsiteY28" fmla="*/ 4045741 h 5426611"/>
              <a:gd name="connsiteX29" fmla="*/ 677168 w 10125835"/>
              <a:gd name="connsiteY29" fmla="*/ 3368573 h 5426611"/>
              <a:gd name="connsiteX30" fmla="*/ 8473982 w 10125835"/>
              <a:gd name="connsiteY30" fmla="*/ 3069472 h 5426611"/>
              <a:gd name="connsiteX31" fmla="*/ 8979700 w 10125835"/>
              <a:gd name="connsiteY31" fmla="*/ 3575190 h 5426611"/>
              <a:gd name="connsiteX32" fmla="*/ 8473982 w 10125835"/>
              <a:gd name="connsiteY32" fmla="*/ 4080908 h 5426611"/>
              <a:gd name="connsiteX33" fmla="*/ 7968264 w 10125835"/>
              <a:gd name="connsiteY33" fmla="*/ 3575190 h 5426611"/>
              <a:gd name="connsiteX34" fmla="*/ 8473982 w 10125835"/>
              <a:gd name="connsiteY34" fmla="*/ 3069472 h 5426611"/>
              <a:gd name="connsiteX35" fmla="*/ 2837953 w 10125835"/>
              <a:gd name="connsiteY35" fmla="*/ 3034305 h 5426611"/>
              <a:gd name="connsiteX36" fmla="*/ 3343670 w 10125835"/>
              <a:gd name="connsiteY36" fmla="*/ 3540023 h 5426611"/>
              <a:gd name="connsiteX37" fmla="*/ 2837953 w 10125835"/>
              <a:gd name="connsiteY37" fmla="*/ 4045741 h 5426611"/>
              <a:gd name="connsiteX38" fmla="*/ 2332235 w 10125835"/>
              <a:gd name="connsiteY38" fmla="*/ 3540023 h 5426611"/>
              <a:gd name="connsiteX39" fmla="*/ 2837953 w 10125835"/>
              <a:gd name="connsiteY39" fmla="*/ 3034305 h 5426611"/>
              <a:gd name="connsiteX40" fmla="*/ 7641607 w 10125835"/>
              <a:gd name="connsiteY40" fmla="*/ 1723769 h 5426611"/>
              <a:gd name="connsiteX41" fmla="*/ 7975875 w 10125835"/>
              <a:gd name="connsiteY41" fmla="*/ 2058037 h 5426611"/>
              <a:gd name="connsiteX42" fmla="*/ 7641607 w 10125835"/>
              <a:gd name="connsiteY42" fmla="*/ 2392305 h 5426611"/>
              <a:gd name="connsiteX43" fmla="*/ 7307339 w 10125835"/>
              <a:gd name="connsiteY43" fmla="*/ 2058037 h 5426611"/>
              <a:gd name="connsiteX44" fmla="*/ 7641607 w 10125835"/>
              <a:gd name="connsiteY44" fmla="*/ 1723769 h 5426611"/>
              <a:gd name="connsiteX45" fmla="*/ 2005580 w 10125835"/>
              <a:gd name="connsiteY45" fmla="*/ 1688602 h 5426611"/>
              <a:gd name="connsiteX46" fmla="*/ 2339847 w 10125835"/>
              <a:gd name="connsiteY46" fmla="*/ 2022870 h 5426611"/>
              <a:gd name="connsiteX47" fmla="*/ 2005580 w 10125835"/>
              <a:gd name="connsiteY47" fmla="*/ 2357138 h 5426611"/>
              <a:gd name="connsiteX48" fmla="*/ 1671311 w 10125835"/>
              <a:gd name="connsiteY48" fmla="*/ 2022870 h 5426611"/>
              <a:gd name="connsiteX49" fmla="*/ 2005580 w 10125835"/>
              <a:gd name="connsiteY49" fmla="*/ 1688602 h 5426611"/>
              <a:gd name="connsiteX50" fmla="*/ 9721268 w 10125835"/>
              <a:gd name="connsiteY50" fmla="*/ 1248903 h 5426611"/>
              <a:gd name="connsiteX51" fmla="*/ 10125835 w 10125835"/>
              <a:gd name="connsiteY51" fmla="*/ 1653469 h 5426611"/>
              <a:gd name="connsiteX52" fmla="*/ 9721268 w 10125835"/>
              <a:gd name="connsiteY52" fmla="*/ 2058036 h 5426611"/>
              <a:gd name="connsiteX53" fmla="*/ 9316701 w 10125835"/>
              <a:gd name="connsiteY53" fmla="*/ 1653469 h 5426611"/>
              <a:gd name="connsiteX54" fmla="*/ 9721268 w 10125835"/>
              <a:gd name="connsiteY54" fmla="*/ 1248903 h 5426611"/>
              <a:gd name="connsiteX55" fmla="*/ 4085238 w 10125835"/>
              <a:gd name="connsiteY55" fmla="*/ 1213736 h 5426611"/>
              <a:gd name="connsiteX56" fmla="*/ 4489805 w 10125835"/>
              <a:gd name="connsiteY56" fmla="*/ 1618302 h 5426611"/>
              <a:gd name="connsiteX57" fmla="*/ 4085238 w 10125835"/>
              <a:gd name="connsiteY57" fmla="*/ 2022869 h 5426611"/>
              <a:gd name="connsiteX58" fmla="*/ 3680671 w 10125835"/>
              <a:gd name="connsiteY58" fmla="*/ 1618302 h 5426611"/>
              <a:gd name="connsiteX59" fmla="*/ 4085238 w 10125835"/>
              <a:gd name="connsiteY59" fmla="*/ 1213736 h 5426611"/>
              <a:gd name="connsiteX60" fmla="*/ 6320807 w 10125835"/>
              <a:gd name="connsiteY60" fmla="*/ 369435 h 5426611"/>
              <a:gd name="connsiteX61" fmla="*/ 6997975 w 10125835"/>
              <a:gd name="connsiteY61" fmla="*/ 1046603 h 5426611"/>
              <a:gd name="connsiteX62" fmla="*/ 6320807 w 10125835"/>
              <a:gd name="connsiteY62" fmla="*/ 1723770 h 5426611"/>
              <a:gd name="connsiteX63" fmla="*/ 5643639 w 10125835"/>
              <a:gd name="connsiteY63" fmla="*/ 1046603 h 5426611"/>
              <a:gd name="connsiteX64" fmla="*/ 6320807 w 10125835"/>
              <a:gd name="connsiteY64" fmla="*/ 369435 h 5426611"/>
              <a:gd name="connsiteX65" fmla="*/ 684779 w 10125835"/>
              <a:gd name="connsiteY65" fmla="*/ 334268 h 5426611"/>
              <a:gd name="connsiteX66" fmla="*/ 1361948 w 10125835"/>
              <a:gd name="connsiteY66" fmla="*/ 1011436 h 5426611"/>
              <a:gd name="connsiteX67" fmla="*/ 684779 w 10125835"/>
              <a:gd name="connsiteY67" fmla="*/ 1688603 h 5426611"/>
              <a:gd name="connsiteX68" fmla="*/ 7611 w 10125835"/>
              <a:gd name="connsiteY68" fmla="*/ 1011436 h 5426611"/>
              <a:gd name="connsiteX69" fmla="*/ 684779 w 10125835"/>
              <a:gd name="connsiteY69" fmla="*/ 334268 h 5426611"/>
              <a:gd name="connsiteX70" fmla="*/ 8481592 w 10125835"/>
              <a:gd name="connsiteY70" fmla="*/ 35167 h 5426611"/>
              <a:gd name="connsiteX71" fmla="*/ 8987310 w 10125835"/>
              <a:gd name="connsiteY71" fmla="*/ 540885 h 5426611"/>
              <a:gd name="connsiteX72" fmla="*/ 8481592 w 10125835"/>
              <a:gd name="connsiteY72" fmla="*/ 1046603 h 5426611"/>
              <a:gd name="connsiteX73" fmla="*/ 7975874 w 10125835"/>
              <a:gd name="connsiteY73" fmla="*/ 540885 h 5426611"/>
              <a:gd name="connsiteX74" fmla="*/ 8481592 w 10125835"/>
              <a:gd name="connsiteY74" fmla="*/ 35167 h 5426611"/>
              <a:gd name="connsiteX75" fmla="*/ 2845565 w 10125835"/>
              <a:gd name="connsiteY75" fmla="*/ 0 h 5426611"/>
              <a:gd name="connsiteX76" fmla="*/ 3351280 w 10125835"/>
              <a:gd name="connsiteY76" fmla="*/ 505718 h 5426611"/>
              <a:gd name="connsiteX77" fmla="*/ 2845565 w 10125835"/>
              <a:gd name="connsiteY77" fmla="*/ 1011436 h 5426611"/>
              <a:gd name="connsiteX78" fmla="*/ 2339847 w 10125835"/>
              <a:gd name="connsiteY78" fmla="*/ 505718 h 5426611"/>
              <a:gd name="connsiteX79" fmla="*/ 2845565 w 10125835"/>
              <a:gd name="connsiteY79" fmla="*/ 0 h 5426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10125835" h="5426611">
                <a:moveTo>
                  <a:pt x="7633997" y="4758075"/>
                </a:moveTo>
                <a:cubicBezTo>
                  <a:pt x="7818608" y="4758075"/>
                  <a:pt x="7968265" y="4907732"/>
                  <a:pt x="7968265" y="5092343"/>
                </a:cubicBezTo>
                <a:cubicBezTo>
                  <a:pt x="7968265" y="5276954"/>
                  <a:pt x="7818608" y="5426611"/>
                  <a:pt x="7633997" y="5426611"/>
                </a:cubicBezTo>
                <a:cubicBezTo>
                  <a:pt x="7449386" y="5426611"/>
                  <a:pt x="7299729" y="5276954"/>
                  <a:pt x="7299729" y="5092343"/>
                </a:cubicBezTo>
                <a:cubicBezTo>
                  <a:pt x="7299729" y="4907732"/>
                  <a:pt x="7449386" y="4758075"/>
                  <a:pt x="7633997" y="4758075"/>
                </a:cubicBezTo>
                <a:close/>
                <a:moveTo>
                  <a:pt x="1997968" y="4722908"/>
                </a:moveTo>
                <a:cubicBezTo>
                  <a:pt x="2182579" y="4722908"/>
                  <a:pt x="2332236" y="4872565"/>
                  <a:pt x="2332236" y="5057176"/>
                </a:cubicBezTo>
                <a:cubicBezTo>
                  <a:pt x="2332236" y="5241787"/>
                  <a:pt x="2182579" y="5391444"/>
                  <a:pt x="1997968" y="5391444"/>
                </a:cubicBezTo>
                <a:cubicBezTo>
                  <a:pt x="1813357" y="5391444"/>
                  <a:pt x="1663700" y="5241787"/>
                  <a:pt x="1663700" y="5057176"/>
                </a:cubicBezTo>
                <a:cubicBezTo>
                  <a:pt x="1663700" y="4872565"/>
                  <a:pt x="1813357" y="4722908"/>
                  <a:pt x="1997968" y="4722908"/>
                </a:cubicBezTo>
                <a:close/>
                <a:moveTo>
                  <a:pt x="9713658" y="4283208"/>
                </a:moveTo>
                <a:cubicBezTo>
                  <a:pt x="9937094" y="4283208"/>
                  <a:pt x="10118225" y="4464339"/>
                  <a:pt x="10118225" y="4687775"/>
                </a:cubicBezTo>
                <a:cubicBezTo>
                  <a:pt x="10118225" y="4911211"/>
                  <a:pt x="9937094" y="5092342"/>
                  <a:pt x="9713658" y="5092342"/>
                </a:cubicBezTo>
                <a:cubicBezTo>
                  <a:pt x="9490222" y="5092342"/>
                  <a:pt x="9309091" y="4911211"/>
                  <a:pt x="9309091" y="4687775"/>
                </a:cubicBezTo>
                <a:cubicBezTo>
                  <a:pt x="9309091" y="4464339"/>
                  <a:pt x="9490222" y="4283208"/>
                  <a:pt x="9713658" y="4283208"/>
                </a:cubicBezTo>
                <a:close/>
                <a:moveTo>
                  <a:pt x="4077628" y="4248041"/>
                </a:moveTo>
                <a:cubicBezTo>
                  <a:pt x="4301064" y="4248041"/>
                  <a:pt x="4482195" y="4429172"/>
                  <a:pt x="4482195" y="4652608"/>
                </a:cubicBezTo>
                <a:cubicBezTo>
                  <a:pt x="4482195" y="4876044"/>
                  <a:pt x="4301064" y="5057175"/>
                  <a:pt x="4077628" y="5057175"/>
                </a:cubicBezTo>
                <a:cubicBezTo>
                  <a:pt x="3854192" y="5057175"/>
                  <a:pt x="3673061" y="4876044"/>
                  <a:pt x="3673061" y="4652608"/>
                </a:cubicBezTo>
                <a:cubicBezTo>
                  <a:pt x="3673061" y="4429172"/>
                  <a:pt x="3854192" y="4248041"/>
                  <a:pt x="4077628" y="4248041"/>
                </a:cubicBezTo>
                <a:close/>
                <a:moveTo>
                  <a:pt x="6313197" y="3403740"/>
                </a:moveTo>
                <a:cubicBezTo>
                  <a:pt x="6687187" y="3403740"/>
                  <a:pt x="6990365" y="3706918"/>
                  <a:pt x="6990365" y="4080908"/>
                </a:cubicBezTo>
                <a:cubicBezTo>
                  <a:pt x="6990365" y="4454898"/>
                  <a:pt x="6687187" y="4758076"/>
                  <a:pt x="6313197" y="4758076"/>
                </a:cubicBezTo>
                <a:cubicBezTo>
                  <a:pt x="5939207" y="4758076"/>
                  <a:pt x="5636029" y="4454898"/>
                  <a:pt x="5636029" y="4080908"/>
                </a:cubicBezTo>
                <a:cubicBezTo>
                  <a:pt x="5636029" y="3706918"/>
                  <a:pt x="5939207" y="3403740"/>
                  <a:pt x="6313197" y="3403740"/>
                </a:cubicBezTo>
                <a:close/>
                <a:moveTo>
                  <a:pt x="677168" y="3368573"/>
                </a:moveTo>
                <a:cubicBezTo>
                  <a:pt x="1051158" y="3368573"/>
                  <a:pt x="1354336" y="3671751"/>
                  <a:pt x="1354336" y="4045741"/>
                </a:cubicBezTo>
                <a:cubicBezTo>
                  <a:pt x="1354336" y="4419731"/>
                  <a:pt x="1051158" y="4722909"/>
                  <a:pt x="677168" y="4722909"/>
                </a:cubicBezTo>
                <a:cubicBezTo>
                  <a:pt x="303178" y="4722909"/>
                  <a:pt x="0" y="4419731"/>
                  <a:pt x="0" y="4045741"/>
                </a:cubicBezTo>
                <a:cubicBezTo>
                  <a:pt x="0" y="3671751"/>
                  <a:pt x="303178" y="3368573"/>
                  <a:pt x="677168" y="3368573"/>
                </a:cubicBezTo>
                <a:close/>
                <a:moveTo>
                  <a:pt x="8473982" y="3069472"/>
                </a:moveTo>
                <a:cubicBezTo>
                  <a:pt x="8753282" y="3069472"/>
                  <a:pt x="8979700" y="3295890"/>
                  <a:pt x="8979700" y="3575190"/>
                </a:cubicBezTo>
                <a:cubicBezTo>
                  <a:pt x="8979700" y="3854490"/>
                  <a:pt x="8753282" y="4080908"/>
                  <a:pt x="8473982" y="4080908"/>
                </a:cubicBezTo>
                <a:cubicBezTo>
                  <a:pt x="8194682" y="4080908"/>
                  <a:pt x="7968264" y="3854490"/>
                  <a:pt x="7968264" y="3575190"/>
                </a:cubicBezTo>
                <a:cubicBezTo>
                  <a:pt x="7968264" y="3295890"/>
                  <a:pt x="8194682" y="3069472"/>
                  <a:pt x="8473982" y="3069472"/>
                </a:cubicBezTo>
                <a:close/>
                <a:moveTo>
                  <a:pt x="2837953" y="3034305"/>
                </a:moveTo>
                <a:cubicBezTo>
                  <a:pt x="3117253" y="3034305"/>
                  <a:pt x="3343670" y="3260723"/>
                  <a:pt x="3343670" y="3540023"/>
                </a:cubicBezTo>
                <a:cubicBezTo>
                  <a:pt x="3343670" y="3819323"/>
                  <a:pt x="3117253" y="4045741"/>
                  <a:pt x="2837953" y="4045741"/>
                </a:cubicBezTo>
                <a:cubicBezTo>
                  <a:pt x="2558653" y="4045741"/>
                  <a:pt x="2332235" y="3819323"/>
                  <a:pt x="2332235" y="3540023"/>
                </a:cubicBezTo>
                <a:cubicBezTo>
                  <a:pt x="2332235" y="3260723"/>
                  <a:pt x="2558653" y="3034305"/>
                  <a:pt x="2837953" y="3034305"/>
                </a:cubicBezTo>
                <a:close/>
                <a:moveTo>
                  <a:pt x="7641607" y="1723769"/>
                </a:moveTo>
                <a:cubicBezTo>
                  <a:pt x="7826218" y="1723769"/>
                  <a:pt x="7975875" y="1873426"/>
                  <a:pt x="7975875" y="2058037"/>
                </a:cubicBezTo>
                <a:cubicBezTo>
                  <a:pt x="7975875" y="2242648"/>
                  <a:pt x="7826218" y="2392305"/>
                  <a:pt x="7641607" y="2392305"/>
                </a:cubicBezTo>
                <a:cubicBezTo>
                  <a:pt x="7456996" y="2392305"/>
                  <a:pt x="7307339" y="2242648"/>
                  <a:pt x="7307339" y="2058037"/>
                </a:cubicBezTo>
                <a:cubicBezTo>
                  <a:pt x="7307339" y="1873426"/>
                  <a:pt x="7456996" y="1723769"/>
                  <a:pt x="7641607" y="1723769"/>
                </a:cubicBezTo>
                <a:close/>
                <a:moveTo>
                  <a:pt x="2005580" y="1688602"/>
                </a:moveTo>
                <a:cubicBezTo>
                  <a:pt x="2190191" y="1688602"/>
                  <a:pt x="2339847" y="1838259"/>
                  <a:pt x="2339847" y="2022870"/>
                </a:cubicBezTo>
                <a:cubicBezTo>
                  <a:pt x="2339847" y="2207481"/>
                  <a:pt x="2190191" y="2357138"/>
                  <a:pt x="2005580" y="2357138"/>
                </a:cubicBezTo>
                <a:cubicBezTo>
                  <a:pt x="1820968" y="2357138"/>
                  <a:pt x="1671311" y="2207481"/>
                  <a:pt x="1671311" y="2022870"/>
                </a:cubicBezTo>
                <a:cubicBezTo>
                  <a:pt x="1671311" y="1838259"/>
                  <a:pt x="1820968" y="1688602"/>
                  <a:pt x="2005580" y="1688602"/>
                </a:cubicBezTo>
                <a:close/>
                <a:moveTo>
                  <a:pt x="9721268" y="1248903"/>
                </a:moveTo>
                <a:cubicBezTo>
                  <a:pt x="9944704" y="1248903"/>
                  <a:pt x="10125835" y="1430033"/>
                  <a:pt x="10125835" y="1653469"/>
                </a:cubicBezTo>
                <a:cubicBezTo>
                  <a:pt x="10125835" y="1876905"/>
                  <a:pt x="9944704" y="2058036"/>
                  <a:pt x="9721268" y="2058036"/>
                </a:cubicBezTo>
                <a:cubicBezTo>
                  <a:pt x="9497832" y="2058036"/>
                  <a:pt x="9316701" y="1876905"/>
                  <a:pt x="9316701" y="1653469"/>
                </a:cubicBezTo>
                <a:cubicBezTo>
                  <a:pt x="9316701" y="1430033"/>
                  <a:pt x="9497832" y="1248903"/>
                  <a:pt x="9721268" y="1248903"/>
                </a:cubicBezTo>
                <a:close/>
                <a:moveTo>
                  <a:pt x="4085238" y="1213736"/>
                </a:moveTo>
                <a:cubicBezTo>
                  <a:pt x="4308674" y="1213736"/>
                  <a:pt x="4489805" y="1394866"/>
                  <a:pt x="4489805" y="1618302"/>
                </a:cubicBezTo>
                <a:cubicBezTo>
                  <a:pt x="4489805" y="1841738"/>
                  <a:pt x="4308674" y="2022869"/>
                  <a:pt x="4085238" y="2022869"/>
                </a:cubicBezTo>
                <a:cubicBezTo>
                  <a:pt x="3861802" y="2022869"/>
                  <a:pt x="3680671" y="1841738"/>
                  <a:pt x="3680671" y="1618302"/>
                </a:cubicBezTo>
                <a:cubicBezTo>
                  <a:pt x="3680671" y="1394866"/>
                  <a:pt x="3861802" y="1213736"/>
                  <a:pt x="4085238" y="1213736"/>
                </a:cubicBezTo>
                <a:close/>
                <a:moveTo>
                  <a:pt x="6320807" y="369435"/>
                </a:moveTo>
                <a:cubicBezTo>
                  <a:pt x="6694797" y="369435"/>
                  <a:pt x="6997975" y="672613"/>
                  <a:pt x="6997975" y="1046603"/>
                </a:cubicBezTo>
                <a:cubicBezTo>
                  <a:pt x="6997975" y="1420592"/>
                  <a:pt x="6694797" y="1723770"/>
                  <a:pt x="6320807" y="1723770"/>
                </a:cubicBezTo>
                <a:cubicBezTo>
                  <a:pt x="5946817" y="1723770"/>
                  <a:pt x="5643639" y="1420592"/>
                  <a:pt x="5643639" y="1046603"/>
                </a:cubicBezTo>
                <a:cubicBezTo>
                  <a:pt x="5643639" y="672613"/>
                  <a:pt x="5946817" y="369435"/>
                  <a:pt x="6320807" y="369435"/>
                </a:cubicBezTo>
                <a:close/>
                <a:moveTo>
                  <a:pt x="684779" y="334268"/>
                </a:moveTo>
                <a:cubicBezTo>
                  <a:pt x="1058769" y="334268"/>
                  <a:pt x="1361948" y="637446"/>
                  <a:pt x="1361948" y="1011436"/>
                </a:cubicBezTo>
                <a:cubicBezTo>
                  <a:pt x="1361948" y="1385425"/>
                  <a:pt x="1058769" y="1688603"/>
                  <a:pt x="684779" y="1688603"/>
                </a:cubicBezTo>
                <a:cubicBezTo>
                  <a:pt x="310789" y="1688603"/>
                  <a:pt x="7611" y="1385425"/>
                  <a:pt x="7611" y="1011436"/>
                </a:cubicBezTo>
                <a:cubicBezTo>
                  <a:pt x="7611" y="637446"/>
                  <a:pt x="310789" y="334268"/>
                  <a:pt x="684779" y="334268"/>
                </a:cubicBezTo>
                <a:close/>
                <a:moveTo>
                  <a:pt x="8481592" y="35167"/>
                </a:moveTo>
                <a:cubicBezTo>
                  <a:pt x="8760892" y="35167"/>
                  <a:pt x="8987310" y="261585"/>
                  <a:pt x="8987310" y="540885"/>
                </a:cubicBezTo>
                <a:cubicBezTo>
                  <a:pt x="8987310" y="820185"/>
                  <a:pt x="8760892" y="1046603"/>
                  <a:pt x="8481592" y="1046603"/>
                </a:cubicBezTo>
                <a:cubicBezTo>
                  <a:pt x="8202292" y="1046603"/>
                  <a:pt x="7975874" y="820185"/>
                  <a:pt x="7975874" y="540885"/>
                </a:cubicBezTo>
                <a:cubicBezTo>
                  <a:pt x="7975874" y="261585"/>
                  <a:pt x="8202292" y="35167"/>
                  <a:pt x="8481592" y="35167"/>
                </a:cubicBezTo>
                <a:close/>
                <a:moveTo>
                  <a:pt x="2845565" y="0"/>
                </a:moveTo>
                <a:cubicBezTo>
                  <a:pt x="3124865" y="0"/>
                  <a:pt x="3351280" y="226418"/>
                  <a:pt x="3351280" y="505718"/>
                </a:cubicBezTo>
                <a:cubicBezTo>
                  <a:pt x="3351280" y="785018"/>
                  <a:pt x="3124865" y="1011436"/>
                  <a:pt x="2845565" y="1011436"/>
                </a:cubicBezTo>
                <a:cubicBezTo>
                  <a:pt x="2566265" y="1011436"/>
                  <a:pt x="2339847" y="785018"/>
                  <a:pt x="2339847" y="505718"/>
                </a:cubicBezTo>
                <a:cubicBezTo>
                  <a:pt x="2339847" y="226418"/>
                  <a:pt x="2566265" y="0"/>
                  <a:pt x="2845565" y="0"/>
                </a:cubicBezTo>
                <a:close/>
              </a:path>
            </a:pathLst>
          </a:custGeom>
          <a:solidFill>
            <a:schemeClr val="accent1">
              <a:lumMod val="75000"/>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ound Same Side Corner Rectangle 25"/>
          <p:cNvSpPr/>
          <p:nvPr/>
        </p:nvSpPr>
        <p:spPr>
          <a:xfrm>
            <a:off x="0" y="1909225"/>
            <a:ext cx="12192000" cy="4948775"/>
          </a:xfrm>
          <a:prstGeom prst="round2Same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a:extLst>
              <a:ext uri="{FF2B5EF4-FFF2-40B4-BE49-F238E27FC236}">
                <a16:creationId xmlns:a16="http://schemas.microsoft.com/office/drawing/2014/main" id="{449896D9-FD5C-4D65-8C08-C0B7B0F9BCEA}"/>
              </a:ext>
            </a:extLst>
          </p:cNvPr>
          <p:cNvSpPr>
            <a:spLocks noGrp="1"/>
          </p:cNvSpPr>
          <p:nvPr>
            <p:ph type="pic" sz="quarter" idx="10"/>
          </p:nvPr>
        </p:nvSpPr>
        <p:spPr/>
      </p:sp>
      <p:sp>
        <p:nvSpPr>
          <p:cNvPr id="9" name="Rounded Rectangle 8"/>
          <p:cNvSpPr/>
          <p:nvPr/>
        </p:nvSpPr>
        <p:spPr>
          <a:xfrm>
            <a:off x="2247900" y="723015"/>
            <a:ext cx="7708900" cy="2182656"/>
          </a:xfrm>
          <a:prstGeom prst="roundRect">
            <a:avLst>
              <a:gd name="adj" fmla="val 18914"/>
            </a:avLst>
          </a:prstGeom>
          <a:solidFill>
            <a:schemeClr val="accent3">
              <a:alpha val="90000"/>
            </a:schemeClr>
          </a:solidFill>
          <a:ln>
            <a:noFill/>
          </a:ln>
          <a:effectLst>
            <a:outerShdw blurRad="254000" dist="1270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2631689" y="698408"/>
            <a:ext cx="6941324" cy="1862048"/>
          </a:xfrm>
          <a:prstGeom prst="rect">
            <a:avLst/>
          </a:prstGeom>
          <a:noFill/>
        </p:spPr>
        <p:txBody>
          <a:bodyPr wrap="none" rtlCol="0">
            <a:spAutoFit/>
          </a:bodyPr>
          <a:lstStyle/>
          <a:p>
            <a:pPr algn="ctr"/>
            <a:r>
              <a:rPr lang="en-US" sz="11500" spc="-150" dirty="0">
                <a:solidFill>
                  <a:schemeClr val="bg1"/>
                </a:solidFill>
                <a:latin typeface="Bree Serif" panose="02000503040000020004" pitchFamily="2" charset="0"/>
              </a:rPr>
              <a:t>END </a:t>
            </a:r>
            <a:r>
              <a:rPr lang="en-US" sz="11500" spc="-150" dirty="0">
                <a:solidFill>
                  <a:schemeClr val="accent4"/>
                </a:solidFill>
                <a:latin typeface="Bree Serif" panose="02000503040000020004" pitchFamily="2" charset="0"/>
              </a:rPr>
              <a:t>SLIDE</a:t>
            </a:r>
          </a:p>
        </p:txBody>
      </p:sp>
      <p:grpSp>
        <p:nvGrpSpPr>
          <p:cNvPr id="25" name="Group 24"/>
          <p:cNvGrpSpPr/>
          <p:nvPr/>
        </p:nvGrpSpPr>
        <p:grpSpPr>
          <a:xfrm>
            <a:off x="279400" y="1"/>
            <a:ext cx="11912600" cy="6857999"/>
            <a:chOff x="279400" y="1"/>
            <a:chExt cx="11912600" cy="6857999"/>
          </a:xfrm>
        </p:grpSpPr>
        <p:grpSp>
          <p:nvGrpSpPr>
            <p:cNvPr id="7" name="Group 6"/>
            <p:cNvGrpSpPr/>
            <p:nvPr/>
          </p:nvGrpSpPr>
          <p:grpSpPr>
            <a:xfrm>
              <a:off x="279400" y="215900"/>
              <a:ext cx="533400" cy="533400"/>
              <a:chOff x="901700" y="4102100"/>
              <a:chExt cx="1879600" cy="1879600"/>
            </a:xfrm>
          </p:grpSpPr>
          <p:sp>
            <p:nvSpPr>
              <p:cNvPr id="5" name="Donut 4"/>
              <p:cNvSpPr/>
              <p:nvPr/>
            </p:nvSpPr>
            <p:spPr>
              <a:xfrm>
                <a:off x="901700" y="4102100"/>
                <a:ext cx="1879600" cy="1879600"/>
              </a:xfrm>
              <a:prstGeom prst="donut">
                <a:avLst>
                  <a:gd name="adj" fmla="val 810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Oval 5"/>
              <p:cNvSpPr/>
              <p:nvPr/>
            </p:nvSpPr>
            <p:spPr>
              <a:xfrm>
                <a:off x="1320800" y="4521200"/>
                <a:ext cx="1041400" cy="10414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Freeform 12"/>
            <p:cNvSpPr/>
            <p:nvPr/>
          </p:nvSpPr>
          <p:spPr>
            <a:xfrm>
              <a:off x="11239500" y="4445000"/>
              <a:ext cx="952500" cy="1905000"/>
            </a:xfrm>
            <a:custGeom>
              <a:avLst/>
              <a:gdLst>
                <a:gd name="connsiteX0" fmla="*/ 1219200 w 1219200"/>
                <a:gd name="connsiteY0" fmla="*/ 543697 h 2438400"/>
                <a:gd name="connsiteX1" fmla="*/ 1219200 w 1219200"/>
                <a:gd name="connsiteY1" fmla="*/ 1894703 h 2438400"/>
                <a:gd name="connsiteX2" fmla="*/ 543697 w 1219200"/>
                <a:gd name="connsiteY2" fmla="*/ 1219200 h 2438400"/>
                <a:gd name="connsiteX3" fmla="*/ 1219200 w 1219200"/>
                <a:gd name="connsiteY3" fmla="*/ 543697 h 2438400"/>
                <a:gd name="connsiteX4" fmla="*/ 1219200 w 1219200"/>
                <a:gd name="connsiteY4" fmla="*/ 0 h 2438400"/>
                <a:gd name="connsiteX5" fmla="*/ 1219200 w 1219200"/>
                <a:gd name="connsiteY5" fmla="*/ 197705 h 2438400"/>
                <a:gd name="connsiteX6" fmla="*/ 197705 w 1219200"/>
                <a:gd name="connsiteY6" fmla="*/ 1219200 h 2438400"/>
                <a:gd name="connsiteX7" fmla="*/ 1219200 w 1219200"/>
                <a:gd name="connsiteY7" fmla="*/ 2240695 h 2438400"/>
                <a:gd name="connsiteX8" fmla="*/ 1219200 w 1219200"/>
                <a:gd name="connsiteY8" fmla="*/ 2438400 h 2438400"/>
                <a:gd name="connsiteX9" fmla="*/ 0 w 1219200"/>
                <a:gd name="connsiteY9" fmla="*/ 1219200 h 2438400"/>
                <a:gd name="connsiteX10" fmla="*/ 1219200 w 1219200"/>
                <a:gd name="connsiteY10" fmla="*/ 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 h="2438400">
                  <a:moveTo>
                    <a:pt x="1219200" y="543697"/>
                  </a:moveTo>
                  <a:lnTo>
                    <a:pt x="1219200" y="1894703"/>
                  </a:lnTo>
                  <a:cubicBezTo>
                    <a:pt x="846130" y="1894703"/>
                    <a:pt x="543697" y="1592270"/>
                    <a:pt x="543697" y="1219200"/>
                  </a:cubicBezTo>
                  <a:cubicBezTo>
                    <a:pt x="543697" y="846130"/>
                    <a:pt x="846130" y="543697"/>
                    <a:pt x="1219200" y="543697"/>
                  </a:cubicBezTo>
                  <a:close/>
                  <a:moveTo>
                    <a:pt x="1219200" y="0"/>
                  </a:moveTo>
                  <a:lnTo>
                    <a:pt x="1219200" y="197705"/>
                  </a:lnTo>
                  <a:cubicBezTo>
                    <a:pt x="655044" y="197705"/>
                    <a:pt x="197705" y="655044"/>
                    <a:pt x="197705" y="1219200"/>
                  </a:cubicBezTo>
                  <a:cubicBezTo>
                    <a:pt x="197705" y="1783356"/>
                    <a:pt x="655044" y="2240695"/>
                    <a:pt x="1219200" y="2240695"/>
                  </a:cubicBezTo>
                  <a:lnTo>
                    <a:pt x="1219200" y="2438400"/>
                  </a:lnTo>
                  <a:cubicBezTo>
                    <a:pt x="545854" y="2438400"/>
                    <a:pt x="0" y="1892546"/>
                    <a:pt x="0" y="1219200"/>
                  </a:cubicBezTo>
                  <a:cubicBezTo>
                    <a:pt x="0" y="545854"/>
                    <a:pt x="545854" y="0"/>
                    <a:pt x="12192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863600" y="344100"/>
              <a:ext cx="1454244" cy="276999"/>
            </a:xfrm>
            <a:prstGeom prst="rect">
              <a:avLst/>
            </a:prstGeom>
            <a:noFill/>
          </p:spPr>
          <p:txBody>
            <a:bodyPr wrap="none" rtlCol="0">
              <a:spAutoFit/>
            </a:bodyPr>
            <a:lstStyle/>
            <a:p>
              <a:r>
                <a:rPr lang="en-US" sz="1200" dirty="0">
                  <a:solidFill>
                    <a:schemeClr val="bg1">
                      <a:lumMod val="75000"/>
                    </a:schemeClr>
                  </a:solidFill>
                  <a:latin typeface="Poppins" panose="00000500000000000000" pitchFamily="2" charset="0"/>
                  <a:cs typeface="Poppins" panose="00000500000000000000" pitchFamily="2" charset="0"/>
                </a:rPr>
                <a:t>CLOSE UP PHOTO</a:t>
              </a:r>
            </a:p>
          </p:txBody>
        </p:sp>
        <p:sp>
          <p:nvSpPr>
            <p:cNvPr id="17" name="Freeform 16"/>
            <p:cNvSpPr/>
            <p:nvPr/>
          </p:nvSpPr>
          <p:spPr>
            <a:xfrm>
              <a:off x="10176022" y="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rot="10800000">
              <a:off x="719266" y="623690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p:cNvGrpSpPr/>
            <p:nvPr/>
          </p:nvGrpSpPr>
          <p:grpSpPr>
            <a:xfrm rot="5400000">
              <a:off x="10147488" y="2539838"/>
              <a:ext cx="3336260" cy="253916"/>
              <a:chOff x="2362388" y="2033200"/>
              <a:chExt cx="3336260" cy="253916"/>
            </a:xfrm>
          </p:grpSpPr>
          <p:sp>
            <p:nvSpPr>
              <p:cNvPr id="20" name="TextBox 19"/>
              <p:cNvSpPr txBox="1"/>
              <p:nvPr/>
            </p:nvSpPr>
            <p:spPr>
              <a:xfrm>
                <a:off x="2362388" y="2033200"/>
                <a:ext cx="740908"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Home</a:t>
                </a:r>
              </a:p>
            </p:txBody>
          </p:sp>
          <p:sp>
            <p:nvSpPr>
              <p:cNvPr id="21" name="TextBox 20"/>
              <p:cNvSpPr txBox="1"/>
              <p:nvPr/>
            </p:nvSpPr>
            <p:spPr>
              <a:xfrm>
                <a:off x="3273992" y="2033200"/>
                <a:ext cx="764953"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Photo</a:t>
                </a:r>
              </a:p>
            </p:txBody>
          </p:sp>
          <p:sp>
            <p:nvSpPr>
              <p:cNvPr id="22" name="TextBox 21"/>
              <p:cNvSpPr txBox="1"/>
              <p:nvPr/>
            </p:nvSpPr>
            <p:spPr>
              <a:xfrm>
                <a:off x="4209641" y="2033200"/>
                <a:ext cx="763351"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Video</a:t>
                </a:r>
              </a:p>
            </p:txBody>
          </p:sp>
          <p:sp>
            <p:nvSpPr>
              <p:cNvPr id="23" name="TextBox 22"/>
              <p:cNvSpPr txBox="1"/>
              <p:nvPr/>
            </p:nvSpPr>
            <p:spPr>
              <a:xfrm>
                <a:off x="5143688" y="2033200"/>
                <a:ext cx="554960"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Exit</a:t>
                </a:r>
              </a:p>
            </p:txBody>
          </p:sp>
        </p:grpSp>
      </p:grpSp>
      <p:sp>
        <p:nvSpPr>
          <p:cNvPr id="32" name="TextBox 31"/>
          <p:cNvSpPr txBox="1"/>
          <p:nvPr/>
        </p:nvSpPr>
        <p:spPr>
          <a:xfrm>
            <a:off x="3802647" y="2384749"/>
            <a:ext cx="4594528" cy="253916"/>
          </a:xfrm>
          <a:prstGeom prst="rect">
            <a:avLst/>
          </a:prstGeom>
          <a:noFill/>
        </p:spPr>
        <p:txBody>
          <a:bodyPr wrap="none" rtlCol="0">
            <a:spAutoFit/>
          </a:bodyPr>
          <a:lstStyle/>
          <a:p>
            <a:pPr algn="ctr"/>
            <a:r>
              <a:rPr lang="en-US" sz="1050" spc="300" dirty="0">
                <a:solidFill>
                  <a:schemeClr val="bg1"/>
                </a:solidFill>
                <a:latin typeface="Poppins" panose="00000500000000000000" pitchFamily="2" charset="0"/>
                <a:cs typeface="Poppins" panose="00000500000000000000" pitchFamily="2" charset="0"/>
              </a:rPr>
              <a:t>Presentations Design About </a:t>
            </a:r>
            <a:r>
              <a:rPr lang="en-US" sz="1050" spc="300" dirty="0" err="1">
                <a:solidFill>
                  <a:schemeClr val="bg1"/>
                </a:solidFill>
                <a:latin typeface="Poppins" panose="00000500000000000000" pitchFamily="2" charset="0"/>
                <a:cs typeface="Poppins" panose="00000500000000000000" pitchFamily="2" charset="0"/>
              </a:rPr>
              <a:t>Closeup</a:t>
            </a:r>
            <a:r>
              <a:rPr lang="en-US" sz="1050" spc="300" dirty="0">
                <a:solidFill>
                  <a:schemeClr val="bg1"/>
                </a:solidFill>
                <a:latin typeface="Poppins" panose="00000500000000000000" pitchFamily="2" charset="0"/>
                <a:cs typeface="Poppins" panose="00000500000000000000" pitchFamily="2" charset="0"/>
              </a:rPr>
              <a:t> Photo</a:t>
            </a:r>
          </a:p>
        </p:txBody>
      </p:sp>
      <p:sp>
        <p:nvSpPr>
          <p:cNvPr id="19" name="Oval 18"/>
          <p:cNvSpPr/>
          <p:nvPr/>
        </p:nvSpPr>
        <p:spPr>
          <a:xfrm>
            <a:off x="1946530" y="1516946"/>
            <a:ext cx="680145" cy="680145"/>
          </a:xfrm>
          <a:prstGeom prst="ellipse">
            <a:avLst/>
          </a:prstGeom>
          <a:solidFill>
            <a:schemeClr val="accent1">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9603728" y="1519959"/>
            <a:ext cx="680145" cy="680145"/>
          </a:xfrm>
          <a:prstGeom prst="ellipse">
            <a:avLst/>
          </a:prstGeom>
          <a:solidFill>
            <a:schemeClr val="accent1">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54425051"/>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7" name="Freeform 26"/>
          <p:cNvSpPr/>
          <p:nvPr/>
        </p:nvSpPr>
        <p:spPr>
          <a:xfrm>
            <a:off x="1025656" y="723015"/>
            <a:ext cx="10125835" cy="5426611"/>
          </a:xfrm>
          <a:custGeom>
            <a:avLst/>
            <a:gdLst>
              <a:gd name="connsiteX0" fmla="*/ 7633997 w 10125835"/>
              <a:gd name="connsiteY0" fmla="*/ 4758075 h 5426611"/>
              <a:gd name="connsiteX1" fmla="*/ 7968265 w 10125835"/>
              <a:gd name="connsiteY1" fmla="*/ 5092343 h 5426611"/>
              <a:gd name="connsiteX2" fmla="*/ 7633997 w 10125835"/>
              <a:gd name="connsiteY2" fmla="*/ 5426611 h 5426611"/>
              <a:gd name="connsiteX3" fmla="*/ 7299729 w 10125835"/>
              <a:gd name="connsiteY3" fmla="*/ 5092343 h 5426611"/>
              <a:gd name="connsiteX4" fmla="*/ 7633997 w 10125835"/>
              <a:gd name="connsiteY4" fmla="*/ 4758075 h 5426611"/>
              <a:gd name="connsiteX5" fmla="*/ 1997968 w 10125835"/>
              <a:gd name="connsiteY5" fmla="*/ 4722908 h 5426611"/>
              <a:gd name="connsiteX6" fmla="*/ 2332236 w 10125835"/>
              <a:gd name="connsiteY6" fmla="*/ 5057176 h 5426611"/>
              <a:gd name="connsiteX7" fmla="*/ 1997968 w 10125835"/>
              <a:gd name="connsiteY7" fmla="*/ 5391444 h 5426611"/>
              <a:gd name="connsiteX8" fmla="*/ 1663700 w 10125835"/>
              <a:gd name="connsiteY8" fmla="*/ 5057176 h 5426611"/>
              <a:gd name="connsiteX9" fmla="*/ 1997968 w 10125835"/>
              <a:gd name="connsiteY9" fmla="*/ 4722908 h 5426611"/>
              <a:gd name="connsiteX10" fmla="*/ 9713658 w 10125835"/>
              <a:gd name="connsiteY10" fmla="*/ 4283208 h 5426611"/>
              <a:gd name="connsiteX11" fmla="*/ 10118225 w 10125835"/>
              <a:gd name="connsiteY11" fmla="*/ 4687775 h 5426611"/>
              <a:gd name="connsiteX12" fmla="*/ 9713658 w 10125835"/>
              <a:gd name="connsiteY12" fmla="*/ 5092342 h 5426611"/>
              <a:gd name="connsiteX13" fmla="*/ 9309091 w 10125835"/>
              <a:gd name="connsiteY13" fmla="*/ 4687775 h 5426611"/>
              <a:gd name="connsiteX14" fmla="*/ 9713658 w 10125835"/>
              <a:gd name="connsiteY14" fmla="*/ 4283208 h 5426611"/>
              <a:gd name="connsiteX15" fmla="*/ 4077628 w 10125835"/>
              <a:gd name="connsiteY15" fmla="*/ 4248041 h 5426611"/>
              <a:gd name="connsiteX16" fmla="*/ 4482195 w 10125835"/>
              <a:gd name="connsiteY16" fmla="*/ 4652608 h 5426611"/>
              <a:gd name="connsiteX17" fmla="*/ 4077628 w 10125835"/>
              <a:gd name="connsiteY17" fmla="*/ 5057175 h 5426611"/>
              <a:gd name="connsiteX18" fmla="*/ 3673061 w 10125835"/>
              <a:gd name="connsiteY18" fmla="*/ 4652608 h 5426611"/>
              <a:gd name="connsiteX19" fmla="*/ 4077628 w 10125835"/>
              <a:gd name="connsiteY19" fmla="*/ 4248041 h 5426611"/>
              <a:gd name="connsiteX20" fmla="*/ 6313197 w 10125835"/>
              <a:gd name="connsiteY20" fmla="*/ 3403740 h 5426611"/>
              <a:gd name="connsiteX21" fmla="*/ 6990365 w 10125835"/>
              <a:gd name="connsiteY21" fmla="*/ 4080908 h 5426611"/>
              <a:gd name="connsiteX22" fmla="*/ 6313197 w 10125835"/>
              <a:gd name="connsiteY22" fmla="*/ 4758076 h 5426611"/>
              <a:gd name="connsiteX23" fmla="*/ 5636029 w 10125835"/>
              <a:gd name="connsiteY23" fmla="*/ 4080908 h 5426611"/>
              <a:gd name="connsiteX24" fmla="*/ 6313197 w 10125835"/>
              <a:gd name="connsiteY24" fmla="*/ 3403740 h 5426611"/>
              <a:gd name="connsiteX25" fmla="*/ 677168 w 10125835"/>
              <a:gd name="connsiteY25" fmla="*/ 3368573 h 5426611"/>
              <a:gd name="connsiteX26" fmla="*/ 1354336 w 10125835"/>
              <a:gd name="connsiteY26" fmla="*/ 4045741 h 5426611"/>
              <a:gd name="connsiteX27" fmla="*/ 677168 w 10125835"/>
              <a:gd name="connsiteY27" fmla="*/ 4722909 h 5426611"/>
              <a:gd name="connsiteX28" fmla="*/ 0 w 10125835"/>
              <a:gd name="connsiteY28" fmla="*/ 4045741 h 5426611"/>
              <a:gd name="connsiteX29" fmla="*/ 677168 w 10125835"/>
              <a:gd name="connsiteY29" fmla="*/ 3368573 h 5426611"/>
              <a:gd name="connsiteX30" fmla="*/ 8473982 w 10125835"/>
              <a:gd name="connsiteY30" fmla="*/ 3069472 h 5426611"/>
              <a:gd name="connsiteX31" fmla="*/ 8979700 w 10125835"/>
              <a:gd name="connsiteY31" fmla="*/ 3575190 h 5426611"/>
              <a:gd name="connsiteX32" fmla="*/ 8473982 w 10125835"/>
              <a:gd name="connsiteY32" fmla="*/ 4080908 h 5426611"/>
              <a:gd name="connsiteX33" fmla="*/ 7968264 w 10125835"/>
              <a:gd name="connsiteY33" fmla="*/ 3575190 h 5426611"/>
              <a:gd name="connsiteX34" fmla="*/ 8473982 w 10125835"/>
              <a:gd name="connsiteY34" fmla="*/ 3069472 h 5426611"/>
              <a:gd name="connsiteX35" fmla="*/ 2837953 w 10125835"/>
              <a:gd name="connsiteY35" fmla="*/ 3034305 h 5426611"/>
              <a:gd name="connsiteX36" fmla="*/ 3343670 w 10125835"/>
              <a:gd name="connsiteY36" fmla="*/ 3540023 h 5426611"/>
              <a:gd name="connsiteX37" fmla="*/ 2837953 w 10125835"/>
              <a:gd name="connsiteY37" fmla="*/ 4045741 h 5426611"/>
              <a:gd name="connsiteX38" fmla="*/ 2332235 w 10125835"/>
              <a:gd name="connsiteY38" fmla="*/ 3540023 h 5426611"/>
              <a:gd name="connsiteX39" fmla="*/ 2837953 w 10125835"/>
              <a:gd name="connsiteY39" fmla="*/ 3034305 h 5426611"/>
              <a:gd name="connsiteX40" fmla="*/ 7641607 w 10125835"/>
              <a:gd name="connsiteY40" fmla="*/ 1723769 h 5426611"/>
              <a:gd name="connsiteX41" fmla="*/ 7975875 w 10125835"/>
              <a:gd name="connsiteY41" fmla="*/ 2058037 h 5426611"/>
              <a:gd name="connsiteX42" fmla="*/ 7641607 w 10125835"/>
              <a:gd name="connsiteY42" fmla="*/ 2392305 h 5426611"/>
              <a:gd name="connsiteX43" fmla="*/ 7307339 w 10125835"/>
              <a:gd name="connsiteY43" fmla="*/ 2058037 h 5426611"/>
              <a:gd name="connsiteX44" fmla="*/ 7641607 w 10125835"/>
              <a:gd name="connsiteY44" fmla="*/ 1723769 h 5426611"/>
              <a:gd name="connsiteX45" fmla="*/ 2005580 w 10125835"/>
              <a:gd name="connsiteY45" fmla="*/ 1688602 h 5426611"/>
              <a:gd name="connsiteX46" fmla="*/ 2339847 w 10125835"/>
              <a:gd name="connsiteY46" fmla="*/ 2022870 h 5426611"/>
              <a:gd name="connsiteX47" fmla="*/ 2005580 w 10125835"/>
              <a:gd name="connsiteY47" fmla="*/ 2357138 h 5426611"/>
              <a:gd name="connsiteX48" fmla="*/ 1671311 w 10125835"/>
              <a:gd name="connsiteY48" fmla="*/ 2022870 h 5426611"/>
              <a:gd name="connsiteX49" fmla="*/ 2005580 w 10125835"/>
              <a:gd name="connsiteY49" fmla="*/ 1688602 h 5426611"/>
              <a:gd name="connsiteX50" fmla="*/ 9721268 w 10125835"/>
              <a:gd name="connsiteY50" fmla="*/ 1248903 h 5426611"/>
              <a:gd name="connsiteX51" fmla="*/ 10125835 w 10125835"/>
              <a:gd name="connsiteY51" fmla="*/ 1653469 h 5426611"/>
              <a:gd name="connsiteX52" fmla="*/ 9721268 w 10125835"/>
              <a:gd name="connsiteY52" fmla="*/ 2058036 h 5426611"/>
              <a:gd name="connsiteX53" fmla="*/ 9316701 w 10125835"/>
              <a:gd name="connsiteY53" fmla="*/ 1653469 h 5426611"/>
              <a:gd name="connsiteX54" fmla="*/ 9721268 w 10125835"/>
              <a:gd name="connsiteY54" fmla="*/ 1248903 h 5426611"/>
              <a:gd name="connsiteX55" fmla="*/ 4085238 w 10125835"/>
              <a:gd name="connsiteY55" fmla="*/ 1213736 h 5426611"/>
              <a:gd name="connsiteX56" fmla="*/ 4489805 w 10125835"/>
              <a:gd name="connsiteY56" fmla="*/ 1618302 h 5426611"/>
              <a:gd name="connsiteX57" fmla="*/ 4085238 w 10125835"/>
              <a:gd name="connsiteY57" fmla="*/ 2022869 h 5426611"/>
              <a:gd name="connsiteX58" fmla="*/ 3680671 w 10125835"/>
              <a:gd name="connsiteY58" fmla="*/ 1618302 h 5426611"/>
              <a:gd name="connsiteX59" fmla="*/ 4085238 w 10125835"/>
              <a:gd name="connsiteY59" fmla="*/ 1213736 h 5426611"/>
              <a:gd name="connsiteX60" fmla="*/ 6320807 w 10125835"/>
              <a:gd name="connsiteY60" fmla="*/ 369435 h 5426611"/>
              <a:gd name="connsiteX61" fmla="*/ 6997975 w 10125835"/>
              <a:gd name="connsiteY61" fmla="*/ 1046603 h 5426611"/>
              <a:gd name="connsiteX62" fmla="*/ 6320807 w 10125835"/>
              <a:gd name="connsiteY62" fmla="*/ 1723770 h 5426611"/>
              <a:gd name="connsiteX63" fmla="*/ 5643639 w 10125835"/>
              <a:gd name="connsiteY63" fmla="*/ 1046603 h 5426611"/>
              <a:gd name="connsiteX64" fmla="*/ 6320807 w 10125835"/>
              <a:gd name="connsiteY64" fmla="*/ 369435 h 5426611"/>
              <a:gd name="connsiteX65" fmla="*/ 684779 w 10125835"/>
              <a:gd name="connsiteY65" fmla="*/ 334268 h 5426611"/>
              <a:gd name="connsiteX66" fmla="*/ 1361948 w 10125835"/>
              <a:gd name="connsiteY66" fmla="*/ 1011436 h 5426611"/>
              <a:gd name="connsiteX67" fmla="*/ 684779 w 10125835"/>
              <a:gd name="connsiteY67" fmla="*/ 1688603 h 5426611"/>
              <a:gd name="connsiteX68" fmla="*/ 7611 w 10125835"/>
              <a:gd name="connsiteY68" fmla="*/ 1011436 h 5426611"/>
              <a:gd name="connsiteX69" fmla="*/ 684779 w 10125835"/>
              <a:gd name="connsiteY69" fmla="*/ 334268 h 5426611"/>
              <a:gd name="connsiteX70" fmla="*/ 8481592 w 10125835"/>
              <a:gd name="connsiteY70" fmla="*/ 35167 h 5426611"/>
              <a:gd name="connsiteX71" fmla="*/ 8987310 w 10125835"/>
              <a:gd name="connsiteY71" fmla="*/ 540885 h 5426611"/>
              <a:gd name="connsiteX72" fmla="*/ 8481592 w 10125835"/>
              <a:gd name="connsiteY72" fmla="*/ 1046603 h 5426611"/>
              <a:gd name="connsiteX73" fmla="*/ 7975874 w 10125835"/>
              <a:gd name="connsiteY73" fmla="*/ 540885 h 5426611"/>
              <a:gd name="connsiteX74" fmla="*/ 8481592 w 10125835"/>
              <a:gd name="connsiteY74" fmla="*/ 35167 h 5426611"/>
              <a:gd name="connsiteX75" fmla="*/ 2845565 w 10125835"/>
              <a:gd name="connsiteY75" fmla="*/ 0 h 5426611"/>
              <a:gd name="connsiteX76" fmla="*/ 3351280 w 10125835"/>
              <a:gd name="connsiteY76" fmla="*/ 505718 h 5426611"/>
              <a:gd name="connsiteX77" fmla="*/ 2845565 w 10125835"/>
              <a:gd name="connsiteY77" fmla="*/ 1011436 h 5426611"/>
              <a:gd name="connsiteX78" fmla="*/ 2339847 w 10125835"/>
              <a:gd name="connsiteY78" fmla="*/ 505718 h 5426611"/>
              <a:gd name="connsiteX79" fmla="*/ 2845565 w 10125835"/>
              <a:gd name="connsiteY79" fmla="*/ 0 h 5426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10125835" h="5426611">
                <a:moveTo>
                  <a:pt x="7633997" y="4758075"/>
                </a:moveTo>
                <a:cubicBezTo>
                  <a:pt x="7818608" y="4758075"/>
                  <a:pt x="7968265" y="4907732"/>
                  <a:pt x="7968265" y="5092343"/>
                </a:cubicBezTo>
                <a:cubicBezTo>
                  <a:pt x="7968265" y="5276954"/>
                  <a:pt x="7818608" y="5426611"/>
                  <a:pt x="7633997" y="5426611"/>
                </a:cubicBezTo>
                <a:cubicBezTo>
                  <a:pt x="7449386" y="5426611"/>
                  <a:pt x="7299729" y="5276954"/>
                  <a:pt x="7299729" y="5092343"/>
                </a:cubicBezTo>
                <a:cubicBezTo>
                  <a:pt x="7299729" y="4907732"/>
                  <a:pt x="7449386" y="4758075"/>
                  <a:pt x="7633997" y="4758075"/>
                </a:cubicBezTo>
                <a:close/>
                <a:moveTo>
                  <a:pt x="1997968" y="4722908"/>
                </a:moveTo>
                <a:cubicBezTo>
                  <a:pt x="2182579" y="4722908"/>
                  <a:pt x="2332236" y="4872565"/>
                  <a:pt x="2332236" y="5057176"/>
                </a:cubicBezTo>
                <a:cubicBezTo>
                  <a:pt x="2332236" y="5241787"/>
                  <a:pt x="2182579" y="5391444"/>
                  <a:pt x="1997968" y="5391444"/>
                </a:cubicBezTo>
                <a:cubicBezTo>
                  <a:pt x="1813357" y="5391444"/>
                  <a:pt x="1663700" y="5241787"/>
                  <a:pt x="1663700" y="5057176"/>
                </a:cubicBezTo>
                <a:cubicBezTo>
                  <a:pt x="1663700" y="4872565"/>
                  <a:pt x="1813357" y="4722908"/>
                  <a:pt x="1997968" y="4722908"/>
                </a:cubicBezTo>
                <a:close/>
                <a:moveTo>
                  <a:pt x="9713658" y="4283208"/>
                </a:moveTo>
                <a:cubicBezTo>
                  <a:pt x="9937094" y="4283208"/>
                  <a:pt x="10118225" y="4464339"/>
                  <a:pt x="10118225" y="4687775"/>
                </a:cubicBezTo>
                <a:cubicBezTo>
                  <a:pt x="10118225" y="4911211"/>
                  <a:pt x="9937094" y="5092342"/>
                  <a:pt x="9713658" y="5092342"/>
                </a:cubicBezTo>
                <a:cubicBezTo>
                  <a:pt x="9490222" y="5092342"/>
                  <a:pt x="9309091" y="4911211"/>
                  <a:pt x="9309091" y="4687775"/>
                </a:cubicBezTo>
                <a:cubicBezTo>
                  <a:pt x="9309091" y="4464339"/>
                  <a:pt x="9490222" y="4283208"/>
                  <a:pt x="9713658" y="4283208"/>
                </a:cubicBezTo>
                <a:close/>
                <a:moveTo>
                  <a:pt x="4077628" y="4248041"/>
                </a:moveTo>
                <a:cubicBezTo>
                  <a:pt x="4301064" y="4248041"/>
                  <a:pt x="4482195" y="4429172"/>
                  <a:pt x="4482195" y="4652608"/>
                </a:cubicBezTo>
                <a:cubicBezTo>
                  <a:pt x="4482195" y="4876044"/>
                  <a:pt x="4301064" y="5057175"/>
                  <a:pt x="4077628" y="5057175"/>
                </a:cubicBezTo>
                <a:cubicBezTo>
                  <a:pt x="3854192" y="5057175"/>
                  <a:pt x="3673061" y="4876044"/>
                  <a:pt x="3673061" y="4652608"/>
                </a:cubicBezTo>
                <a:cubicBezTo>
                  <a:pt x="3673061" y="4429172"/>
                  <a:pt x="3854192" y="4248041"/>
                  <a:pt x="4077628" y="4248041"/>
                </a:cubicBezTo>
                <a:close/>
                <a:moveTo>
                  <a:pt x="6313197" y="3403740"/>
                </a:moveTo>
                <a:cubicBezTo>
                  <a:pt x="6687187" y="3403740"/>
                  <a:pt x="6990365" y="3706918"/>
                  <a:pt x="6990365" y="4080908"/>
                </a:cubicBezTo>
                <a:cubicBezTo>
                  <a:pt x="6990365" y="4454898"/>
                  <a:pt x="6687187" y="4758076"/>
                  <a:pt x="6313197" y="4758076"/>
                </a:cubicBezTo>
                <a:cubicBezTo>
                  <a:pt x="5939207" y="4758076"/>
                  <a:pt x="5636029" y="4454898"/>
                  <a:pt x="5636029" y="4080908"/>
                </a:cubicBezTo>
                <a:cubicBezTo>
                  <a:pt x="5636029" y="3706918"/>
                  <a:pt x="5939207" y="3403740"/>
                  <a:pt x="6313197" y="3403740"/>
                </a:cubicBezTo>
                <a:close/>
                <a:moveTo>
                  <a:pt x="677168" y="3368573"/>
                </a:moveTo>
                <a:cubicBezTo>
                  <a:pt x="1051158" y="3368573"/>
                  <a:pt x="1354336" y="3671751"/>
                  <a:pt x="1354336" y="4045741"/>
                </a:cubicBezTo>
                <a:cubicBezTo>
                  <a:pt x="1354336" y="4419731"/>
                  <a:pt x="1051158" y="4722909"/>
                  <a:pt x="677168" y="4722909"/>
                </a:cubicBezTo>
                <a:cubicBezTo>
                  <a:pt x="303178" y="4722909"/>
                  <a:pt x="0" y="4419731"/>
                  <a:pt x="0" y="4045741"/>
                </a:cubicBezTo>
                <a:cubicBezTo>
                  <a:pt x="0" y="3671751"/>
                  <a:pt x="303178" y="3368573"/>
                  <a:pt x="677168" y="3368573"/>
                </a:cubicBezTo>
                <a:close/>
                <a:moveTo>
                  <a:pt x="8473982" y="3069472"/>
                </a:moveTo>
                <a:cubicBezTo>
                  <a:pt x="8753282" y="3069472"/>
                  <a:pt x="8979700" y="3295890"/>
                  <a:pt x="8979700" y="3575190"/>
                </a:cubicBezTo>
                <a:cubicBezTo>
                  <a:pt x="8979700" y="3854490"/>
                  <a:pt x="8753282" y="4080908"/>
                  <a:pt x="8473982" y="4080908"/>
                </a:cubicBezTo>
                <a:cubicBezTo>
                  <a:pt x="8194682" y="4080908"/>
                  <a:pt x="7968264" y="3854490"/>
                  <a:pt x="7968264" y="3575190"/>
                </a:cubicBezTo>
                <a:cubicBezTo>
                  <a:pt x="7968264" y="3295890"/>
                  <a:pt x="8194682" y="3069472"/>
                  <a:pt x="8473982" y="3069472"/>
                </a:cubicBezTo>
                <a:close/>
                <a:moveTo>
                  <a:pt x="2837953" y="3034305"/>
                </a:moveTo>
                <a:cubicBezTo>
                  <a:pt x="3117253" y="3034305"/>
                  <a:pt x="3343670" y="3260723"/>
                  <a:pt x="3343670" y="3540023"/>
                </a:cubicBezTo>
                <a:cubicBezTo>
                  <a:pt x="3343670" y="3819323"/>
                  <a:pt x="3117253" y="4045741"/>
                  <a:pt x="2837953" y="4045741"/>
                </a:cubicBezTo>
                <a:cubicBezTo>
                  <a:pt x="2558653" y="4045741"/>
                  <a:pt x="2332235" y="3819323"/>
                  <a:pt x="2332235" y="3540023"/>
                </a:cubicBezTo>
                <a:cubicBezTo>
                  <a:pt x="2332235" y="3260723"/>
                  <a:pt x="2558653" y="3034305"/>
                  <a:pt x="2837953" y="3034305"/>
                </a:cubicBezTo>
                <a:close/>
                <a:moveTo>
                  <a:pt x="7641607" y="1723769"/>
                </a:moveTo>
                <a:cubicBezTo>
                  <a:pt x="7826218" y="1723769"/>
                  <a:pt x="7975875" y="1873426"/>
                  <a:pt x="7975875" y="2058037"/>
                </a:cubicBezTo>
                <a:cubicBezTo>
                  <a:pt x="7975875" y="2242648"/>
                  <a:pt x="7826218" y="2392305"/>
                  <a:pt x="7641607" y="2392305"/>
                </a:cubicBezTo>
                <a:cubicBezTo>
                  <a:pt x="7456996" y="2392305"/>
                  <a:pt x="7307339" y="2242648"/>
                  <a:pt x="7307339" y="2058037"/>
                </a:cubicBezTo>
                <a:cubicBezTo>
                  <a:pt x="7307339" y="1873426"/>
                  <a:pt x="7456996" y="1723769"/>
                  <a:pt x="7641607" y="1723769"/>
                </a:cubicBezTo>
                <a:close/>
                <a:moveTo>
                  <a:pt x="2005580" y="1688602"/>
                </a:moveTo>
                <a:cubicBezTo>
                  <a:pt x="2190191" y="1688602"/>
                  <a:pt x="2339847" y="1838259"/>
                  <a:pt x="2339847" y="2022870"/>
                </a:cubicBezTo>
                <a:cubicBezTo>
                  <a:pt x="2339847" y="2207481"/>
                  <a:pt x="2190191" y="2357138"/>
                  <a:pt x="2005580" y="2357138"/>
                </a:cubicBezTo>
                <a:cubicBezTo>
                  <a:pt x="1820968" y="2357138"/>
                  <a:pt x="1671311" y="2207481"/>
                  <a:pt x="1671311" y="2022870"/>
                </a:cubicBezTo>
                <a:cubicBezTo>
                  <a:pt x="1671311" y="1838259"/>
                  <a:pt x="1820968" y="1688602"/>
                  <a:pt x="2005580" y="1688602"/>
                </a:cubicBezTo>
                <a:close/>
                <a:moveTo>
                  <a:pt x="9721268" y="1248903"/>
                </a:moveTo>
                <a:cubicBezTo>
                  <a:pt x="9944704" y="1248903"/>
                  <a:pt x="10125835" y="1430033"/>
                  <a:pt x="10125835" y="1653469"/>
                </a:cubicBezTo>
                <a:cubicBezTo>
                  <a:pt x="10125835" y="1876905"/>
                  <a:pt x="9944704" y="2058036"/>
                  <a:pt x="9721268" y="2058036"/>
                </a:cubicBezTo>
                <a:cubicBezTo>
                  <a:pt x="9497832" y="2058036"/>
                  <a:pt x="9316701" y="1876905"/>
                  <a:pt x="9316701" y="1653469"/>
                </a:cubicBezTo>
                <a:cubicBezTo>
                  <a:pt x="9316701" y="1430033"/>
                  <a:pt x="9497832" y="1248903"/>
                  <a:pt x="9721268" y="1248903"/>
                </a:cubicBezTo>
                <a:close/>
                <a:moveTo>
                  <a:pt x="4085238" y="1213736"/>
                </a:moveTo>
                <a:cubicBezTo>
                  <a:pt x="4308674" y="1213736"/>
                  <a:pt x="4489805" y="1394866"/>
                  <a:pt x="4489805" y="1618302"/>
                </a:cubicBezTo>
                <a:cubicBezTo>
                  <a:pt x="4489805" y="1841738"/>
                  <a:pt x="4308674" y="2022869"/>
                  <a:pt x="4085238" y="2022869"/>
                </a:cubicBezTo>
                <a:cubicBezTo>
                  <a:pt x="3861802" y="2022869"/>
                  <a:pt x="3680671" y="1841738"/>
                  <a:pt x="3680671" y="1618302"/>
                </a:cubicBezTo>
                <a:cubicBezTo>
                  <a:pt x="3680671" y="1394866"/>
                  <a:pt x="3861802" y="1213736"/>
                  <a:pt x="4085238" y="1213736"/>
                </a:cubicBezTo>
                <a:close/>
                <a:moveTo>
                  <a:pt x="6320807" y="369435"/>
                </a:moveTo>
                <a:cubicBezTo>
                  <a:pt x="6694797" y="369435"/>
                  <a:pt x="6997975" y="672613"/>
                  <a:pt x="6997975" y="1046603"/>
                </a:cubicBezTo>
                <a:cubicBezTo>
                  <a:pt x="6997975" y="1420592"/>
                  <a:pt x="6694797" y="1723770"/>
                  <a:pt x="6320807" y="1723770"/>
                </a:cubicBezTo>
                <a:cubicBezTo>
                  <a:pt x="5946817" y="1723770"/>
                  <a:pt x="5643639" y="1420592"/>
                  <a:pt x="5643639" y="1046603"/>
                </a:cubicBezTo>
                <a:cubicBezTo>
                  <a:pt x="5643639" y="672613"/>
                  <a:pt x="5946817" y="369435"/>
                  <a:pt x="6320807" y="369435"/>
                </a:cubicBezTo>
                <a:close/>
                <a:moveTo>
                  <a:pt x="684779" y="334268"/>
                </a:moveTo>
                <a:cubicBezTo>
                  <a:pt x="1058769" y="334268"/>
                  <a:pt x="1361948" y="637446"/>
                  <a:pt x="1361948" y="1011436"/>
                </a:cubicBezTo>
                <a:cubicBezTo>
                  <a:pt x="1361948" y="1385425"/>
                  <a:pt x="1058769" y="1688603"/>
                  <a:pt x="684779" y="1688603"/>
                </a:cubicBezTo>
                <a:cubicBezTo>
                  <a:pt x="310789" y="1688603"/>
                  <a:pt x="7611" y="1385425"/>
                  <a:pt x="7611" y="1011436"/>
                </a:cubicBezTo>
                <a:cubicBezTo>
                  <a:pt x="7611" y="637446"/>
                  <a:pt x="310789" y="334268"/>
                  <a:pt x="684779" y="334268"/>
                </a:cubicBezTo>
                <a:close/>
                <a:moveTo>
                  <a:pt x="8481592" y="35167"/>
                </a:moveTo>
                <a:cubicBezTo>
                  <a:pt x="8760892" y="35167"/>
                  <a:pt x="8987310" y="261585"/>
                  <a:pt x="8987310" y="540885"/>
                </a:cubicBezTo>
                <a:cubicBezTo>
                  <a:pt x="8987310" y="820185"/>
                  <a:pt x="8760892" y="1046603"/>
                  <a:pt x="8481592" y="1046603"/>
                </a:cubicBezTo>
                <a:cubicBezTo>
                  <a:pt x="8202292" y="1046603"/>
                  <a:pt x="7975874" y="820185"/>
                  <a:pt x="7975874" y="540885"/>
                </a:cubicBezTo>
                <a:cubicBezTo>
                  <a:pt x="7975874" y="261585"/>
                  <a:pt x="8202292" y="35167"/>
                  <a:pt x="8481592" y="35167"/>
                </a:cubicBezTo>
                <a:close/>
                <a:moveTo>
                  <a:pt x="2845565" y="0"/>
                </a:moveTo>
                <a:cubicBezTo>
                  <a:pt x="3124865" y="0"/>
                  <a:pt x="3351280" y="226418"/>
                  <a:pt x="3351280" y="505718"/>
                </a:cubicBezTo>
                <a:cubicBezTo>
                  <a:pt x="3351280" y="785018"/>
                  <a:pt x="3124865" y="1011436"/>
                  <a:pt x="2845565" y="1011436"/>
                </a:cubicBezTo>
                <a:cubicBezTo>
                  <a:pt x="2566265" y="1011436"/>
                  <a:pt x="2339847" y="785018"/>
                  <a:pt x="2339847" y="505718"/>
                </a:cubicBezTo>
                <a:cubicBezTo>
                  <a:pt x="2339847" y="226418"/>
                  <a:pt x="2566265" y="0"/>
                  <a:pt x="2845565" y="0"/>
                </a:cubicBezTo>
                <a:close/>
              </a:path>
            </a:pathLst>
          </a:custGeom>
          <a:solidFill>
            <a:schemeClr val="accent3">
              <a:lumMod val="50000"/>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a:extLst>
              <a:ext uri="{FF2B5EF4-FFF2-40B4-BE49-F238E27FC236}">
                <a16:creationId xmlns:a16="http://schemas.microsoft.com/office/drawing/2014/main" id="{D44FECA1-9CFD-4422-BFA4-E33A72FBBAE8}"/>
              </a:ext>
            </a:extLst>
          </p:cNvPr>
          <p:cNvSpPr>
            <a:spLocks noGrp="1"/>
          </p:cNvSpPr>
          <p:nvPr>
            <p:ph type="pic" sz="quarter" idx="10"/>
          </p:nvPr>
        </p:nvSpPr>
        <p:spPr/>
      </p:sp>
      <p:grpSp>
        <p:nvGrpSpPr>
          <p:cNvPr id="25" name="Group 24"/>
          <p:cNvGrpSpPr/>
          <p:nvPr/>
        </p:nvGrpSpPr>
        <p:grpSpPr>
          <a:xfrm>
            <a:off x="279400" y="1"/>
            <a:ext cx="11912600" cy="6857999"/>
            <a:chOff x="279400" y="1"/>
            <a:chExt cx="11912600" cy="6857999"/>
          </a:xfrm>
        </p:grpSpPr>
        <p:grpSp>
          <p:nvGrpSpPr>
            <p:cNvPr id="7" name="Group 6"/>
            <p:cNvGrpSpPr/>
            <p:nvPr/>
          </p:nvGrpSpPr>
          <p:grpSpPr>
            <a:xfrm>
              <a:off x="279400" y="215900"/>
              <a:ext cx="533400" cy="533400"/>
              <a:chOff x="901700" y="4102100"/>
              <a:chExt cx="1879600" cy="1879600"/>
            </a:xfrm>
          </p:grpSpPr>
          <p:sp>
            <p:nvSpPr>
              <p:cNvPr id="5" name="Donut 4"/>
              <p:cNvSpPr/>
              <p:nvPr/>
            </p:nvSpPr>
            <p:spPr>
              <a:xfrm>
                <a:off x="901700" y="4102100"/>
                <a:ext cx="1879600" cy="1879600"/>
              </a:xfrm>
              <a:prstGeom prst="donut">
                <a:avLst>
                  <a:gd name="adj" fmla="val 810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 name="Oval 5"/>
              <p:cNvSpPr/>
              <p:nvPr/>
            </p:nvSpPr>
            <p:spPr>
              <a:xfrm>
                <a:off x="1320800" y="4521200"/>
                <a:ext cx="1041400" cy="10414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3" name="Freeform 12"/>
            <p:cNvSpPr/>
            <p:nvPr/>
          </p:nvSpPr>
          <p:spPr>
            <a:xfrm>
              <a:off x="11239500" y="4445000"/>
              <a:ext cx="952500" cy="1905000"/>
            </a:xfrm>
            <a:custGeom>
              <a:avLst/>
              <a:gdLst>
                <a:gd name="connsiteX0" fmla="*/ 1219200 w 1219200"/>
                <a:gd name="connsiteY0" fmla="*/ 543697 h 2438400"/>
                <a:gd name="connsiteX1" fmla="*/ 1219200 w 1219200"/>
                <a:gd name="connsiteY1" fmla="*/ 1894703 h 2438400"/>
                <a:gd name="connsiteX2" fmla="*/ 543697 w 1219200"/>
                <a:gd name="connsiteY2" fmla="*/ 1219200 h 2438400"/>
                <a:gd name="connsiteX3" fmla="*/ 1219200 w 1219200"/>
                <a:gd name="connsiteY3" fmla="*/ 543697 h 2438400"/>
                <a:gd name="connsiteX4" fmla="*/ 1219200 w 1219200"/>
                <a:gd name="connsiteY4" fmla="*/ 0 h 2438400"/>
                <a:gd name="connsiteX5" fmla="*/ 1219200 w 1219200"/>
                <a:gd name="connsiteY5" fmla="*/ 197705 h 2438400"/>
                <a:gd name="connsiteX6" fmla="*/ 197705 w 1219200"/>
                <a:gd name="connsiteY6" fmla="*/ 1219200 h 2438400"/>
                <a:gd name="connsiteX7" fmla="*/ 1219200 w 1219200"/>
                <a:gd name="connsiteY7" fmla="*/ 2240695 h 2438400"/>
                <a:gd name="connsiteX8" fmla="*/ 1219200 w 1219200"/>
                <a:gd name="connsiteY8" fmla="*/ 2438400 h 2438400"/>
                <a:gd name="connsiteX9" fmla="*/ 0 w 1219200"/>
                <a:gd name="connsiteY9" fmla="*/ 1219200 h 2438400"/>
                <a:gd name="connsiteX10" fmla="*/ 1219200 w 1219200"/>
                <a:gd name="connsiteY10" fmla="*/ 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 h="2438400">
                  <a:moveTo>
                    <a:pt x="1219200" y="543697"/>
                  </a:moveTo>
                  <a:lnTo>
                    <a:pt x="1219200" y="1894703"/>
                  </a:lnTo>
                  <a:cubicBezTo>
                    <a:pt x="846130" y="1894703"/>
                    <a:pt x="543697" y="1592270"/>
                    <a:pt x="543697" y="1219200"/>
                  </a:cubicBezTo>
                  <a:cubicBezTo>
                    <a:pt x="543697" y="846130"/>
                    <a:pt x="846130" y="543697"/>
                    <a:pt x="1219200" y="543697"/>
                  </a:cubicBezTo>
                  <a:close/>
                  <a:moveTo>
                    <a:pt x="1219200" y="0"/>
                  </a:moveTo>
                  <a:lnTo>
                    <a:pt x="1219200" y="197705"/>
                  </a:lnTo>
                  <a:cubicBezTo>
                    <a:pt x="655044" y="197705"/>
                    <a:pt x="197705" y="655044"/>
                    <a:pt x="197705" y="1219200"/>
                  </a:cubicBezTo>
                  <a:cubicBezTo>
                    <a:pt x="197705" y="1783356"/>
                    <a:pt x="655044" y="2240695"/>
                    <a:pt x="1219200" y="2240695"/>
                  </a:cubicBezTo>
                  <a:lnTo>
                    <a:pt x="1219200" y="2438400"/>
                  </a:lnTo>
                  <a:cubicBezTo>
                    <a:pt x="545854" y="2438400"/>
                    <a:pt x="0" y="1892546"/>
                    <a:pt x="0" y="1219200"/>
                  </a:cubicBezTo>
                  <a:cubicBezTo>
                    <a:pt x="0" y="545854"/>
                    <a:pt x="545854" y="0"/>
                    <a:pt x="12192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4" name="TextBox 13"/>
            <p:cNvSpPr txBox="1"/>
            <p:nvPr/>
          </p:nvSpPr>
          <p:spPr>
            <a:xfrm>
              <a:off x="863600" y="344100"/>
              <a:ext cx="1454244" cy="276999"/>
            </a:xfrm>
            <a:prstGeom prst="rect">
              <a:avLst/>
            </a:prstGeom>
            <a:noFill/>
          </p:spPr>
          <p:txBody>
            <a:bodyPr wrap="none" rtlCol="0">
              <a:spAutoFit/>
            </a:bodyPr>
            <a:lstStyle/>
            <a:p>
              <a:r>
                <a:rPr lang="en-US" sz="1200" dirty="0">
                  <a:solidFill>
                    <a:schemeClr val="bg1"/>
                  </a:solidFill>
                  <a:latin typeface="Poppins" panose="00000500000000000000" pitchFamily="2" charset="0"/>
                  <a:cs typeface="Poppins" panose="00000500000000000000" pitchFamily="2" charset="0"/>
                </a:rPr>
                <a:t>CLOSE UP PHOTO</a:t>
              </a:r>
            </a:p>
          </p:txBody>
        </p:sp>
        <p:sp>
          <p:nvSpPr>
            <p:cNvPr id="17" name="Freeform 16"/>
            <p:cNvSpPr/>
            <p:nvPr/>
          </p:nvSpPr>
          <p:spPr>
            <a:xfrm>
              <a:off x="10176022" y="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8" name="Freeform 17"/>
            <p:cNvSpPr/>
            <p:nvPr/>
          </p:nvSpPr>
          <p:spPr>
            <a:xfrm rot="10800000">
              <a:off x="719266" y="623690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24" name="Group 23"/>
            <p:cNvGrpSpPr/>
            <p:nvPr/>
          </p:nvGrpSpPr>
          <p:grpSpPr>
            <a:xfrm rot="5400000">
              <a:off x="10147488" y="2539838"/>
              <a:ext cx="3336260" cy="253916"/>
              <a:chOff x="2362388" y="2033200"/>
              <a:chExt cx="3336260" cy="253916"/>
            </a:xfrm>
          </p:grpSpPr>
          <p:sp>
            <p:nvSpPr>
              <p:cNvPr id="20" name="TextBox 19"/>
              <p:cNvSpPr txBox="1"/>
              <p:nvPr/>
            </p:nvSpPr>
            <p:spPr>
              <a:xfrm>
                <a:off x="2362388" y="2033200"/>
                <a:ext cx="740908" cy="253916"/>
              </a:xfrm>
              <a:prstGeom prst="rect">
                <a:avLst/>
              </a:prstGeom>
              <a:noFill/>
            </p:spPr>
            <p:txBody>
              <a:bodyPr wrap="none" rtlCol="0">
                <a:spAutoFit/>
              </a:bodyPr>
              <a:lstStyle/>
              <a:p>
                <a:r>
                  <a:rPr lang="en-US" sz="1050" spc="300" dirty="0">
                    <a:solidFill>
                      <a:schemeClr val="bg1"/>
                    </a:solidFill>
                    <a:latin typeface="Poppins" panose="00000500000000000000" pitchFamily="2" charset="0"/>
                    <a:cs typeface="Poppins" panose="00000500000000000000" pitchFamily="2" charset="0"/>
                  </a:rPr>
                  <a:t>Home</a:t>
                </a:r>
              </a:p>
            </p:txBody>
          </p:sp>
          <p:sp>
            <p:nvSpPr>
              <p:cNvPr id="21" name="TextBox 20"/>
              <p:cNvSpPr txBox="1"/>
              <p:nvPr/>
            </p:nvSpPr>
            <p:spPr>
              <a:xfrm>
                <a:off x="3273992" y="2033200"/>
                <a:ext cx="764953" cy="253916"/>
              </a:xfrm>
              <a:prstGeom prst="rect">
                <a:avLst/>
              </a:prstGeom>
              <a:noFill/>
            </p:spPr>
            <p:txBody>
              <a:bodyPr wrap="none" rtlCol="0">
                <a:spAutoFit/>
              </a:bodyPr>
              <a:lstStyle/>
              <a:p>
                <a:r>
                  <a:rPr lang="en-US" sz="1050" spc="300" dirty="0">
                    <a:solidFill>
                      <a:schemeClr val="bg1"/>
                    </a:solidFill>
                    <a:latin typeface="Poppins" panose="00000500000000000000" pitchFamily="2" charset="0"/>
                    <a:cs typeface="Poppins" panose="00000500000000000000" pitchFamily="2" charset="0"/>
                  </a:rPr>
                  <a:t>Photo</a:t>
                </a:r>
              </a:p>
            </p:txBody>
          </p:sp>
          <p:sp>
            <p:nvSpPr>
              <p:cNvPr id="22" name="TextBox 21"/>
              <p:cNvSpPr txBox="1"/>
              <p:nvPr/>
            </p:nvSpPr>
            <p:spPr>
              <a:xfrm>
                <a:off x="4209641" y="2033200"/>
                <a:ext cx="763351" cy="253916"/>
              </a:xfrm>
              <a:prstGeom prst="rect">
                <a:avLst/>
              </a:prstGeom>
              <a:noFill/>
            </p:spPr>
            <p:txBody>
              <a:bodyPr wrap="none" rtlCol="0">
                <a:spAutoFit/>
              </a:bodyPr>
              <a:lstStyle/>
              <a:p>
                <a:r>
                  <a:rPr lang="en-US" sz="1050" spc="300" dirty="0">
                    <a:solidFill>
                      <a:schemeClr val="bg1"/>
                    </a:solidFill>
                    <a:latin typeface="Poppins" panose="00000500000000000000" pitchFamily="2" charset="0"/>
                    <a:cs typeface="Poppins" panose="00000500000000000000" pitchFamily="2" charset="0"/>
                  </a:rPr>
                  <a:t>Video</a:t>
                </a:r>
              </a:p>
            </p:txBody>
          </p:sp>
          <p:sp>
            <p:nvSpPr>
              <p:cNvPr id="23" name="TextBox 22"/>
              <p:cNvSpPr txBox="1"/>
              <p:nvPr/>
            </p:nvSpPr>
            <p:spPr>
              <a:xfrm>
                <a:off x="5143688" y="2033200"/>
                <a:ext cx="554960" cy="253916"/>
              </a:xfrm>
              <a:prstGeom prst="rect">
                <a:avLst/>
              </a:prstGeom>
              <a:noFill/>
            </p:spPr>
            <p:txBody>
              <a:bodyPr wrap="none" rtlCol="0">
                <a:spAutoFit/>
              </a:bodyPr>
              <a:lstStyle/>
              <a:p>
                <a:r>
                  <a:rPr lang="en-US" sz="1050" spc="300" dirty="0">
                    <a:solidFill>
                      <a:schemeClr val="bg1"/>
                    </a:solidFill>
                    <a:latin typeface="Poppins" panose="00000500000000000000" pitchFamily="2" charset="0"/>
                    <a:cs typeface="Poppins" panose="00000500000000000000" pitchFamily="2" charset="0"/>
                  </a:rPr>
                  <a:t>Exit</a:t>
                </a:r>
              </a:p>
            </p:txBody>
          </p:sp>
        </p:grpSp>
      </p:grpSp>
      <p:sp>
        <p:nvSpPr>
          <p:cNvPr id="28" name="TextBox 27"/>
          <p:cNvSpPr txBox="1"/>
          <p:nvPr/>
        </p:nvSpPr>
        <p:spPr>
          <a:xfrm>
            <a:off x="835586" y="1527578"/>
            <a:ext cx="3775393" cy="707886"/>
          </a:xfrm>
          <a:prstGeom prst="rect">
            <a:avLst/>
          </a:prstGeom>
          <a:noFill/>
        </p:spPr>
        <p:txBody>
          <a:bodyPr wrap="none" rtlCol="0">
            <a:spAutoFit/>
          </a:bodyPr>
          <a:lstStyle/>
          <a:p>
            <a:r>
              <a:rPr lang="en-US" sz="4000" dirty="0">
                <a:solidFill>
                  <a:schemeClr val="bg1"/>
                </a:solidFill>
                <a:latin typeface="Bree Serif" panose="02000503040000020004" pitchFamily="2" charset="0"/>
              </a:rPr>
              <a:t>Beautiful Photo</a:t>
            </a:r>
          </a:p>
        </p:txBody>
      </p:sp>
      <p:sp>
        <p:nvSpPr>
          <p:cNvPr id="29" name="Rounded Rectangle 28"/>
          <p:cNvSpPr/>
          <p:nvPr/>
        </p:nvSpPr>
        <p:spPr>
          <a:xfrm>
            <a:off x="937647" y="2322739"/>
            <a:ext cx="2430272" cy="285750"/>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spc="300" dirty="0">
                <a:latin typeface="Poppins" panose="00000500000000000000" pitchFamily="2" charset="0"/>
                <a:cs typeface="Poppins" panose="00000500000000000000" pitchFamily="2" charset="0"/>
              </a:rPr>
              <a:t>Best </a:t>
            </a:r>
            <a:r>
              <a:rPr lang="en-US" sz="1050" spc="300" dirty="0" err="1">
                <a:latin typeface="Poppins" panose="00000500000000000000" pitchFamily="2" charset="0"/>
                <a:cs typeface="Poppins" panose="00000500000000000000" pitchFamily="2" charset="0"/>
              </a:rPr>
              <a:t>Closeup</a:t>
            </a:r>
            <a:r>
              <a:rPr lang="en-US" sz="1050" spc="300" dirty="0">
                <a:latin typeface="Poppins" panose="00000500000000000000" pitchFamily="2" charset="0"/>
                <a:cs typeface="Poppins" panose="00000500000000000000" pitchFamily="2" charset="0"/>
              </a:rPr>
              <a:t> Photo</a:t>
            </a:r>
          </a:p>
        </p:txBody>
      </p:sp>
      <p:sp>
        <p:nvSpPr>
          <p:cNvPr id="19" name="Rounded Rectangle 18"/>
          <p:cNvSpPr/>
          <p:nvPr/>
        </p:nvSpPr>
        <p:spPr>
          <a:xfrm>
            <a:off x="812800" y="3269921"/>
            <a:ext cx="3280124" cy="2424656"/>
          </a:xfrm>
          <a:prstGeom prst="roundRect">
            <a:avLst/>
          </a:prstGeom>
          <a:solidFill>
            <a:schemeClr val="accent4"/>
          </a:solidFill>
          <a:ln>
            <a:noFill/>
          </a:ln>
          <a:effectLst>
            <a:outerShdw blurRad="254000" dist="1270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ounded Rectangle 25"/>
          <p:cNvSpPr/>
          <p:nvPr/>
        </p:nvSpPr>
        <p:spPr>
          <a:xfrm>
            <a:off x="4252738" y="3280374"/>
            <a:ext cx="3280124" cy="2424656"/>
          </a:xfrm>
          <a:prstGeom prst="roundRect">
            <a:avLst/>
          </a:prstGeom>
          <a:solidFill>
            <a:schemeClr val="accent2"/>
          </a:solidFill>
          <a:ln>
            <a:noFill/>
          </a:ln>
          <a:effectLst>
            <a:outerShdw blurRad="254000" dist="1270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ounded Rectangle 29"/>
          <p:cNvSpPr/>
          <p:nvPr/>
        </p:nvSpPr>
        <p:spPr>
          <a:xfrm>
            <a:off x="7692676" y="3290827"/>
            <a:ext cx="3280124" cy="2424656"/>
          </a:xfrm>
          <a:prstGeom prst="roundRect">
            <a:avLst/>
          </a:prstGeom>
          <a:solidFill>
            <a:schemeClr val="accent4"/>
          </a:solidFill>
          <a:ln>
            <a:noFill/>
          </a:ln>
          <a:effectLst>
            <a:outerShdw blurRad="254000" dist="1270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66DEED84-695A-4BE1-AB28-A6309DFB62FD}"/>
              </a:ext>
            </a:extLst>
          </p:cNvPr>
          <p:cNvSpPr txBox="1"/>
          <p:nvPr/>
        </p:nvSpPr>
        <p:spPr>
          <a:xfrm>
            <a:off x="1254326" y="4106496"/>
            <a:ext cx="1226618" cy="369332"/>
          </a:xfrm>
          <a:prstGeom prst="rect">
            <a:avLst/>
          </a:prstGeom>
          <a:noFill/>
        </p:spPr>
        <p:txBody>
          <a:bodyPr wrap="none" rtlCol="0">
            <a:spAutoFit/>
          </a:bodyPr>
          <a:lstStyle/>
          <a:p>
            <a:r>
              <a:rPr lang="en-US" b="1" dirty="0">
                <a:solidFill>
                  <a:schemeClr val="bg1"/>
                </a:solidFill>
                <a:latin typeface="Poppins" panose="00000500000000000000" pitchFamily="2" charset="0"/>
                <a:cs typeface="Poppins" panose="00000500000000000000" pitchFamily="2" charset="0"/>
              </a:rPr>
              <a:t>Picture’s</a:t>
            </a:r>
          </a:p>
        </p:txBody>
      </p:sp>
      <p:sp>
        <p:nvSpPr>
          <p:cNvPr id="32" name="Rectangle 31">
            <a:extLst>
              <a:ext uri="{FF2B5EF4-FFF2-40B4-BE49-F238E27FC236}">
                <a16:creationId xmlns:a16="http://schemas.microsoft.com/office/drawing/2014/main" id="{AA5BF70B-206B-4722-B8EF-29F8198C1AB6}"/>
              </a:ext>
            </a:extLst>
          </p:cNvPr>
          <p:cNvSpPr/>
          <p:nvPr/>
        </p:nvSpPr>
        <p:spPr>
          <a:xfrm>
            <a:off x="1254325" y="4454966"/>
            <a:ext cx="2390145" cy="854080"/>
          </a:xfrm>
          <a:prstGeom prst="rect">
            <a:avLst/>
          </a:prstGeom>
        </p:spPr>
        <p:txBody>
          <a:bodyPr wrap="square">
            <a:spAutoFit/>
          </a:bodyPr>
          <a:lstStyle/>
          <a:p>
            <a:pPr algn="just">
              <a:lnSpc>
                <a:spcPct val="150000"/>
              </a:lnSpc>
            </a:pPr>
            <a:r>
              <a:rPr lang="en-US" sz="1100" dirty="0" err="1">
                <a:solidFill>
                  <a:schemeClr val="bg1"/>
                </a:solidFill>
                <a:latin typeface="Poppins" panose="00000500000000000000" pitchFamily="2" charset="0"/>
                <a:cs typeface="Poppins" panose="00000500000000000000" pitchFamily="2" charset="0"/>
              </a:rPr>
              <a:t>Awond</a:t>
            </a:r>
            <a:r>
              <a:rPr lang="en-US" sz="1100" dirty="0">
                <a:solidFill>
                  <a:schemeClr val="bg1"/>
                </a:solidFill>
                <a:latin typeface="Poppins" panose="00000500000000000000" pitchFamily="2" charset="0"/>
                <a:cs typeface="Poppins" panose="00000500000000000000" pitchFamily="2" charset="0"/>
              </a:rPr>
              <a:t>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ere has taken posse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has taken posse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ere has taken posse</a:t>
            </a:r>
            <a:endParaRPr lang="id-ID" sz="1100" dirty="0">
              <a:solidFill>
                <a:schemeClr val="bg1"/>
              </a:solidFill>
              <a:latin typeface="Poppins" panose="00000500000000000000" pitchFamily="2" charset="0"/>
              <a:cs typeface="Poppins" panose="00000500000000000000" pitchFamily="2" charset="0"/>
            </a:endParaRPr>
          </a:p>
        </p:txBody>
      </p:sp>
      <p:sp>
        <p:nvSpPr>
          <p:cNvPr id="34" name="TextBox 33">
            <a:extLst>
              <a:ext uri="{FF2B5EF4-FFF2-40B4-BE49-F238E27FC236}">
                <a16:creationId xmlns:a16="http://schemas.microsoft.com/office/drawing/2014/main" id="{66DEED84-695A-4BE1-AB28-A6309DFB62FD}"/>
              </a:ext>
            </a:extLst>
          </p:cNvPr>
          <p:cNvSpPr txBox="1"/>
          <p:nvPr/>
        </p:nvSpPr>
        <p:spPr>
          <a:xfrm>
            <a:off x="4714563" y="4106496"/>
            <a:ext cx="1067921" cy="369332"/>
          </a:xfrm>
          <a:prstGeom prst="rect">
            <a:avLst/>
          </a:prstGeom>
          <a:noFill/>
        </p:spPr>
        <p:txBody>
          <a:bodyPr wrap="none" rtlCol="0">
            <a:spAutoFit/>
          </a:bodyPr>
          <a:lstStyle/>
          <a:p>
            <a:r>
              <a:rPr lang="en-US" b="1" dirty="0">
                <a:solidFill>
                  <a:schemeClr val="bg1"/>
                </a:solidFill>
                <a:latin typeface="Poppins" panose="00000500000000000000" pitchFamily="2" charset="0"/>
                <a:cs typeface="Poppins" panose="00000500000000000000" pitchFamily="2" charset="0"/>
              </a:rPr>
              <a:t>Video’s</a:t>
            </a:r>
          </a:p>
        </p:txBody>
      </p:sp>
      <p:sp>
        <p:nvSpPr>
          <p:cNvPr id="35" name="Rectangle 34">
            <a:extLst>
              <a:ext uri="{FF2B5EF4-FFF2-40B4-BE49-F238E27FC236}">
                <a16:creationId xmlns:a16="http://schemas.microsoft.com/office/drawing/2014/main" id="{AA5BF70B-206B-4722-B8EF-29F8198C1AB6}"/>
              </a:ext>
            </a:extLst>
          </p:cNvPr>
          <p:cNvSpPr/>
          <p:nvPr/>
        </p:nvSpPr>
        <p:spPr>
          <a:xfrm>
            <a:off x="4714562" y="4454966"/>
            <a:ext cx="2390145" cy="854080"/>
          </a:xfrm>
          <a:prstGeom prst="rect">
            <a:avLst/>
          </a:prstGeom>
        </p:spPr>
        <p:txBody>
          <a:bodyPr wrap="square">
            <a:spAutoFit/>
          </a:bodyPr>
          <a:lstStyle/>
          <a:p>
            <a:pPr algn="just">
              <a:lnSpc>
                <a:spcPct val="150000"/>
              </a:lnSpc>
            </a:pPr>
            <a:r>
              <a:rPr lang="en-US" sz="1100" dirty="0" err="1">
                <a:solidFill>
                  <a:schemeClr val="bg1"/>
                </a:solidFill>
                <a:latin typeface="Poppins" panose="00000500000000000000" pitchFamily="2" charset="0"/>
                <a:cs typeface="Poppins" panose="00000500000000000000" pitchFamily="2" charset="0"/>
              </a:rPr>
              <a:t>Awond</a:t>
            </a:r>
            <a:r>
              <a:rPr lang="en-US" sz="1100" dirty="0">
                <a:solidFill>
                  <a:schemeClr val="bg1"/>
                </a:solidFill>
                <a:latin typeface="Poppins" panose="00000500000000000000" pitchFamily="2" charset="0"/>
                <a:cs typeface="Poppins" panose="00000500000000000000" pitchFamily="2" charset="0"/>
              </a:rPr>
              <a:t>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ere has taken posse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has taken posse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ere has taken posse</a:t>
            </a:r>
            <a:endParaRPr lang="id-ID" sz="1100" dirty="0">
              <a:solidFill>
                <a:schemeClr val="bg1"/>
              </a:solidFill>
              <a:latin typeface="Poppins" panose="00000500000000000000" pitchFamily="2" charset="0"/>
              <a:cs typeface="Poppins" panose="00000500000000000000" pitchFamily="2" charset="0"/>
            </a:endParaRPr>
          </a:p>
        </p:txBody>
      </p:sp>
      <p:sp>
        <p:nvSpPr>
          <p:cNvPr id="37" name="TextBox 36">
            <a:extLst>
              <a:ext uri="{FF2B5EF4-FFF2-40B4-BE49-F238E27FC236}">
                <a16:creationId xmlns:a16="http://schemas.microsoft.com/office/drawing/2014/main" id="{66DEED84-695A-4BE1-AB28-A6309DFB62FD}"/>
              </a:ext>
            </a:extLst>
          </p:cNvPr>
          <p:cNvSpPr txBox="1"/>
          <p:nvPr/>
        </p:nvSpPr>
        <p:spPr>
          <a:xfrm>
            <a:off x="8174800" y="4106496"/>
            <a:ext cx="1430200" cy="369332"/>
          </a:xfrm>
          <a:prstGeom prst="rect">
            <a:avLst/>
          </a:prstGeom>
          <a:noFill/>
        </p:spPr>
        <p:txBody>
          <a:bodyPr wrap="none" rtlCol="0">
            <a:spAutoFit/>
          </a:bodyPr>
          <a:lstStyle/>
          <a:p>
            <a:r>
              <a:rPr lang="en-US" b="1" dirty="0">
                <a:solidFill>
                  <a:schemeClr val="bg1"/>
                </a:solidFill>
                <a:latin typeface="Poppins" panose="00000500000000000000" pitchFamily="2" charset="0"/>
                <a:cs typeface="Poppins" panose="00000500000000000000" pitchFamily="2" charset="0"/>
              </a:rPr>
              <a:t>Document</a:t>
            </a:r>
          </a:p>
        </p:txBody>
      </p:sp>
      <p:sp>
        <p:nvSpPr>
          <p:cNvPr id="38" name="Rectangle 37">
            <a:extLst>
              <a:ext uri="{FF2B5EF4-FFF2-40B4-BE49-F238E27FC236}">
                <a16:creationId xmlns:a16="http://schemas.microsoft.com/office/drawing/2014/main" id="{AA5BF70B-206B-4722-B8EF-29F8198C1AB6}"/>
              </a:ext>
            </a:extLst>
          </p:cNvPr>
          <p:cNvSpPr/>
          <p:nvPr/>
        </p:nvSpPr>
        <p:spPr>
          <a:xfrm>
            <a:off x="8174799" y="4454966"/>
            <a:ext cx="2390145" cy="854080"/>
          </a:xfrm>
          <a:prstGeom prst="rect">
            <a:avLst/>
          </a:prstGeom>
        </p:spPr>
        <p:txBody>
          <a:bodyPr wrap="square">
            <a:spAutoFit/>
          </a:bodyPr>
          <a:lstStyle/>
          <a:p>
            <a:pPr algn="just">
              <a:lnSpc>
                <a:spcPct val="150000"/>
              </a:lnSpc>
            </a:pPr>
            <a:r>
              <a:rPr lang="en-US" sz="1100" dirty="0" err="1">
                <a:solidFill>
                  <a:schemeClr val="bg1"/>
                </a:solidFill>
                <a:latin typeface="Poppins" panose="00000500000000000000" pitchFamily="2" charset="0"/>
                <a:cs typeface="Poppins" panose="00000500000000000000" pitchFamily="2" charset="0"/>
              </a:rPr>
              <a:t>Awond</a:t>
            </a:r>
            <a:r>
              <a:rPr lang="en-US" sz="1100" dirty="0">
                <a:solidFill>
                  <a:schemeClr val="bg1"/>
                </a:solidFill>
                <a:latin typeface="Poppins" panose="00000500000000000000" pitchFamily="2" charset="0"/>
                <a:cs typeface="Poppins" panose="00000500000000000000" pitchFamily="2" charset="0"/>
              </a:rPr>
              <a:t>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ere has taken posse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has taken posse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ere has taken posse</a:t>
            </a:r>
            <a:endParaRPr lang="id-ID" sz="1100" dirty="0">
              <a:solidFill>
                <a:schemeClr val="bg1"/>
              </a:solidFill>
              <a:latin typeface="Poppins" panose="00000500000000000000" pitchFamily="2" charset="0"/>
              <a:cs typeface="Poppins" panose="00000500000000000000" pitchFamily="2" charset="0"/>
            </a:endParaRPr>
          </a:p>
        </p:txBody>
      </p:sp>
      <p:grpSp>
        <p:nvGrpSpPr>
          <p:cNvPr id="39" name="Group 172"/>
          <p:cNvGrpSpPr/>
          <p:nvPr/>
        </p:nvGrpSpPr>
        <p:grpSpPr>
          <a:xfrm>
            <a:off x="1385619" y="3636806"/>
            <a:ext cx="376311" cy="316367"/>
            <a:chOff x="4856163" y="2736851"/>
            <a:chExt cx="358775" cy="301625"/>
          </a:xfrm>
          <a:solidFill>
            <a:schemeClr val="bg1"/>
          </a:solidFill>
        </p:grpSpPr>
        <p:sp>
          <p:nvSpPr>
            <p:cNvPr id="40" name="Freeform 128"/>
            <p:cNvSpPr>
              <a:spLocks noEditPoints="1"/>
            </p:cNvSpPr>
            <p:nvPr/>
          </p:nvSpPr>
          <p:spPr bwMode="auto">
            <a:xfrm>
              <a:off x="4946650" y="2814638"/>
              <a:ext cx="177800" cy="179388"/>
            </a:xfrm>
            <a:custGeom>
              <a:avLst/>
              <a:gdLst/>
              <a:ahLst/>
              <a:cxnLst>
                <a:cxn ang="0">
                  <a:pos x="31" y="0"/>
                </a:cxn>
                <a:cxn ang="0">
                  <a:pos x="0" y="30"/>
                </a:cxn>
                <a:cxn ang="0">
                  <a:pos x="31" y="61"/>
                </a:cxn>
                <a:cxn ang="0">
                  <a:pos x="61" y="30"/>
                </a:cxn>
                <a:cxn ang="0">
                  <a:pos x="31" y="0"/>
                </a:cxn>
                <a:cxn ang="0">
                  <a:pos x="48" y="45"/>
                </a:cxn>
                <a:cxn ang="0">
                  <a:pos x="16" y="48"/>
                </a:cxn>
                <a:cxn ang="0">
                  <a:pos x="13" y="15"/>
                </a:cxn>
                <a:cxn ang="0">
                  <a:pos x="46" y="13"/>
                </a:cxn>
                <a:cxn ang="0">
                  <a:pos x="48" y="45"/>
                </a:cxn>
                <a:cxn ang="0">
                  <a:pos x="48" y="45"/>
                </a:cxn>
                <a:cxn ang="0">
                  <a:pos x="48" y="45"/>
                </a:cxn>
              </a:cxnLst>
              <a:rect l="0" t="0" r="r" b="b"/>
              <a:pathLst>
                <a:path w="61" h="61">
                  <a:moveTo>
                    <a:pt x="31" y="0"/>
                  </a:moveTo>
                  <a:cubicBezTo>
                    <a:pt x="14" y="0"/>
                    <a:pt x="0" y="13"/>
                    <a:pt x="0" y="30"/>
                  </a:cubicBezTo>
                  <a:cubicBezTo>
                    <a:pt x="0" y="47"/>
                    <a:pt x="14" y="61"/>
                    <a:pt x="31" y="61"/>
                  </a:cubicBezTo>
                  <a:cubicBezTo>
                    <a:pt x="48" y="61"/>
                    <a:pt x="61" y="47"/>
                    <a:pt x="61" y="30"/>
                  </a:cubicBezTo>
                  <a:cubicBezTo>
                    <a:pt x="61" y="13"/>
                    <a:pt x="48" y="0"/>
                    <a:pt x="31" y="0"/>
                  </a:cubicBezTo>
                  <a:close/>
                  <a:moveTo>
                    <a:pt x="48" y="45"/>
                  </a:moveTo>
                  <a:cubicBezTo>
                    <a:pt x="40" y="55"/>
                    <a:pt x="25" y="56"/>
                    <a:pt x="16" y="48"/>
                  </a:cubicBezTo>
                  <a:cubicBezTo>
                    <a:pt x="6" y="39"/>
                    <a:pt x="5" y="25"/>
                    <a:pt x="13" y="15"/>
                  </a:cubicBezTo>
                  <a:cubicBezTo>
                    <a:pt x="22" y="6"/>
                    <a:pt x="36" y="5"/>
                    <a:pt x="46" y="13"/>
                  </a:cubicBezTo>
                  <a:cubicBezTo>
                    <a:pt x="55" y="21"/>
                    <a:pt x="57" y="36"/>
                    <a:pt x="48" y="45"/>
                  </a:cubicBezTo>
                  <a:close/>
                  <a:moveTo>
                    <a:pt x="48" y="45"/>
                  </a:moveTo>
                  <a:cubicBezTo>
                    <a:pt x="48" y="45"/>
                    <a:pt x="48" y="45"/>
                    <a:pt x="48" y="45"/>
                  </a:cubicBezTo>
                </a:path>
              </a:pathLst>
            </a:custGeom>
            <a:grpFill/>
            <a:ln w="9525">
              <a:noFill/>
              <a:round/>
              <a:headEnd/>
              <a:tailEnd/>
            </a:ln>
          </p:spPr>
          <p:txBody>
            <a:bodyPr/>
            <a:lstStyle/>
            <a:p>
              <a:pPr eaLnBrk="1" fontAlgn="auto" hangingPunct="1">
                <a:spcBef>
                  <a:spcPts val="0"/>
                </a:spcBef>
                <a:spcAft>
                  <a:spcPts val="0"/>
                </a:spcAft>
                <a:defRPr/>
              </a:pPr>
              <a:endParaRPr lang="en-US">
                <a:latin typeface="+mn-lt"/>
                <a:ea typeface="+mn-ea"/>
              </a:endParaRPr>
            </a:p>
          </p:txBody>
        </p:sp>
        <p:sp>
          <p:nvSpPr>
            <p:cNvPr id="41" name="Freeform 129"/>
            <p:cNvSpPr>
              <a:spLocks noEditPoints="1"/>
            </p:cNvSpPr>
            <p:nvPr/>
          </p:nvSpPr>
          <p:spPr bwMode="auto">
            <a:xfrm>
              <a:off x="4989513" y="2859088"/>
              <a:ext cx="53975" cy="50800"/>
            </a:xfrm>
            <a:custGeom>
              <a:avLst/>
              <a:gdLst/>
              <a:ahLst/>
              <a:cxnLst>
                <a:cxn ang="0">
                  <a:pos x="16" y="0"/>
                </a:cxn>
                <a:cxn ang="0">
                  <a:pos x="0" y="15"/>
                </a:cxn>
                <a:cxn ang="0">
                  <a:pos x="2" y="17"/>
                </a:cxn>
                <a:cxn ang="0">
                  <a:pos x="4" y="15"/>
                </a:cxn>
                <a:cxn ang="0">
                  <a:pos x="16" y="4"/>
                </a:cxn>
                <a:cxn ang="0">
                  <a:pos x="18" y="2"/>
                </a:cxn>
                <a:cxn ang="0">
                  <a:pos x="16" y="0"/>
                </a:cxn>
                <a:cxn ang="0">
                  <a:pos x="16" y="0"/>
                </a:cxn>
                <a:cxn ang="0">
                  <a:pos x="16" y="0"/>
                </a:cxn>
              </a:cxnLst>
              <a:rect l="0" t="0" r="r" b="b"/>
              <a:pathLst>
                <a:path w="18" h="17">
                  <a:moveTo>
                    <a:pt x="16" y="0"/>
                  </a:moveTo>
                  <a:cubicBezTo>
                    <a:pt x="7" y="0"/>
                    <a:pt x="0" y="7"/>
                    <a:pt x="0" y="15"/>
                  </a:cubicBezTo>
                  <a:cubicBezTo>
                    <a:pt x="0" y="16"/>
                    <a:pt x="1" y="17"/>
                    <a:pt x="2" y="17"/>
                  </a:cubicBezTo>
                  <a:cubicBezTo>
                    <a:pt x="3" y="17"/>
                    <a:pt x="4" y="16"/>
                    <a:pt x="4" y="15"/>
                  </a:cubicBezTo>
                  <a:cubicBezTo>
                    <a:pt x="4" y="9"/>
                    <a:pt x="9" y="4"/>
                    <a:pt x="16" y="4"/>
                  </a:cubicBezTo>
                  <a:cubicBezTo>
                    <a:pt x="17" y="4"/>
                    <a:pt x="18" y="3"/>
                    <a:pt x="18" y="2"/>
                  </a:cubicBezTo>
                  <a:cubicBezTo>
                    <a:pt x="18" y="1"/>
                    <a:pt x="17" y="0"/>
                    <a:pt x="16" y="0"/>
                  </a:cubicBezTo>
                  <a:close/>
                  <a:moveTo>
                    <a:pt x="16" y="0"/>
                  </a:moveTo>
                  <a:cubicBezTo>
                    <a:pt x="16" y="0"/>
                    <a:pt x="16" y="0"/>
                    <a:pt x="16" y="0"/>
                  </a:cubicBezTo>
                </a:path>
              </a:pathLst>
            </a:custGeom>
            <a:grpFill/>
            <a:ln w="9525">
              <a:noFill/>
              <a:round/>
              <a:headEnd/>
              <a:tailEnd/>
            </a:ln>
          </p:spPr>
          <p:txBody>
            <a:bodyPr/>
            <a:lstStyle/>
            <a:p>
              <a:pPr eaLnBrk="1" fontAlgn="auto" hangingPunct="1">
                <a:spcBef>
                  <a:spcPts val="0"/>
                </a:spcBef>
                <a:spcAft>
                  <a:spcPts val="0"/>
                </a:spcAft>
                <a:defRPr/>
              </a:pPr>
              <a:endParaRPr lang="en-US">
                <a:latin typeface="+mn-lt"/>
                <a:ea typeface="+mn-ea"/>
              </a:endParaRPr>
            </a:p>
          </p:txBody>
        </p:sp>
        <p:sp>
          <p:nvSpPr>
            <p:cNvPr id="42" name="Freeform 130"/>
            <p:cNvSpPr>
              <a:spLocks noEditPoints="1"/>
            </p:cNvSpPr>
            <p:nvPr/>
          </p:nvSpPr>
          <p:spPr bwMode="auto">
            <a:xfrm>
              <a:off x="4856163" y="2736851"/>
              <a:ext cx="358775" cy="301625"/>
            </a:xfrm>
            <a:custGeom>
              <a:avLst/>
              <a:gdLst/>
              <a:ahLst/>
              <a:cxnLst>
                <a:cxn ang="0">
                  <a:pos x="114" y="23"/>
                </a:cxn>
                <a:cxn ang="0">
                  <a:pos x="97" y="20"/>
                </a:cxn>
                <a:cxn ang="0">
                  <a:pos x="92" y="7"/>
                </a:cxn>
                <a:cxn ang="0">
                  <a:pos x="81" y="0"/>
                </a:cxn>
                <a:cxn ang="0">
                  <a:pos x="43" y="0"/>
                </a:cxn>
                <a:cxn ang="0">
                  <a:pos x="32" y="7"/>
                </a:cxn>
                <a:cxn ang="0">
                  <a:pos x="27" y="20"/>
                </a:cxn>
                <a:cxn ang="0">
                  <a:pos x="10" y="23"/>
                </a:cxn>
                <a:cxn ang="0">
                  <a:pos x="0" y="34"/>
                </a:cxn>
                <a:cxn ang="0">
                  <a:pos x="0" y="92"/>
                </a:cxn>
                <a:cxn ang="0">
                  <a:pos x="12" y="103"/>
                </a:cxn>
                <a:cxn ang="0">
                  <a:pos x="112" y="103"/>
                </a:cxn>
                <a:cxn ang="0">
                  <a:pos x="123" y="92"/>
                </a:cxn>
                <a:cxn ang="0">
                  <a:pos x="123" y="34"/>
                </a:cxn>
                <a:cxn ang="0">
                  <a:pos x="114" y="23"/>
                </a:cxn>
                <a:cxn ang="0">
                  <a:pos x="115" y="92"/>
                </a:cxn>
                <a:cxn ang="0">
                  <a:pos x="112" y="96"/>
                </a:cxn>
                <a:cxn ang="0">
                  <a:pos x="12" y="96"/>
                </a:cxn>
                <a:cxn ang="0">
                  <a:pos x="8" y="92"/>
                </a:cxn>
                <a:cxn ang="0">
                  <a:pos x="8" y="34"/>
                </a:cxn>
                <a:cxn ang="0">
                  <a:pos x="11" y="30"/>
                </a:cxn>
                <a:cxn ang="0">
                  <a:pos x="32" y="27"/>
                </a:cxn>
                <a:cxn ang="0">
                  <a:pos x="39" y="10"/>
                </a:cxn>
                <a:cxn ang="0">
                  <a:pos x="43" y="7"/>
                </a:cxn>
                <a:cxn ang="0">
                  <a:pos x="81" y="7"/>
                </a:cxn>
                <a:cxn ang="0">
                  <a:pos x="85" y="10"/>
                </a:cxn>
                <a:cxn ang="0">
                  <a:pos x="91" y="27"/>
                </a:cxn>
                <a:cxn ang="0">
                  <a:pos x="112" y="30"/>
                </a:cxn>
                <a:cxn ang="0">
                  <a:pos x="115" y="34"/>
                </a:cxn>
                <a:cxn ang="0">
                  <a:pos x="115" y="92"/>
                </a:cxn>
                <a:cxn ang="0">
                  <a:pos x="115" y="92"/>
                </a:cxn>
                <a:cxn ang="0">
                  <a:pos x="115" y="92"/>
                </a:cxn>
              </a:cxnLst>
              <a:rect l="0" t="0" r="r" b="b"/>
              <a:pathLst>
                <a:path w="123" h="103">
                  <a:moveTo>
                    <a:pt x="114" y="23"/>
                  </a:moveTo>
                  <a:cubicBezTo>
                    <a:pt x="97" y="20"/>
                    <a:pt x="97" y="20"/>
                    <a:pt x="97" y="20"/>
                  </a:cubicBezTo>
                  <a:cubicBezTo>
                    <a:pt x="92" y="7"/>
                    <a:pt x="92" y="7"/>
                    <a:pt x="92" y="7"/>
                  </a:cubicBezTo>
                  <a:cubicBezTo>
                    <a:pt x="90" y="3"/>
                    <a:pt x="86" y="0"/>
                    <a:pt x="81" y="0"/>
                  </a:cubicBezTo>
                  <a:cubicBezTo>
                    <a:pt x="43" y="0"/>
                    <a:pt x="43" y="0"/>
                    <a:pt x="43" y="0"/>
                  </a:cubicBezTo>
                  <a:cubicBezTo>
                    <a:pt x="38" y="0"/>
                    <a:pt x="34" y="3"/>
                    <a:pt x="32" y="7"/>
                  </a:cubicBezTo>
                  <a:cubicBezTo>
                    <a:pt x="27" y="20"/>
                    <a:pt x="27" y="20"/>
                    <a:pt x="27" y="20"/>
                  </a:cubicBezTo>
                  <a:cubicBezTo>
                    <a:pt x="10" y="23"/>
                    <a:pt x="10" y="23"/>
                    <a:pt x="10" y="23"/>
                  </a:cubicBezTo>
                  <a:cubicBezTo>
                    <a:pt x="4" y="24"/>
                    <a:pt x="0" y="29"/>
                    <a:pt x="0" y="34"/>
                  </a:cubicBezTo>
                  <a:cubicBezTo>
                    <a:pt x="0" y="92"/>
                    <a:pt x="0" y="92"/>
                    <a:pt x="0" y="92"/>
                  </a:cubicBezTo>
                  <a:cubicBezTo>
                    <a:pt x="0" y="98"/>
                    <a:pt x="6" y="103"/>
                    <a:pt x="12" y="103"/>
                  </a:cubicBezTo>
                  <a:cubicBezTo>
                    <a:pt x="112" y="103"/>
                    <a:pt x="112" y="103"/>
                    <a:pt x="112" y="103"/>
                  </a:cubicBezTo>
                  <a:cubicBezTo>
                    <a:pt x="118" y="103"/>
                    <a:pt x="123" y="98"/>
                    <a:pt x="123" y="92"/>
                  </a:cubicBezTo>
                  <a:cubicBezTo>
                    <a:pt x="123" y="34"/>
                    <a:pt x="123" y="34"/>
                    <a:pt x="123" y="34"/>
                  </a:cubicBezTo>
                  <a:cubicBezTo>
                    <a:pt x="123" y="29"/>
                    <a:pt x="119" y="24"/>
                    <a:pt x="114" y="23"/>
                  </a:cubicBezTo>
                  <a:close/>
                  <a:moveTo>
                    <a:pt x="115" y="92"/>
                  </a:moveTo>
                  <a:cubicBezTo>
                    <a:pt x="115" y="94"/>
                    <a:pt x="114" y="96"/>
                    <a:pt x="112" y="96"/>
                  </a:cubicBezTo>
                  <a:cubicBezTo>
                    <a:pt x="12" y="96"/>
                    <a:pt x="12" y="96"/>
                    <a:pt x="12" y="96"/>
                  </a:cubicBezTo>
                  <a:cubicBezTo>
                    <a:pt x="10" y="96"/>
                    <a:pt x="8" y="94"/>
                    <a:pt x="8" y="92"/>
                  </a:cubicBezTo>
                  <a:cubicBezTo>
                    <a:pt x="8" y="34"/>
                    <a:pt x="8" y="34"/>
                    <a:pt x="8" y="34"/>
                  </a:cubicBezTo>
                  <a:cubicBezTo>
                    <a:pt x="8" y="32"/>
                    <a:pt x="9" y="31"/>
                    <a:pt x="11" y="30"/>
                  </a:cubicBezTo>
                  <a:cubicBezTo>
                    <a:pt x="32" y="27"/>
                    <a:pt x="32" y="27"/>
                    <a:pt x="32" y="27"/>
                  </a:cubicBezTo>
                  <a:cubicBezTo>
                    <a:pt x="39" y="10"/>
                    <a:pt x="39" y="10"/>
                    <a:pt x="39" y="10"/>
                  </a:cubicBezTo>
                  <a:cubicBezTo>
                    <a:pt x="40" y="8"/>
                    <a:pt x="41" y="7"/>
                    <a:pt x="43" y="7"/>
                  </a:cubicBezTo>
                  <a:cubicBezTo>
                    <a:pt x="81" y="7"/>
                    <a:pt x="81" y="7"/>
                    <a:pt x="81" y="7"/>
                  </a:cubicBezTo>
                  <a:cubicBezTo>
                    <a:pt x="83" y="7"/>
                    <a:pt x="84" y="8"/>
                    <a:pt x="85" y="10"/>
                  </a:cubicBezTo>
                  <a:cubicBezTo>
                    <a:pt x="91" y="27"/>
                    <a:pt x="91" y="27"/>
                    <a:pt x="91" y="27"/>
                  </a:cubicBezTo>
                  <a:cubicBezTo>
                    <a:pt x="112" y="30"/>
                    <a:pt x="112" y="30"/>
                    <a:pt x="112" y="30"/>
                  </a:cubicBezTo>
                  <a:cubicBezTo>
                    <a:pt x="114" y="31"/>
                    <a:pt x="115" y="32"/>
                    <a:pt x="115" y="34"/>
                  </a:cubicBezTo>
                  <a:lnTo>
                    <a:pt x="115" y="92"/>
                  </a:lnTo>
                  <a:close/>
                  <a:moveTo>
                    <a:pt x="115" y="92"/>
                  </a:moveTo>
                  <a:cubicBezTo>
                    <a:pt x="115" y="92"/>
                    <a:pt x="115" y="92"/>
                    <a:pt x="115" y="92"/>
                  </a:cubicBezTo>
                </a:path>
              </a:pathLst>
            </a:custGeom>
            <a:grpFill/>
            <a:ln w="9525">
              <a:noFill/>
              <a:round/>
              <a:headEnd/>
              <a:tailEnd/>
            </a:ln>
          </p:spPr>
          <p:txBody>
            <a:bodyPr/>
            <a:lstStyle/>
            <a:p>
              <a:pPr eaLnBrk="1" fontAlgn="auto" hangingPunct="1">
                <a:spcBef>
                  <a:spcPts val="0"/>
                </a:spcBef>
                <a:spcAft>
                  <a:spcPts val="0"/>
                </a:spcAft>
                <a:defRPr/>
              </a:pPr>
              <a:endParaRPr lang="en-US">
                <a:latin typeface="+mn-lt"/>
                <a:ea typeface="+mn-ea"/>
              </a:endParaRPr>
            </a:p>
          </p:txBody>
        </p:sp>
      </p:grpSp>
      <p:sp>
        <p:nvSpPr>
          <p:cNvPr id="43" name="Freeform 131"/>
          <p:cNvSpPr>
            <a:spLocks noEditPoints="1"/>
          </p:cNvSpPr>
          <p:nvPr/>
        </p:nvSpPr>
        <p:spPr bwMode="auto">
          <a:xfrm>
            <a:off x="4828862" y="3626432"/>
            <a:ext cx="378137" cy="355719"/>
          </a:xfrm>
          <a:custGeom>
            <a:avLst/>
            <a:gdLst>
              <a:gd name="T0" fmla="*/ 2147483646 w 123"/>
              <a:gd name="T1" fmla="*/ 0 h 115"/>
              <a:gd name="T2" fmla="*/ 2147483646 w 123"/>
              <a:gd name="T3" fmla="*/ 0 h 115"/>
              <a:gd name="T4" fmla="*/ 0 w 123"/>
              <a:gd name="T5" fmla="*/ 2147483646 h 115"/>
              <a:gd name="T6" fmla="*/ 0 w 123"/>
              <a:gd name="T7" fmla="*/ 2147483646 h 115"/>
              <a:gd name="T8" fmla="*/ 2147483646 w 123"/>
              <a:gd name="T9" fmla="*/ 2147483646 h 115"/>
              <a:gd name="T10" fmla="*/ 2147483646 w 123"/>
              <a:gd name="T11" fmla="*/ 2147483646 h 115"/>
              <a:gd name="T12" fmla="*/ 2147483646 w 123"/>
              <a:gd name="T13" fmla="*/ 2147483646 h 115"/>
              <a:gd name="T14" fmla="*/ 2147483646 w 123"/>
              <a:gd name="T15" fmla="*/ 2147483646 h 115"/>
              <a:gd name="T16" fmla="*/ 2147483646 w 123"/>
              <a:gd name="T17" fmla="*/ 2147483646 h 115"/>
              <a:gd name="T18" fmla="*/ 2147483646 w 123"/>
              <a:gd name="T19" fmla="*/ 2147483646 h 115"/>
              <a:gd name="T20" fmla="*/ 2147483646 w 123"/>
              <a:gd name="T21" fmla="*/ 2147483646 h 115"/>
              <a:gd name="T22" fmla="*/ 2147483646 w 123"/>
              <a:gd name="T23" fmla="*/ 2147483646 h 115"/>
              <a:gd name="T24" fmla="*/ 2147483646 w 123"/>
              <a:gd name="T25" fmla="*/ 2147483646 h 115"/>
              <a:gd name="T26" fmla="*/ 2147483646 w 123"/>
              <a:gd name="T27" fmla="*/ 2147483646 h 115"/>
              <a:gd name="T28" fmla="*/ 2147483646 w 123"/>
              <a:gd name="T29" fmla="*/ 2147483646 h 115"/>
              <a:gd name="T30" fmla="*/ 2147483646 w 123"/>
              <a:gd name="T31" fmla="*/ 2147483646 h 115"/>
              <a:gd name="T32" fmla="*/ 2147483646 w 123"/>
              <a:gd name="T33" fmla="*/ 2147483646 h 115"/>
              <a:gd name="T34" fmla="*/ 2147483646 w 123"/>
              <a:gd name="T35" fmla="*/ 2147483646 h 115"/>
              <a:gd name="T36" fmla="*/ 2147483646 w 123"/>
              <a:gd name="T37" fmla="*/ 0 h 115"/>
              <a:gd name="T38" fmla="*/ 2147483646 w 123"/>
              <a:gd name="T39" fmla="*/ 2147483646 h 115"/>
              <a:gd name="T40" fmla="*/ 2147483646 w 123"/>
              <a:gd name="T41" fmla="*/ 2147483646 h 115"/>
              <a:gd name="T42" fmla="*/ 2147483646 w 123"/>
              <a:gd name="T43" fmla="*/ 2147483646 h 115"/>
              <a:gd name="T44" fmla="*/ 2147483646 w 123"/>
              <a:gd name="T45" fmla="*/ 2147483646 h 115"/>
              <a:gd name="T46" fmla="*/ 2147483646 w 123"/>
              <a:gd name="T47" fmla="*/ 2147483646 h 115"/>
              <a:gd name="T48" fmla="*/ 2147483646 w 123"/>
              <a:gd name="T49" fmla="*/ 2147483646 h 115"/>
              <a:gd name="T50" fmla="*/ 2147483646 w 123"/>
              <a:gd name="T51" fmla="*/ 2147483646 h 115"/>
              <a:gd name="T52" fmla="*/ 2147483646 w 123"/>
              <a:gd name="T53" fmla="*/ 2147483646 h 115"/>
              <a:gd name="T54" fmla="*/ 2147483646 w 123"/>
              <a:gd name="T55" fmla="*/ 2147483646 h 115"/>
              <a:gd name="T56" fmla="*/ 2147483646 w 123"/>
              <a:gd name="T57" fmla="*/ 2147483646 h 115"/>
              <a:gd name="T58" fmla="*/ 2147483646 w 123"/>
              <a:gd name="T59" fmla="*/ 2147483646 h 115"/>
              <a:gd name="T60" fmla="*/ 2147483646 w 123"/>
              <a:gd name="T61" fmla="*/ 2147483646 h 115"/>
              <a:gd name="T62" fmla="*/ 2147483646 w 123"/>
              <a:gd name="T63" fmla="*/ 2147483646 h 115"/>
              <a:gd name="T64" fmla="*/ 2147483646 w 123"/>
              <a:gd name="T65" fmla="*/ 2147483646 h 115"/>
              <a:gd name="T66" fmla="*/ 2147483646 w 123"/>
              <a:gd name="T67" fmla="*/ 2147483646 h 115"/>
              <a:gd name="T68" fmla="*/ 2147483646 w 123"/>
              <a:gd name="T69" fmla="*/ 2147483646 h 115"/>
              <a:gd name="T70" fmla="*/ 2147483646 w 123"/>
              <a:gd name="T71" fmla="*/ 2147483646 h 115"/>
              <a:gd name="T72" fmla="*/ 2147483646 w 123"/>
              <a:gd name="T73" fmla="*/ 2147483646 h 115"/>
              <a:gd name="T74" fmla="*/ 2147483646 w 123"/>
              <a:gd name="T75" fmla="*/ 2147483646 h 115"/>
              <a:gd name="T76" fmla="*/ 2147483646 w 123"/>
              <a:gd name="T77" fmla="*/ 2147483646 h 115"/>
              <a:gd name="T78" fmla="*/ 2147483646 w 123"/>
              <a:gd name="T79" fmla="*/ 2147483646 h 115"/>
              <a:gd name="T80" fmla="*/ 2147483646 w 123"/>
              <a:gd name="T81" fmla="*/ 2147483646 h 115"/>
              <a:gd name="T82" fmla="*/ 2147483646 w 123"/>
              <a:gd name="T83" fmla="*/ 2147483646 h 115"/>
              <a:gd name="T84" fmla="*/ 2147483646 w 123"/>
              <a:gd name="T85" fmla="*/ 2147483646 h 115"/>
              <a:gd name="T86" fmla="*/ 2147483646 w 123"/>
              <a:gd name="T87" fmla="*/ 2147483646 h 11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23" h="115">
                <a:moveTo>
                  <a:pt x="111" y="0"/>
                </a:moveTo>
                <a:cubicBezTo>
                  <a:pt x="12" y="0"/>
                  <a:pt x="12" y="0"/>
                  <a:pt x="12" y="0"/>
                </a:cubicBezTo>
                <a:cubicBezTo>
                  <a:pt x="5" y="0"/>
                  <a:pt x="0" y="5"/>
                  <a:pt x="0" y="12"/>
                </a:cubicBezTo>
                <a:cubicBezTo>
                  <a:pt x="0" y="88"/>
                  <a:pt x="0" y="88"/>
                  <a:pt x="0" y="88"/>
                </a:cubicBezTo>
                <a:cubicBezTo>
                  <a:pt x="0" y="95"/>
                  <a:pt x="5" y="100"/>
                  <a:pt x="12" y="100"/>
                </a:cubicBezTo>
                <a:cubicBezTo>
                  <a:pt x="50" y="100"/>
                  <a:pt x="50" y="100"/>
                  <a:pt x="50" y="100"/>
                </a:cubicBezTo>
                <a:cubicBezTo>
                  <a:pt x="50" y="104"/>
                  <a:pt x="50" y="104"/>
                  <a:pt x="50" y="104"/>
                </a:cubicBezTo>
                <a:cubicBezTo>
                  <a:pt x="26" y="108"/>
                  <a:pt x="26" y="108"/>
                  <a:pt x="26" y="108"/>
                </a:cubicBezTo>
                <a:cubicBezTo>
                  <a:pt x="24" y="108"/>
                  <a:pt x="23" y="109"/>
                  <a:pt x="23" y="111"/>
                </a:cubicBezTo>
                <a:cubicBezTo>
                  <a:pt x="23" y="113"/>
                  <a:pt x="25" y="115"/>
                  <a:pt x="27" y="115"/>
                </a:cubicBezTo>
                <a:cubicBezTo>
                  <a:pt x="96" y="115"/>
                  <a:pt x="96" y="115"/>
                  <a:pt x="96" y="115"/>
                </a:cubicBezTo>
                <a:cubicBezTo>
                  <a:pt x="98" y="115"/>
                  <a:pt x="100" y="113"/>
                  <a:pt x="100" y="111"/>
                </a:cubicBezTo>
                <a:cubicBezTo>
                  <a:pt x="100" y="109"/>
                  <a:pt x="99" y="108"/>
                  <a:pt x="97" y="108"/>
                </a:cubicBezTo>
                <a:cubicBezTo>
                  <a:pt x="73" y="104"/>
                  <a:pt x="73" y="104"/>
                  <a:pt x="73" y="104"/>
                </a:cubicBezTo>
                <a:cubicBezTo>
                  <a:pt x="73" y="100"/>
                  <a:pt x="73" y="100"/>
                  <a:pt x="73" y="100"/>
                </a:cubicBezTo>
                <a:cubicBezTo>
                  <a:pt x="111" y="100"/>
                  <a:pt x="111" y="100"/>
                  <a:pt x="111" y="100"/>
                </a:cubicBezTo>
                <a:cubicBezTo>
                  <a:pt x="118" y="100"/>
                  <a:pt x="123" y="95"/>
                  <a:pt x="123" y="88"/>
                </a:cubicBezTo>
                <a:cubicBezTo>
                  <a:pt x="123" y="12"/>
                  <a:pt x="123" y="12"/>
                  <a:pt x="123" y="12"/>
                </a:cubicBezTo>
                <a:cubicBezTo>
                  <a:pt x="123" y="5"/>
                  <a:pt x="118" y="0"/>
                  <a:pt x="111" y="0"/>
                </a:cubicBezTo>
                <a:close/>
                <a:moveTo>
                  <a:pt x="115" y="88"/>
                </a:moveTo>
                <a:cubicBezTo>
                  <a:pt x="115" y="90"/>
                  <a:pt x="114" y="92"/>
                  <a:pt x="111" y="92"/>
                </a:cubicBezTo>
                <a:cubicBezTo>
                  <a:pt x="12" y="92"/>
                  <a:pt x="12" y="92"/>
                  <a:pt x="12" y="92"/>
                </a:cubicBezTo>
                <a:cubicBezTo>
                  <a:pt x="10" y="92"/>
                  <a:pt x="8" y="90"/>
                  <a:pt x="8" y="88"/>
                </a:cubicBezTo>
                <a:cubicBezTo>
                  <a:pt x="8" y="12"/>
                  <a:pt x="8" y="12"/>
                  <a:pt x="8" y="12"/>
                </a:cubicBezTo>
                <a:cubicBezTo>
                  <a:pt x="8" y="9"/>
                  <a:pt x="10" y="8"/>
                  <a:pt x="12" y="8"/>
                </a:cubicBezTo>
                <a:cubicBezTo>
                  <a:pt x="111" y="8"/>
                  <a:pt x="111" y="8"/>
                  <a:pt x="111" y="8"/>
                </a:cubicBezTo>
                <a:cubicBezTo>
                  <a:pt x="114" y="8"/>
                  <a:pt x="115" y="9"/>
                  <a:pt x="115" y="12"/>
                </a:cubicBezTo>
                <a:lnTo>
                  <a:pt x="115" y="88"/>
                </a:lnTo>
                <a:close/>
                <a:moveTo>
                  <a:pt x="104" y="15"/>
                </a:moveTo>
                <a:cubicBezTo>
                  <a:pt x="19" y="15"/>
                  <a:pt x="19" y="15"/>
                  <a:pt x="19" y="15"/>
                </a:cubicBezTo>
                <a:cubicBezTo>
                  <a:pt x="17" y="15"/>
                  <a:pt x="16" y="17"/>
                  <a:pt x="16" y="19"/>
                </a:cubicBezTo>
                <a:cubicBezTo>
                  <a:pt x="16" y="73"/>
                  <a:pt x="16" y="73"/>
                  <a:pt x="16" y="73"/>
                </a:cubicBezTo>
                <a:cubicBezTo>
                  <a:pt x="16" y="75"/>
                  <a:pt x="17" y="77"/>
                  <a:pt x="19" y="77"/>
                </a:cubicBezTo>
                <a:cubicBezTo>
                  <a:pt x="104" y="77"/>
                  <a:pt x="104" y="77"/>
                  <a:pt x="104" y="77"/>
                </a:cubicBezTo>
                <a:cubicBezTo>
                  <a:pt x="106" y="77"/>
                  <a:pt x="108" y="75"/>
                  <a:pt x="108" y="73"/>
                </a:cubicBezTo>
                <a:cubicBezTo>
                  <a:pt x="108" y="19"/>
                  <a:pt x="108" y="19"/>
                  <a:pt x="108" y="19"/>
                </a:cubicBezTo>
                <a:cubicBezTo>
                  <a:pt x="108" y="17"/>
                  <a:pt x="106" y="15"/>
                  <a:pt x="104" y="15"/>
                </a:cubicBezTo>
                <a:close/>
                <a:moveTo>
                  <a:pt x="104" y="73"/>
                </a:moveTo>
                <a:cubicBezTo>
                  <a:pt x="19" y="73"/>
                  <a:pt x="19" y="73"/>
                  <a:pt x="19" y="73"/>
                </a:cubicBezTo>
                <a:cubicBezTo>
                  <a:pt x="19" y="19"/>
                  <a:pt x="19" y="19"/>
                  <a:pt x="19" y="19"/>
                </a:cubicBezTo>
                <a:cubicBezTo>
                  <a:pt x="104" y="19"/>
                  <a:pt x="104" y="19"/>
                  <a:pt x="104" y="19"/>
                </a:cubicBezTo>
                <a:lnTo>
                  <a:pt x="104" y="73"/>
                </a:lnTo>
                <a:close/>
                <a:moveTo>
                  <a:pt x="104" y="73"/>
                </a:moveTo>
                <a:cubicBezTo>
                  <a:pt x="104" y="73"/>
                  <a:pt x="104" y="73"/>
                  <a:pt x="104" y="73"/>
                </a:cubicBezTo>
              </a:path>
            </a:pathLst>
          </a:custGeom>
          <a:solidFill>
            <a:schemeClr val="bg1"/>
          </a:solidFill>
          <a:ln>
            <a:noFill/>
          </a:ln>
          <a:extLst/>
        </p:spPr>
        <p:txBody>
          <a:bodyPr/>
          <a:lstStyle/>
          <a:p>
            <a:endParaRPr lang="th-TH"/>
          </a:p>
        </p:txBody>
      </p:sp>
      <p:grpSp>
        <p:nvGrpSpPr>
          <p:cNvPr id="44" name="Group 180"/>
          <p:cNvGrpSpPr/>
          <p:nvPr/>
        </p:nvGrpSpPr>
        <p:grpSpPr>
          <a:xfrm>
            <a:off x="8300001" y="3626356"/>
            <a:ext cx="377977" cy="354665"/>
            <a:chOff x="6373813" y="2717801"/>
            <a:chExt cx="360363" cy="338138"/>
          </a:xfrm>
          <a:solidFill>
            <a:schemeClr val="bg1"/>
          </a:solidFill>
        </p:grpSpPr>
        <p:sp>
          <p:nvSpPr>
            <p:cNvPr id="45" name="Freeform 132"/>
            <p:cNvSpPr>
              <a:spLocks noEditPoints="1"/>
            </p:cNvSpPr>
            <p:nvPr/>
          </p:nvSpPr>
          <p:spPr bwMode="auto">
            <a:xfrm>
              <a:off x="6373813" y="2717801"/>
              <a:ext cx="360363" cy="338138"/>
            </a:xfrm>
            <a:custGeom>
              <a:avLst/>
              <a:gdLst/>
              <a:ahLst/>
              <a:cxnLst>
                <a:cxn ang="0">
                  <a:pos x="121" y="25"/>
                </a:cxn>
                <a:cxn ang="0">
                  <a:pos x="98" y="2"/>
                </a:cxn>
                <a:cxn ang="0">
                  <a:pos x="92" y="0"/>
                </a:cxn>
                <a:cxn ang="0">
                  <a:pos x="12" y="0"/>
                </a:cxn>
                <a:cxn ang="0">
                  <a:pos x="0" y="11"/>
                </a:cxn>
                <a:cxn ang="0">
                  <a:pos x="0" y="104"/>
                </a:cxn>
                <a:cxn ang="0">
                  <a:pos x="12" y="115"/>
                </a:cxn>
                <a:cxn ang="0">
                  <a:pos x="111" y="115"/>
                </a:cxn>
                <a:cxn ang="0">
                  <a:pos x="123" y="104"/>
                </a:cxn>
                <a:cxn ang="0">
                  <a:pos x="123" y="31"/>
                </a:cxn>
                <a:cxn ang="0">
                  <a:pos x="121" y="25"/>
                </a:cxn>
                <a:cxn ang="0">
                  <a:pos x="115" y="104"/>
                </a:cxn>
                <a:cxn ang="0">
                  <a:pos x="111" y="107"/>
                </a:cxn>
                <a:cxn ang="0">
                  <a:pos x="12" y="107"/>
                </a:cxn>
                <a:cxn ang="0">
                  <a:pos x="8" y="104"/>
                </a:cxn>
                <a:cxn ang="0">
                  <a:pos x="8" y="11"/>
                </a:cxn>
                <a:cxn ang="0">
                  <a:pos x="12" y="8"/>
                </a:cxn>
                <a:cxn ang="0">
                  <a:pos x="88" y="8"/>
                </a:cxn>
                <a:cxn ang="0">
                  <a:pos x="88" y="23"/>
                </a:cxn>
                <a:cxn ang="0">
                  <a:pos x="100" y="35"/>
                </a:cxn>
                <a:cxn ang="0">
                  <a:pos x="115" y="35"/>
                </a:cxn>
                <a:cxn ang="0">
                  <a:pos x="115" y="104"/>
                </a:cxn>
                <a:cxn ang="0">
                  <a:pos x="104" y="31"/>
                </a:cxn>
                <a:cxn ang="0">
                  <a:pos x="100" y="31"/>
                </a:cxn>
                <a:cxn ang="0">
                  <a:pos x="92" y="23"/>
                </a:cxn>
                <a:cxn ang="0">
                  <a:pos x="92" y="8"/>
                </a:cxn>
                <a:cxn ang="0">
                  <a:pos x="115" y="31"/>
                </a:cxn>
                <a:cxn ang="0">
                  <a:pos x="104" y="31"/>
                </a:cxn>
                <a:cxn ang="0">
                  <a:pos x="104" y="31"/>
                </a:cxn>
                <a:cxn ang="0">
                  <a:pos x="104" y="31"/>
                </a:cxn>
              </a:cxnLst>
              <a:rect l="0" t="0" r="r" b="b"/>
              <a:pathLst>
                <a:path w="123" h="115">
                  <a:moveTo>
                    <a:pt x="121" y="25"/>
                  </a:moveTo>
                  <a:cubicBezTo>
                    <a:pt x="98" y="2"/>
                    <a:pt x="98" y="2"/>
                    <a:pt x="98" y="2"/>
                  </a:cubicBezTo>
                  <a:cubicBezTo>
                    <a:pt x="96" y="1"/>
                    <a:pt x="94" y="0"/>
                    <a:pt x="92" y="0"/>
                  </a:cubicBezTo>
                  <a:cubicBezTo>
                    <a:pt x="12" y="0"/>
                    <a:pt x="12" y="0"/>
                    <a:pt x="12" y="0"/>
                  </a:cubicBezTo>
                  <a:cubicBezTo>
                    <a:pt x="5" y="0"/>
                    <a:pt x="0" y="5"/>
                    <a:pt x="0" y="11"/>
                  </a:cubicBezTo>
                  <a:cubicBezTo>
                    <a:pt x="0" y="104"/>
                    <a:pt x="0" y="104"/>
                    <a:pt x="0" y="104"/>
                  </a:cubicBezTo>
                  <a:cubicBezTo>
                    <a:pt x="0" y="110"/>
                    <a:pt x="5" y="115"/>
                    <a:pt x="12" y="115"/>
                  </a:cubicBezTo>
                  <a:cubicBezTo>
                    <a:pt x="111" y="115"/>
                    <a:pt x="111" y="115"/>
                    <a:pt x="111" y="115"/>
                  </a:cubicBezTo>
                  <a:cubicBezTo>
                    <a:pt x="118" y="115"/>
                    <a:pt x="123" y="110"/>
                    <a:pt x="123" y="104"/>
                  </a:cubicBezTo>
                  <a:cubicBezTo>
                    <a:pt x="123" y="31"/>
                    <a:pt x="123" y="31"/>
                    <a:pt x="123" y="31"/>
                  </a:cubicBezTo>
                  <a:cubicBezTo>
                    <a:pt x="123" y="29"/>
                    <a:pt x="122" y="27"/>
                    <a:pt x="121" y="25"/>
                  </a:cubicBezTo>
                  <a:close/>
                  <a:moveTo>
                    <a:pt x="115" y="104"/>
                  </a:moveTo>
                  <a:cubicBezTo>
                    <a:pt x="115" y="106"/>
                    <a:pt x="113" y="107"/>
                    <a:pt x="111" y="107"/>
                  </a:cubicBezTo>
                  <a:cubicBezTo>
                    <a:pt x="12" y="107"/>
                    <a:pt x="12" y="107"/>
                    <a:pt x="12" y="107"/>
                  </a:cubicBezTo>
                  <a:cubicBezTo>
                    <a:pt x="9" y="107"/>
                    <a:pt x="8" y="106"/>
                    <a:pt x="8" y="104"/>
                  </a:cubicBezTo>
                  <a:cubicBezTo>
                    <a:pt x="8" y="11"/>
                    <a:pt x="8" y="11"/>
                    <a:pt x="8" y="11"/>
                  </a:cubicBezTo>
                  <a:cubicBezTo>
                    <a:pt x="8" y="9"/>
                    <a:pt x="9" y="8"/>
                    <a:pt x="12" y="8"/>
                  </a:cubicBezTo>
                  <a:cubicBezTo>
                    <a:pt x="88" y="8"/>
                    <a:pt x="88" y="8"/>
                    <a:pt x="88" y="8"/>
                  </a:cubicBezTo>
                  <a:cubicBezTo>
                    <a:pt x="88" y="23"/>
                    <a:pt x="88" y="23"/>
                    <a:pt x="88" y="23"/>
                  </a:cubicBezTo>
                  <a:cubicBezTo>
                    <a:pt x="88" y="29"/>
                    <a:pt x="93" y="35"/>
                    <a:pt x="100" y="35"/>
                  </a:cubicBezTo>
                  <a:cubicBezTo>
                    <a:pt x="115" y="35"/>
                    <a:pt x="115" y="35"/>
                    <a:pt x="115" y="35"/>
                  </a:cubicBezTo>
                  <a:lnTo>
                    <a:pt x="115" y="104"/>
                  </a:lnTo>
                  <a:close/>
                  <a:moveTo>
                    <a:pt x="104" y="31"/>
                  </a:moveTo>
                  <a:cubicBezTo>
                    <a:pt x="100" y="31"/>
                    <a:pt x="100" y="31"/>
                    <a:pt x="100" y="31"/>
                  </a:cubicBezTo>
                  <a:cubicBezTo>
                    <a:pt x="96" y="31"/>
                    <a:pt x="92" y="27"/>
                    <a:pt x="92" y="23"/>
                  </a:cubicBezTo>
                  <a:cubicBezTo>
                    <a:pt x="92" y="8"/>
                    <a:pt x="92" y="8"/>
                    <a:pt x="92" y="8"/>
                  </a:cubicBezTo>
                  <a:cubicBezTo>
                    <a:pt x="115" y="31"/>
                    <a:pt x="115" y="31"/>
                    <a:pt x="115" y="31"/>
                  </a:cubicBezTo>
                  <a:lnTo>
                    <a:pt x="104" y="31"/>
                  </a:lnTo>
                  <a:close/>
                  <a:moveTo>
                    <a:pt x="104" y="31"/>
                  </a:moveTo>
                  <a:cubicBezTo>
                    <a:pt x="104" y="31"/>
                    <a:pt x="104" y="31"/>
                    <a:pt x="104" y="31"/>
                  </a:cubicBezTo>
                </a:path>
              </a:pathLst>
            </a:custGeom>
            <a:grpFill/>
            <a:ln w="9525">
              <a:noFill/>
              <a:round/>
              <a:headEnd/>
              <a:tailEnd/>
            </a:ln>
          </p:spPr>
          <p:txBody>
            <a:bodyPr/>
            <a:lstStyle/>
            <a:p>
              <a:pPr eaLnBrk="1" fontAlgn="auto" hangingPunct="1">
                <a:spcBef>
                  <a:spcPts val="0"/>
                </a:spcBef>
                <a:spcAft>
                  <a:spcPts val="0"/>
                </a:spcAft>
                <a:defRPr/>
              </a:pPr>
              <a:endParaRPr lang="en-US">
                <a:latin typeface="+mn-lt"/>
                <a:ea typeface="+mn-ea"/>
              </a:endParaRPr>
            </a:p>
          </p:txBody>
        </p:sp>
        <p:sp>
          <p:nvSpPr>
            <p:cNvPr id="46" name="Freeform 133"/>
            <p:cNvSpPr>
              <a:spLocks noEditPoints="1"/>
            </p:cNvSpPr>
            <p:nvPr/>
          </p:nvSpPr>
          <p:spPr bwMode="auto">
            <a:xfrm>
              <a:off x="6543675" y="2786063"/>
              <a:ext cx="66675" cy="11113"/>
            </a:xfrm>
            <a:custGeom>
              <a:avLst/>
              <a:gdLst/>
              <a:ahLst/>
              <a:cxnLst>
                <a:cxn ang="0">
                  <a:pos x="1" y="4"/>
                </a:cxn>
                <a:cxn ang="0">
                  <a:pos x="21" y="4"/>
                </a:cxn>
                <a:cxn ang="0">
                  <a:pos x="23" y="2"/>
                </a:cxn>
                <a:cxn ang="0">
                  <a:pos x="21" y="0"/>
                </a:cxn>
                <a:cxn ang="0">
                  <a:pos x="1" y="0"/>
                </a:cxn>
                <a:cxn ang="0">
                  <a:pos x="0" y="2"/>
                </a:cxn>
                <a:cxn ang="0">
                  <a:pos x="1" y="4"/>
                </a:cxn>
                <a:cxn ang="0">
                  <a:pos x="1" y="4"/>
                </a:cxn>
                <a:cxn ang="0">
                  <a:pos x="1" y="4"/>
                </a:cxn>
              </a:cxnLst>
              <a:rect l="0" t="0" r="r" b="b"/>
              <a:pathLst>
                <a:path w="23" h="4">
                  <a:moveTo>
                    <a:pt x="1" y="4"/>
                  </a:moveTo>
                  <a:cubicBezTo>
                    <a:pt x="21" y="4"/>
                    <a:pt x="21" y="4"/>
                    <a:pt x="21" y="4"/>
                  </a:cubicBezTo>
                  <a:cubicBezTo>
                    <a:pt x="22" y="4"/>
                    <a:pt x="23" y="3"/>
                    <a:pt x="23" y="2"/>
                  </a:cubicBezTo>
                  <a:cubicBezTo>
                    <a:pt x="23" y="1"/>
                    <a:pt x="22" y="0"/>
                    <a:pt x="21" y="0"/>
                  </a:cubicBezTo>
                  <a:cubicBezTo>
                    <a:pt x="1" y="0"/>
                    <a:pt x="1" y="0"/>
                    <a:pt x="1" y="0"/>
                  </a:cubicBezTo>
                  <a:cubicBezTo>
                    <a:pt x="0" y="0"/>
                    <a:pt x="0" y="1"/>
                    <a:pt x="0" y="2"/>
                  </a:cubicBezTo>
                  <a:cubicBezTo>
                    <a:pt x="0" y="3"/>
                    <a:pt x="0" y="4"/>
                    <a:pt x="1" y="4"/>
                  </a:cubicBezTo>
                  <a:close/>
                  <a:moveTo>
                    <a:pt x="1" y="4"/>
                  </a:moveTo>
                  <a:cubicBezTo>
                    <a:pt x="1" y="4"/>
                    <a:pt x="1" y="4"/>
                    <a:pt x="1" y="4"/>
                  </a:cubicBezTo>
                </a:path>
              </a:pathLst>
            </a:custGeom>
            <a:grpFill/>
            <a:ln w="9525">
              <a:noFill/>
              <a:round/>
              <a:headEnd/>
              <a:tailEnd/>
            </a:ln>
          </p:spPr>
          <p:txBody>
            <a:bodyPr/>
            <a:lstStyle/>
            <a:p>
              <a:pPr eaLnBrk="1" fontAlgn="auto" hangingPunct="1">
                <a:spcBef>
                  <a:spcPts val="0"/>
                </a:spcBef>
                <a:spcAft>
                  <a:spcPts val="0"/>
                </a:spcAft>
                <a:defRPr/>
              </a:pPr>
              <a:endParaRPr lang="en-US">
                <a:latin typeface="+mn-lt"/>
                <a:ea typeface="+mn-ea"/>
              </a:endParaRPr>
            </a:p>
          </p:txBody>
        </p:sp>
        <p:sp>
          <p:nvSpPr>
            <p:cNvPr id="47" name="Freeform 134"/>
            <p:cNvSpPr>
              <a:spLocks noEditPoints="1"/>
            </p:cNvSpPr>
            <p:nvPr/>
          </p:nvSpPr>
          <p:spPr bwMode="auto">
            <a:xfrm>
              <a:off x="6543675" y="2820988"/>
              <a:ext cx="66675" cy="9525"/>
            </a:xfrm>
            <a:custGeom>
              <a:avLst/>
              <a:gdLst/>
              <a:ahLst/>
              <a:cxnLst>
                <a:cxn ang="0">
                  <a:pos x="1" y="3"/>
                </a:cxn>
                <a:cxn ang="0">
                  <a:pos x="21" y="3"/>
                </a:cxn>
                <a:cxn ang="0">
                  <a:pos x="23" y="1"/>
                </a:cxn>
                <a:cxn ang="0">
                  <a:pos x="21" y="0"/>
                </a:cxn>
                <a:cxn ang="0">
                  <a:pos x="1" y="0"/>
                </a:cxn>
                <a:cxn ang="0">
                  <a:pos x="0" y="1"/>
                </a:cxn>
                <a:cxn ang="0">
                  <a:pos x="1" y="3"/>
                </a:cxn>
                <a:cxn ang="0">
                  <a:pos x="1" y="3"/>
                </a:cxn>
                <a:cxn ang="0">
                  <a:pos x="1" y="3"/>
                </a:cxn>
              </a:cxnLst>
              <a:rect l="0" t="0" r="r" b="b"/>
              <a:pathLst>
                <a:path w="23" h="3">
                  <a:moveTo>
                    <a:pt x="1" y="3"/>
                  </a:moveTo>
                  <a:cubicBezTo>
                    <a:pt x="21" y="3"/>
                    <a:pt x="21" y="3"/>
                    <a:pt x="21" y="3"/>
                  </a:cubicBezTo>
                  <a:cubicBezTo>
                    <a:pt x="22" y="3"/>
                    <a:pt x="23" y="2"/>
                    <a:pt x="23" y="1"/>
                  </a:cubicBezTo>
                  <a:cubicBezTo>
                    <a:pt x="23" y="0"/>
                    <a:pt x="22" y="0"/>
                    <a:pt x="21" y="0"/>
                  </a:cubicBezTo>
                  <a:cubicBezTo>
                    <a:pt x="1" y="0"/>
                    <a:pt x="1" y="0"/>
                    <a:pt x="1" y="0"/>
                  </a:cubicBezTo>
                  <a:cubicBezTo>
                    <a:pt x="0" y="0"/>
                    <a:pt x="0" y="0"/>
                    <a:pt x="0" y="1"/>
                  </a:cubicBezTo>
                  <a:cubicBezTo>
                    <a:pt x="0" y="2"/>
                    <a:pt x="0" y="3"/>
                    <a:pt x="1" y="3"/>
                  </a:cubicBezTo>
                  <a:close/>
                  <a:moveTo>
                    <a:pt x="1" y="3"/>
                  </a:moveTo>
                  <a:cubicBezTo>
                    <a:pt x="1" y="3"/>
                    <a:pt x="1" y="3"/>
                    <a:pt x="1" y="3"/>
                  </a:cubicBezTo>
                </a:path>
              </a:pathLst>
            </a:custGeom>
            <a:grpFill/>
            <a:ln w="9525">
              <a:noFill/>
              <a:round/>
              <a:headEnd/>
              <a:tailEnd/>
            </a:ln>
          </p:spPr>
          <p:txBody>
            <a:bodyPr/>
            <a:lstStyle/>
            <a:p>
              <a:pPr eaLnBrk="1" fontAlgn="auto" hangingPunct="1">
                <a:spcBef>
                  <a:spcPts val="0"/>
                </a:spcBef>
                <a:spcAft>
                  <a:spcPts val="0"/>
                </a:spcAft>
                <a:defRPr/>
              </a:pPr>
              <a:endParaRPr lang="en-US">
                <a:latin typeface="+mn-lt"/>
                <a:ea typeface="+mn-ea"/>
              </a:endParaRPr>
            </a:p>
          </p:txBody>
        </p:sp>
        <p:sp>
          <p:nvSpPr>
            <p:cNvPr id="48" name="Freeform 135"/>
            <p:cNvSpPr>
              <a:spLocks noEditPoints="1"/>
            </p:cNvSpPr>
            <p:nvPr/>
          </p:nvSpPr>
          <p:spPr bwMode="auto">
            <a:xfrm>
              <a:off x="6543675" y="2852738"/>
              <a:ext cx="142875" cy="12700"/>
            </a:xfrm>
            <a:custGeom>
              <a:avLst/>
              <a:gdLst/>
              <a:ahLst/>
              <a:cxnLst>
                <a:cxn ang="0">
                  <a:pos x="0" y="2"/>
                </a:cxn>
                <a:cxn ang="0">
                  <a:pos x="1" y="4"/>
                </a:cxn>
                <a:cxn ang="0">
                  <a:pos x="48" y="4"/>
                </a:cxn>
                <a:cxn ang="0">
                  <a:pos x="49" y="2"/>
                </a:cxn>
                <a:cxn ang="0">
                  <a:pos x="48" y="0"/>
                </a:cxn>
                <a:cxn ang="0">
                  <a:pos x="1" y="0"/>
                </a:cxn>
                <a:cxn ang="0">
                  <a:pos x="0" y="2"/>
                </a:cxn>
                <a:cxn ang="0">
                  <a:pos x="0" y="2"/>
                </a:cxn>
                <a:cxn ang="0">
                  <a:pos x="0" y="2"/>
                </a:cxn>
              </a:cxnLst>
              <a:rect l="0" t="0" r="r" b="b"/>
              <a:pathLst>
                <a:path w="49" h="4">
                  <a:moveTo>
                    <a:pt x="0" y="2"/>
                  </a:moveTo>
                  <a:cubicBezTo>
                    <a:pt x="0" y="3"/>
                    <a:pt x="0" y="4"/>
                    <a:pt x="1" y="4"/>
                  </a:cubicBezTo>
                  <a:cubicBezTo>
                    <a:pt x="48" y="4"/>
                    <a:pt x="48" y="4"/>
                    <a:pt x="48" y="4"/>
                  </a:cubicBezTo>
                  <a:cubicBezTo>
                    <a:pt x="49" y="4"/>
                    <a:pt x="49" y="3"/>
                    <a:pt x="49" y="2"/>
                  </a:cubicBezTo>
                  <a:cubicBezTo>
                    <a:pt x="49" y="1"/>
                    <a:pt x="49" y="0"/>
                    <a:pt x="48" y="0"/>
                  </a:cubicBezTo>
                  <a:cubicBezTo>
                    <a:pt x="1" y="0"/>
                    <a:pt x="1" y="0"/>
                    <a:pt x="1" y="0"/>
                  </a:cubicBezTo>
                  <a:cubicBezTo>
                    <a:pt x="0" y="0"/>
                    <a:pt x="0" y="1"/>
                    <a:pt x="0" y="2"/>
                  </a:cubicBezTo>
                  <a:close/>
                  <a:moveTo>
                    <a:pt x="0" y="2"/>
                  </a:moveTo>
                  <a:cubicBezTo>
                    <a:pt x="0" y="2"/>
                    <a:pt x="0" y="2"/>
                    <a:pt x="0" y="2"/>
                  </a:cubicBezTo>
                </a:path>
              </a:pathLst>
            </a:custGeom>
            <a:grpFill/>
            <a:ln w="9525">
              <a:noFill/>
              <a:round/>
              <a:headEnd/>
              <a:tailEnd/>
            </a:ln>
          </p:spPr>
          <p:txBody>
            <a:bodyPr/>
            <a:lstStyle/>
            <a:p>
              <a:pPr eaLnBrk="1" fontAlgn="auto" hangingPunct="1">
                <a:spcBef>
                  <a:spcPts val="0"/>
                </a:spcBef>
                <a:spcAft>
                  <a:spcPts val="0"/>
                </a:spcAft>
                <a:defRPr/>
              </a:pPr>
              <a:endParaRPr lang="en-US">
                <a:latin typeface="+mn-lt"/>
                <a:ea typeface="+mn-ea"/>
              </a:endParaRPr>
            </a:p>
          </p:txBody>
        </p:sp>
        <p:sp>
          <p:nvSpPr>
            <p:cNvPr id="49" name="Freeform 136"/>
            <p:cNvSpPr>
              <a:spLocks noEditPoints="1"/>
            </p:cNvSpPr>
            <p:nvPr/>
          </p:nvSpPr>
          <p:spPr bwMode="auto">
            <a:xfrm>
              <a:off x="6418263" y="2921001"/>
              <a:ext cx="268288" cy="11113"/>
            </a:xfrm>
            <a:custGeom>
              <a:avLst/>
              <a:gdLst/>
              <a:ahLst/>
              <a:cxnLst>
                <a:cxn ang="0">
                  <a:pos x="91" y="0"/>
                </a:cxn>
                <a:cxn ang="0">
                  <a:pos x="2" y="0"/>
                </a:cxn>
                <a:cxn ang="0">
                  <a:pos x="0" y="2"/>
                </a:cxn>
                <a:cxn ang="0">
                  <a:pos x="2" y="4"/>
                </a:cxn>
                <a:cxn ang="0">
                  <a:pos x="91" y="4"/>
                </a:cxn>
                <a:cxn ang="0">
                  <a:pos x="92" y="2"/>
                </a:cxn>
                <a:cxn ang="0">
                  <a:pos x="91" y="0"/>
                </a:cxn>
                <a:cxn ang="0">
                  <a:pos x="91" y="0"/>
                </a:cxn>
                <a:cxn ang="0">
                  <a:pos x="91" y="0"/>
                </a:cxn>
              </a:cxnLst>
              <a:rect l="0" t="0" r="r" b="b"/>
              <a:pathLst>
                <a:path w="92" h="4">
                  <a:moveTo>
                    <a:pt x="91" y="0"/>
                  </a:moveTo>
                  <a:cubicBezTo>
                    <a:pt x="2" y="0"/>
                    <a:pt x="2" y="0"/>
                    <a:pt x="2" y="0"/>
                  </a:cubicBezTo>
                  <a:cubicBezTo>
                    <a:pt x="1" y="0"/>
                    <a:pt x="0" y="1"/>
                    <a:pt x="0" y="2"/>
                  </a:cubicBezTo>
                  <a:cubicBezTo>
                    <a:pt x="0" y="3"/>
                    <a:pt x="1" y="4"/>
                    <a:pt x="2" y="4"/>
                  </a:cubicBezTo>
                  <a:cubicBezTo>
                    <a:pt x="91" y="4"/>
                    <a:pt x="91" y="4"/>
                    <a:pt x="91" y="4"/>
                  </a:cubicBezTo>
                  <a:cubicBezTo>
                    <a:pt x="92" y="4"/>
                    <a:pt x="92" y="3"/>
                    <a:pt x="92" y="2"/>
                  </a:cubicBezTo>
                  <a:cubicBezTo>
                    <a:pt x="92" y="1"/>
                    <a:pt x="92" y="0"/>
                    <a:pt x="91" y="0"/>
                  </a:cubicBezTo>
                  <a:close/>
                  <a:moveTo>
                    <a:pt x="91" y="0"/>
                  </a:moveTo>
                  <a:cubicBezTo>
                    <a:pt x="91" y="0"/>
                    <a:pt x="91" y="0"/>
                    <a:pt x="91" y="0"/>
                  </a:cubicBezTo>
                </a:path>
              </a:pathLst>
            </a:custGeom>
            <a:grpFill/>
            <a:ln w="9525">
              <a:noFill/>
              <a:round/>
              <a:headEnd/>
              <a:tailEnd/>
            </a:ln>
          </p:spPr>
          <p:txBody>
            <a:bodyPr/>
            <a:lstStyle/>
            <a:p>
              <a:pPr eaLnBrk="1" fontAlgn="auto" hangingPunct="1">
                <a:spcBef>
                  <a:spcPts val="0"/>
                </a:spcBef>
                <a:spcAft>
                  <a:spcPts val="0"/>
                </a:spcAft>
                <a:defRPr/>
              </a:pPr>
              <a:endParaRPr lang="en-US">
                <a:latin typeface="+mn-lt"/>
                <a:ea typeface="+mn-ea"/>
              </a:endParaRPr>
            </a:p>
          </p:txBody>
        </p:sp>
        <p:sp>
          <p:nvSpPr>
            <p:cNvPr id="50" name="Freeform 137"/>
            <p:cNvSpPr>
              <a:spLocks noEditPoints="1"/>
            </p:cNvSpPr>
            <p:nvPr/>
          </p:nvSpPr>
          <p:spPr bwMode="auto">
            <a:xfrm>
              <a:off x="6418263" y="2955926"/>
              <a:ext cx="268288" cy="9525"/>
            </a:xfrm>
            <a:custGeom>
              <a:avLst/>
              <a:gdLst/>
              <a:ahLst/>
              <a:cxnLst>
                <a:cxn ang="0">
                  <a:pos x="91" y="0"/>
                </a:cxn>
                <a:cxn ang="0">
                  <a:pos x="2" y="0"/>
                </a:cxn>
                <a:cxn ang="0">
                  <a:pos x="0" y="1"/>
                </a:cxn>
                <a:cxn ang="0">
                  <a:pos x="2" y="3"/>
                </a:cxn>
                <a:cxn ang="0">
                  <a:pos x="91" y="3"/>
                </a:cxn>
                <a:cxn ang="0">
                  <a:pos x="92" y="1"/>
                </a:cxn>
                <a:cxn ang="0">
                  <a:pos x="91" y="0"/>
                </a:cxn>
                <a:cxn ang="0">
                  <a:pos x="91" y="0"/>
                </a:cxn>
                <a:cxn ang="0">
                  <a:pos x="91" y="0"/>
                </a:cxn>
              </a:cxnLst>
              <a:rect l="0" t="0" r="r" b="b"/>
              <a:pathLst>
                <a:path w="92" h="3">
                  <a:moveTo>
                    <a:pt x="91" y="0"/>
                  </a:moveTo>
                  <a:cubicBezTo>
                    <a:pt x="2" y="0"/>
                    <a:pt x="2" y="0"/>
                    <a:pt x="2" y="0"/>
                  </a:cubicBezTo>
                  <a:cubicBezTo>
                    <a:pt x="1" y="0"/>
                    <a:pt x="0" y="0"/>
                    <a:pt x="0" y="1"/>
                  </a:cubicBezTo>
                  <a:cubicBezTo>
                    <a:pt x="0" y="3"/>
                    <a:pt x="1" y="3"/>
                    <a:pt x="2" y="3"/>
                  </a:cubicBezTo>
                  <a:cubicBezTo>
                    <a:pt x="91" y="3"/>
                    <a:pt x="91" y="3"/>
                    <a:pt x="91" y="3"/>
                  </a:cubicBezTo>
                  <a:cubicBezTo>
                    <a:pt x="92" y="3"/>
                    <a:pt x="92" y="3"/>
                    <a:pt x="92" y="1"/>
                  </a:cubicBezTo>
                  <a:cubicBezTo>
                    <a:pt x="92" y="0"/>
                    <a:pt x="92" y="0"/>
                    <a:pt x="91" y="0"/>
                  </a:cubicBezTo>
                  <a:close/>
                  <a:moveTo>
                    <a:pt x="91" y="0"/>
                  </a:moveTo>
                  <a:cubicBezTo>
                    <a:pt x="91" y="0"/>
                    <a:pt x="91" y="0"/>
                    <a:pt x="91" y="0"/>
                  </a:cubicBezTo>
                </a:path>
              </a:pathLst>
            </a:custGeom>
            <a:grpFill/>
            <a:ln w="9525">
              <a:noFill/>
              <a:round/>
              <a:headEnd/>
              <a:tailEnd/>
            </a:ln>
          </p:spPr>
          <p:txBody>
            <a:bodyPr/>
            <a:lstStyle/>
            <a:p>
              <a:pPr eaLnBrk="1" fontAlgn="auto" hangingPunct="1">
                <a:spcBef>
                  <a:spcPts val="0"/>
                </a:spcBef>
                <a:spcAft>
                  <a:spcPts val="0"/>
                </a:spcAft>
                <a:defRPr/>
              </a:pPr>
              <a:endParaRPr lang="en-US">
                <a:latin typeface="+mn-lt"/>
                <a:ea typeface="+mn-ea"/>
              </a:endParaRPr>
            </a:p>
          </p:txBody>
        </p:sp>
        <p:sp>
          <p:nvSpPr>
            <p:cNvPr id="51" name="Freeform 138"/>
            <p:cNvSpPr>
              <a:spLocks noEditPoints="1"/>
            </p:cNvSpPr>
            <p:nvPr/>
          </p:nvSpPr>
          <p:spPr bwMode="auto">
            <a:xfrm>
              <a:off x="6418263" y="2987676"/>
              <a:ext cx="268288" cy="12700"/>
            </a:xfrm>
            <a:custGeom>
              <a:avLst/>
              <a:gdLst/>
              <a:ahLst/>
              <a:cxnLst>
                <a:cxn ang="0">
                  <a:pos x="91" y="0"/>
                </a:cxn>
                <a:cxn ang="0">
                  <a:pos x="2" y="0"/>
                </a:cxn>
                <a:cxn ang="0">
                  <a:pos x="0" y="2"/>
                </a:cxn>
                <a:cxn ang="0">
                  <a:pos x="2" y="4"/>
                </a:cxn>
                <a:cxn ang="0">
                  <a:pos x="91" y="4"/>
                </a:cxn>
                <a:cxn ang="0">
                  <a:pos x="92" y="2"/>
                </a:cxn>
                <a:cxn ang="0">
                  <a:pos x="91" y="0"/>
                </a:cxn>
                <a:cxn ang="0">
                  <a:pos x="91" y="0"/>
                </a:cxn>
                <a:cxn ang="0">
                  <a:pos x="91" y="0"/>
                </a:cxn>
              </a:cxnLst>
              <a:rect l="0" t="0" r="r" b="b"/>
              <a:pathLst>
                <a:path w="92" h="4">
                  <a:moveTo>
                    <a:pt x="91" y="0"/>
                  </a:moveTo>
                  <a:cubicBezTo>
                    <a:pt x="2" y="0"/>
                    <a:pt x="2" y="0"/>
                    <a:pt x="2" y="0"/>
                  </a:cubicBezTo>
                  <a:cubicBezTo>
                    <a:pt x="1" y="0"/>
                    <a:pt x="0" y="1"/>
                    <a:pt x="0" y="2"/>
                  </a:cubicBezTo>
                  <a:cubicBezTo>
                    <a:pt x="0" y="3"/>
                    <a:pt x="1" y="4"/>
                    <a:pt x="2" y="4"/>
                  </a:cubicBezTo>
                  <a:cubicBezTo>
                    <a:pt x="91" y="4"/>
                    <a:pt x="91" y="4"/>
                    <a:pt x="91" y="4"/>
                  </a:cubicBezTo>
                  <a:cubicBezTo>
                    <a:pt x="92" y="4"/>
                    <a:pt x="92" y="3"/>
                    <a:pt x="92" y="2"/>
                  </a:cubicBezTo>
                  <a:cubicBezTo>
                    <a:pt x="92" y="1"/>
                    <a:pt x="92" y="0"/>
                    <a:pt x="91" y="0"/>
                  </a:cubicBezTo>
                  <a:close/>
                  <a:moveTo>
                    <a:pt x="91" y="0"/>
                  </a:moveTo>
                  <a:cubicBezTo>
                    <a:pt x="91" y="0"/>
                    <a:pt x="91" y="0"/>
                    <a:pt x="91" y="0"/>
                  </a:cubicBezTo>
                </a:path>
              </a:pathLst>
            </a:custGeom>
            <a:grpFill/>
            <a:ln w="9525">
              <a:noFill/>
              <a:round/>
              <a:headEnd/>
              <a:tailEnd/>
            </a:ln>
          </p:spPr>
          <p:txBody>
            <a:bodyPr/>
            <a:lstStyle/>
            <a:p>
              <a:pPr eaLnBrk="1" fontAlgn="auto" hangingPunct="1">
                <a:spcBef>
                  <a:spcPts val="0"/>
                </a:spcBef>
                <a:spcAft>
                  <a:spcPts val="0"/>
                </a:spcAft>
                <a:defRPr/>
              </a:pPr>
              <a:endParaRPr lang="en-US">
                <a:latin typeface="+mn-lt"/>
                <a:ea typeface="+mn-ea"/>
              </a:endParaRPr>
            </a:p>
          </p:txBody>
        </p:sp>
        <p:sp>
          <p:nvSpPr>
            <p:cNvPr id="52" name="Freeform 139"/>
            <p:cNvSpPr>
              <a:spLocks noEditPoints="1"/>
            </p:cNvSpPr>
            <p:nvPr/>
          </p:nvSpPr>
          <p:spPr bwMode="auto">
            <a:xfrm>
              <a:off x="6418263" y="2889251"/>
              <a:ext cx="268288" cy="7938"/>
            </a:xfrm>
            <a:custGeom>
              <a:avLst/>
              <a:gdLst/>
              <a:ahLst/>
              <a:cxnLst>
                <a:cxn ang="0">
                  <a:pos x="91" y="0"/>
                </a:cxn>
                <a:cxn ang="0">
                  <a:pos x="2" y="0"/>
                </a:cxn>
                <a:cxn ang="0">
                  <a:pos x="0" y="1"/>
                </a:cxn>
                <a:cxn ang="0">
                  <a:pos x="2" y="3"/>
                </a:cxn>
                <a:cxn ang="0">
                  <a:pos x="91" y="3"/>
                </a:cxn>
                <a:cxn ang="0">
                  <a:pos x="92" y="1"/>
                </a:cxn>
                <a:cxn ang="0">
                  <a:pos x="91" y="0"/>
                </a:cxn>
                <a:cxn ang="0">
                  <a:pos x="91" y="0"/>
                </a:cxn>
                <a:cxn ang="0">
                  <a:pos x="91" y="0"/>
                </a:cxn>
              </a:cxnLst>
              <a:rect l="0" t="0" r="r" b="b"/>
              <a:pathLst>
                <a:path w="92" h="3">
                  <a:moveTo>
                    <a:pt x="91" y="0"/>
                  </a:moveTo>
                  <a:cubicBezTo>
                    <a:pt x="2" y="0"/>
                    <a:pt x="2" y="0"/>
                    <a:pt x="2" y="0"/>
                  </a:cubicBezTo>
                  <a:cubicBezTo>
                    <a:pt x="1" y="0"/>
                    <a:pt x="0" y="0"/>
                    <a:pt x="0" y="1"/>
                  </a:cubicBezTo>
                  <a:cubicBezTo>
                    <a:pt x="0" y="3"/>
                    <a:pt x="1" y="3"/>
                    <a:pt x="2" y="3"/>
                  </a:cubicBezTo>
                  <a:cubicBezTo>
                    <a:pt x="91" y="3"/>
                    <a:pt x="91" y="3"/>
                    <a:pt x="91" y="3"/>
                  </a:cubicBezTo>
                  <a:cubicBezTo>
                    <a:pt x="92" y="3"/>
                    <a:pt x="92" y="3"/>
                    <a:pt x="92" y="1"/>
                  </a:cubicBezTo>
                  <a:cubicBezTo>
                    <a:pt x="92" y="0"/>
                    <a:pt x="92" y="0"/>
                    <a:pt x="91" y="0"/>
                  </a:cubicBezTo>
                  <a:close/>
                  <a:moveTo>
                    <a:pt x="91" y="0"/>
                  </a:moveTo>
                  <a:cubicBezTo>
                    <a:pt x="91" y="0"/>
                    <a:pt x="91" y="0"/>
                    <a:pt x="91" y="0"/>
                  </a:cubicBezTo>
                </a:path>
              </a:pathLst>
            </a:custGeom>
            <a:grpFill/>
            <a:ln w="9525">
              <a:noFill/>
              <a:round/>
              <a:headEnd/>
              <a:tailEnd/>
            </a:ln>
          </p:spPr>
          <p:txBody>
            <a:bodyPr/>
            <a:lstStyle/>
            <a:p>
              <a:pPr eaLnBrk="1" fontAlgn="auto" hangingPunct="1">
                <a:spcBef>
                  <a:spcPts val="0"/>
                </a:spcBef>
                <a:spcAft>
                  <a:spcPts val="0"/>
                </a:spcAft>
                <a:defRPr/>
              </a:pPr>
              <a:endParaRPr lang="en-US">
                <a:latin typeface="+mn-lt"/>
                <a:ea typeface="+mn-ea"/>
              </a:endParaRPr>
            </a:p>
          </p:txBody>
        </p:sp>
        <p:sp>
          <p:nvSpPr>
            <p:cNvPr id="53" name="Freeform 140"/>
            <p:cNvSpPr>
              <a:spLocks noEditPoints="1"/>
            </p:cNvSpPr>
            <p:nvPr/>
          </p:nvSpPr>
          <p:spPr bwMode="auto">
            <a:xfrm>
              <a:off x="6418263" y="2774951"/>
              <a:ext cx="101600" cy="90488"/>
            </a:xfrm>
            <a:custGeom>
              <a:avLst/>
              <a:gdLst/>
              <a:ahLst/>
              <a:cxnLst>
                <a:cxn ang="0">
                  <a:pos x="4" y="31"/>
                </a:cxn>
                <a:cxn ang="0">
                  <a:pos x="31" y="31"/>
                </a:cxn>
                <a:cxn ang="0">
                  <a:pos x="35" y="27"/>
                </a:cxn>
                <a:cxn ang="0">
                  <a:pos x="35" y="4"/>
                </a:cxn>
                <a:cxn ang="0">
                  <a:pos x="31" y="0"/>
                </a:cxn>
                <a:cxn ang="0">
                  <a:pos x="4" y="0"/>
                </a:cxn>
                <a:cxn ang="0">
                  <a:pos x="0" y="4"/>
                </a:cxn>
                <a:cxn ang="0">
                  <a:pos x="0" y="27"/>
                </a:cxn>
                <a:cxn ang="0">
                  <a:pos x="4" y="31"/>
                </a:cxn>
                <a:cxn ang="0">
                  <a:pos x="8" y="8"/>
                </a:cxn>
                <a:cxn ang="0">
                  <a:pos x="27" y="8"/>
                </a:cxn>
                <a:cxn ang="0">
                  <a:pos x="27" y="23"/>
                </a:cxn>
                <a:cxn ang="0">
                  <a:pos x="8" y="23"/>
                </a:cxn>
                <a:cxn ang="0">
                  <a:pos x="8" y="8"/>
                </a:cxn>
                <a:cxn ang="0">
                  <a:pos x="8" y="8"/>
                </a:cxn>
                <a:cxn ang="0">
                  <a:pos x="8" y="8"/>
                </a:cxn>
              </a:cxnLst>
              <a:rect l="0" t="0" r="r" b="b"/>
              <a:pathLst>
                <a:path w="35" h="31">
                  <a:moveTo>
                    <a:pt x="4" y="31"/>
                  </a:moveTo>
                  <a:cubicBezTo>
                    <a:pt x="31" y="31"/>
                    <a:pt x="31" y="31"/>
                    <a:pt x="31" y="31"/>
                  </a:cubicBezTo>
                  <a:cubicBezTo>
                    <a:pt x="33" y="31"/>
                    <a:pt x="35" y="29"/>
                    <a:pt x="35" y="27"/>
                  </a:cubicBezTo>
                  <a:cubicBezTo>
                    <a:pt x="35" y="4"/>
                    <a:pt x="35" y="4"/>
                    <a:pt x="35" y="4"/>
                  </a:cubicBezTo>
                  <a:cubicBezTo>
                    <a:pt x="35" y="2"/>
                    <a:pt x="33" y="0"/>
                    <a:pt x="31" y="0"/>
                  </a:cubicBezTo>
                  <a:cubicBezTo>
                    <a:pt x="4" y="0"/>
                    <a:pt x="4" y="0"/>
                    <a:pt x="4" y="0"/>
                  </a:cubicBezTo>
                  <a:cubicBezTo>
                    <a:pt x="2" y="0"/>
                    <a:pt x="0" y="2"/>
                    <a:pt x="0" y="4"/>
                  </a:cubicBezTo>
                  <a:cubicBezTo>
                    <a:pt x="0" y="27"/>
                    <a:pt x="0" y="27"/>
                    <a:pt x="0" y="27"/>
                  </a:cubicBezTo>
                  <a:cubicBezTo>
                    <a:pt x="0" y="29"/>
                    <a:pt x="2" y="31"/>
                    <a:pt x="4" y="31"/>
                  </a:cubicBezTo>
                  <a:close/>
                  <a:moveTo>
                    <a:pt x="8" y="8"/>
                  </a:moveTo>
                  <a:cubicBezTo>
                    <a:pt x="27" y="8"/>
                    <a:pt x="27" y="8"/>
                    <a:pt x="27" y="8"/>
                  </a:cubicBezTo>
                  <a:cubicBezTo>
                    <a:pt x="27" y="23"/>
                    <a:pt x="27" y="23"/>
                    <a:pt x="27" y="23"/>
                  </a:cubicBezTo>
                  <a:cubicBezTo>
                    <a:pt x="8" y="23"/>
                    <a:pt x="8" y="23"/>
                    <a:pt x="8" y="23"/>
                  </a:cubicBezTo>
                  <a:lnTo>
                    <a:pt x="8" y="8"/>
                  </a:lnTo>
                  <a:close/>
                  <a:moveTo>
                    <a:pt x="8" y="8"/>
                  </a:moveTo>
                  <a:cubicBezTo>
                    <a:pt x="8" y="8"/>
                    <a:pt x="8" y="8"/>
                    <a:pt x="8" y="8"/>
                  </a:cubicBezTo>
                </a:path>
              </a:pathLst>
            </a:custGeom>
            <a:grpFill/>
            <a:ln w="9525">
              <a:noFill/>
              <a:round/>
              <a:headEnd/>
              <a:tailEnd/>
            </a:ln>
          </p:spPr>
          <p:txBody>
            <a:bodyPr/>
            <a:lstStyle/>
            <a:p>
              <a:pPr eaLnBrk="1" fontAlgn="auto" hangingPunct="1">
                <a:spcBef>
                  <a:spcPts val="0"/>
                </a:spcBef>
                <a:spcAft>
                  <a:spcPts val="0"/>
                </a:spcAft>
                <a:defRPr/>
              </a:pPr>
              <a:endParaRPr lang="en-US">
                <a:latin typeface="+mn-lt"/>
                <a:ea typeface="+mn-ea"/>
              </a:endParaRPr>
            </a:p>
          </p:txBody>
        </p:sp>
      </p:grpSp>
    </p:spTree>
    <p:extLst>
      <p:ext uri="{BB962C8B-B14F-4D97-AF65-F5344CB8AC3E}">
        <p14:creationId xmlns:p14="http://schemas.microsoft.com/office/powerpoint/2010/main" val="1966833407"/>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7" name="Freeform 26"/>
          <p:cNvSpPr/>
          <p:nvPr/>
        </p:nvSpPr>
        <p:spPr>
          <a:xfrm>
            <a:off x="1025656" y="723015"/>
            <a:ext cx="10125835" cy="5426611"/>
          </a:xfrm>
          <a:custGeom>
            <a:avLst/>
            <a:gdLst>
              <a:gd name="connsiteX0" fmla="*/ 7633997 w 10125835"/>
              <a:gd name="connsiteY0" fmla="*/ 4758075 h 5426611"/>
              <a:gd name="connsiteX1" fmla="*/ 7968265 w 10125835"/>
              <a:gd name="connsiteY1" fmla="*/ 5092343 h 5426611"/>
              <a:gd name="connsiteX2" fmla="*/ 7633997 w 10125835"/>
              <a:gd name="connsiteY2" fmla="*/ 5426611 h 5426611"/>
              <a:gd name="connsiteX3" fmla="*/ 7299729 w 10125835"/>
              <a:gd name="connsiteY3" fmla="*/ 5092343 h 5426611"/>
              <a:gd name="connsiteX4" fmla="*/ 7633997 w 10125835"/>
              <a:gd name="connsiteY4" fmla="*/ 4758075 h 5426611"/>
              <a:gd name="connsiteX5" fmla="*/ 1997968 w 10125835"/>
              <a:gd name="connsiteY5" fmla="*/ 4722908 h 5426611"/>
              <a:gd name="connsiteX6" fmla="*/ 2332236 w 10125835"/>
              <a:gd name="connsiteY6" fmla="*/ 5057176 h 5426611"/>
              <a:gd name="connsiteX7" fmla="*/ 1997968 w 10125835"/>
              <a:gd name="connsiteY7" fmla="*/ 5391444 h 5426611"/>
              <a:gd name="connsiteX8" fmla="*/ 1663700 w 10125835"/>
              <a:gd name="connsiteY8" fmla="*/ 5057176 h 5426611"/>
              <a:gd name="connsiteX9" fmla="*/ 1997968 w 10125835"/>
              <a:gd name="connsiteY9" fmla="*/ 4722908 h 5426611"/>
              <a:gd name="connsiteX10" fmla="*/ 9713658 w 10125835"/>
              <a:gd name="connsiteY10" fmla="*/ 4283208 h 5426611"/>
              <a:gd name="connsiteX11" fmla="*/ 10118225 w 10125835"/>
              <a:gd name="connsiteY11" fmla="*/ 4687775 h 5426611"/>
              <a:gd name="connsiteX12" fmla="*/ 9713658 w 10125835"/>
              <a:gd name="connsiteY12" fmla="*/ 5092342 h 5426611"/>
              <a:gd name="connsiteX13" fmla="*/ 9309091 w 10125835"/>
              <a:gd name="connsiteY13" fmla="*/ 4687775 h 5426611"/>
              <a:gd name="connsiteX14" fmla="*/ 9713658 w 10125835"/>
              <a:gd name="connsiteY14" fmla="*/ 4283208 h 5426611"/>
              <a:gd name="connsiteX15" fmla="*/ 4077628 w 10125835"/>
              <a:gd name="connsiteY15" fmla="*/ 4248041 h 5426611"/>
              <a:gd name="connsiteX16" fmla="*/ 4482195 w 10125835"/>
              <a:gd name="connsiteY16" fmla="*/ 4652608 h 5426611"/>
              <a:gd name="connsiteX17" fmla="*/ 4077628 w 10125835"/>
              <a:gd name="connsiteY17" fmla="*/ 5057175 h 5426611"/>
              <a:gd name="connsiteX18" fmla="*/ 3673061 w 10125835"/>
              <a:gd name="connsiteY18" fmla="*/ 4652608 h 5426611"/>
              <a:gd name="connsiteX19" fmla="*/ 4077628 w 10125835"/>
              <a:gd name="connsiteY19" fmla="*/ 4248041 h 5426611"/>
              <a:gd name="connsiteX20" fmla="*/ 6313197 w 10125835"/>
              <a:gd name="connsiteY20" fmla="*/ 3403740 h 5426611"/>
              <a:gd name="connsiteX21" fmla="*/ 6990365 w 10125835"/>
              <a:gd name="connsiteY21" fmla="*/ 4080908 h 5426611"/>
              <a:gd name="connsiteX22" fmla="*/ 6313197 w 10125835"/>
              <a:gd name="connsiteY22" fmla="*/ 4758076 h 5426611"/>
              <a:gd name="connsiteX23" fmla="*/ 5636029 w 10125835"/>
              <a:gd name="connsiteY23" fmla="*/ 4080908 h 5426611"/>
              <a:gd name="connsiteX24" fmla="*/ 6313197 w 10125835"/>
              <a:gd name="connsiteY24" fmla="*/ 3403740 h 5426611"/>
              <a:gd name="connsiteX25" fmla="*/ 677168 w 10125835"/>
              <a:gd name="connsiteY25" fmla="*/ 3368573 h 5426611"/>
              <a:gd name="connsiteX26" fmla="*/ 1354336 w 10125835"/>
              <a:gd name="connsiteY26" fmla="*/ 4045741 h 5426611"/>
              <a:gd name="connsiteX27" fmla="*/ 677168 w 10125835"/>
              <a:gd name="connsiteY27" fmla="*/ 4722909 h 5426611"/>
              <a:gd name="connsiteX28" fmla="*/ 0 w 10125835"/>
              <a:gd name="connsiteY28" fmla="*/ 4045741 h 5426611"/>
              <a:gd name="connsiteX29" fmla="*/ 677168 w 10125835"/>
              <a:gd name="connsiteY29" fmla="*/ 3368573 h 5426611"/>
              <a:gd name="connsiteX30" fmla="*/ 8473982 w 10125835"/>
              <a:gd name="connsiteY30" fmla="*/ 3069472 h 5426611"/>
              <a:gd name="connsiteX31" fmla="*/ 8979700 w 10125835"/>
              <a:gd name="connsiteY31" fmla="*/ 3575190 h 5426611"/>
              <a:gd name="connsiteX32" fmla="*/ 8473982 w 10125835"/>
              <a:gd name="connsiteY32" fmla="*/ 4080908 h 5426611"/>
              <a:gd name="connsiteX33" fmla="*/ 7968264 w 10125835"/>
              <a:gd name="connsiteY33" fmla="*/ 3575190 h 5426611"/>
              <a:gd name="connsiteX34" fmla="*/ 8473982 w 10125835"/>
              <a:gd name="connsiteY34" fmla="*/ 3069472 h 5426611"/>
              <a:gd name="connsiteX35" fmla="*/ 2837953 w 10125835"/>
              <a:gd name="connsiteY35" fmla="*/ 3034305 h 5426611"/>
              <a:gd name="connsiteX36" fmla="*/ 3343670 w 10125835"/>
              <a:gd name="connsiteY36" fmla="*/ 3540023 h 5426611"/>
              <a:gd name="connsiteX37" fmla="*/ 2837953 w 10125835"/>
              <a:gd name="connsiteY37" fmla="*/ 4045741 h 5426611"/>
              <a:gd name="connsiteX38" fmla="*/ 2332235 w 10125835"/>
              <a:gd name="connsiteY38" fmla="*/ 3540023 h 5426611"/>
              <a:gd name="connsiteX39" fmla="*/ 2837953 w 10125835"/>
              <a:gd name="connsiteY39" fmla="*/ 3034305 h 5426611"/>
              <a:gd name="connsiteX40" fmla="*/ 7641607 w 10125835"/>
              <a:gd name="connsiteY40" fmla="*/ 1723769 h 5426611"/>
              <a:gd name="connsiteX41" fmla="*/ 7975875 w 10125835"/>
              <a:gd name="connsiteY41" fmla="*/ 2058037 h 5426611"/>
              <a:gd name="connsiteX42" fmla="*/ 7641607 w 10125835"/>
              <a:gd name="connsiteY42" fmla="*/ 2392305 h 5426611"/>
              <a:gd name="connsiteX43" fmla="*/ 7307339 w 10125835"/>
              <a:gd name="connsiteY43" fmla="*/ 2058037 h 5426611"/>
              <a:gd name="connsiteX44" fmla="*/ 7641607 w 10125835"/>
              <a:gd name="connsiteY44" fmla="*/ 1723769 h 5426611"/>
              <a:gd name="connsiteX45" fmla="*/ 2005580 w 10125835"/>
              <a:gd name="connsiteY45" fmla="*/ 1688602 h 5426611"/>
              <a:gd name="connsiteX46" fmla="*/ 2339847 w 10125835"/>
              <a:gd name="connsiteY46" fmla="*/ 2022870 h 5426611"/>
              <a:gd name="connsiteX47" fmla="*/ 2005580 w 10125835"/>
              <a:gd name="connsiteY47" fmla="*/ 2357138 h 5426611"/>
              <a:gd name="connsiteX48" fmla="*/ 1671311 w 10125835"/>
              <a:gd name="connsiteY48" fmla="*/ 2022870 h 5426611"/>
              <a:gd name="connsiteX49" fmla="*/ 2005580 w 10125835"/>
              <a:gd name="connsiteY49" fmla="*/ 1688602 h 5426611"/>
              <a:gd name="connsiteX50" fmla="*/ 9721268 w 10125835"/>
              <a:gd name="connsiteY50" fmla="*/ 1248903 h 5426611"/>
              <a:gd name="connsiteX51" fmla="*/ 10125835 w 10125835"/>
              <a:gd name="connsiteY51" fmla="*/ 1653469 h 5426611"/>
              <a:gd name="connsiteX52" fmla="*/ 9721268 w 10125835"/>
              <a:gd name="connsiteY52" fmla="*/ 2058036 h 5426611"/>
              <a:gd name="connsiteX53" fmla="*/ 9316701 w 10125835"/>
              <a:gd name="connsiteY53" fmla="*/ 1653469 h 5426611"/>
              <a:gd name="connsiteX54" fmla="*/ 9721268 w 10125835"/>
              <a:gd name="connsiteY54" fmla="*/ 1248903 h 5426611"/>
              <a:gd name="connsiteX55" fmla="*/ 4085238 w 10125835"/>
              <a:gd name="connsiteY55" fmla="*/ 1213736 h 5426611"/>
              <a:gd name="connsiteX56" fmla="*/ 4489805 w 10125835"/>
              <a:gd name="connsiteY56" fmla="*/ 1618302 h 5426611"/>
              <a:gd name="connsiteX57" fmla="*/ 4085238 w 10125835"/>
              <a:gd name="connsiteY57" fmla="*/ 2022869 h 5426611"/>
              <a:gd name="connsiteX58" fmla="*/ 3680671 w 10125835"/>
              <a:gd name="connsiteY58" fmla="*/ 1618302 h 5426611"/>
              <a:gd name="connsiteX59" fmla="*/ 4085238 w 10125835"/>
              <a:gd name="connsiteY59" fmla="*/ 1213736 h 5426611"/>
              <a:gd name="connsiteX60" fmla="*/ 6320807 w 10125835"/>
              <a:gd name="connsiteY60" fmla="*/ 369435 h 5426611"/>
              <a:gd name="connsiteX61" fmla="*/ 6997975 w 10125835"/>
              <a:gd name="connsiteY61" fmla="*/ 1046603 h 5426611"/>
              <a:gd name="connsiteX62" fmla="*/ 6320807 w 10125835"/>
              <a:gd name="connsiteY62" fmla="*/ 1723770 h 5426611"/>
              <a:gd name="connsiteX63" fmla="*/ 5643639 w 10125835"/>
              <a:gd name="connsiteY63" fmla="*/ 1046603 h 5426611"/>
              <a:gd name="connsiteX64" fmla="*/ 6320807 w 10125835"/>
              <a:gd name="connsiteY64" fmla="*/ 369435 h 5426611"/>
              <a:gd name="connsiteX65" fmla="*/ 684779 w 10125835"/>
              <a:gd name="connsiteY65" fmla="*/ 334268 h 5426611"/>
              <a:gd name="connsiteX66" fmla="*/ 1361948 w 10125835"/>
              <a:gd name="connsiteY66" fmla="*/ 1011436 h 5426611"/>
              <a:gd name="connsiteX67" fmla="*/ 684779 w 10125835"/>
              <a:gd name="connsiteY67" fmla="*/ 1688603 h 5426611"/>
              <a:gd name="connsiteX68" fmla="*/ 7611 w 10125835"/>
              <a:gd name="connsiteY68" fmla="*/ 1011436 h 5426611"/>
              <a:gd name="connsiteX69" fmla="*/ 684779 w 10125835"/>
              <a:gd name="connsiteY69" fmla="*/ 334268 h 5426611"/>
              <a:gd name="connsiteX70" fmla="*/ 8481592 w 10125835"/>
              <a:gd name="connsiteY70" fmla="*/ 35167 h 5426611"/>
              <a:gd name="connsiteX71" fmla="*/ 8987310 w 10125835"/>
              <a:gd name="connsiteY71" fmla="*/ 540885 h 5426611"/>
              <a:gd name="connsiteX72" fmla="*/ 8481592 w 10125835"/>
              <a:gd name="connsiteY72" fmla="*/ 1046603 h 5426611"/>
              <a:gd name="connsiteX73" fmla="*/ 7975874 w 10125835"/>
              <a:gd name="connsiteY73" fmla="*/ 540885 h 5426611"/>
              <a:gd name="connsiteX74" fmla="*/ 8481592 w 10125835"/>
              <a:gd name="connsiteY74" fmla="*/ 35167 h 5426611"/>
              <a:gd name="connsiteX75" fmla="*/ 2845565 w 10125835"/>
              <a:gd name="connsiteY75" fmla="*/ 0 h 5426611"/>
              <a:gd name="connsiteX76" fmla="*/ 3351280 w 10125835"/>
              <a:gd name="connsiteY76" fmla="*/ 505718 h 5426611"/>
              <a:gd name="connsiteX77" fmla="*/ 2845565 w 10125835"/>
              <a:gd name="connsiteY77" fmla="*/ 1011436 h 5426611"/>
              <a:gd name="connsiteX78" fmla="*/ 2339847 w 10125835"/>
              <a:gd name="connsiteY78" fmla="*/ 505718 h 5426611"/>
              <a:gd name="connsiteX79" fmla="*/ 2845565 w 10125835"/>
              <a:gd name="connsiteY79" fmla="*/ 0 h 5426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10125835" h="5426611">
                <a:moveTo>
                  <a:pt x="7633997" y="4758075"/>
                </a:moveTo>
                <a:cubicBezTo>
                  <a:pt x="7818608" y="4758075"/>
                  <a:pt x="7968265" y="4907732"/>
                  <a:pt x="7968265" y="5092343"/>
                </a:cubicBezTo>
                <a:cubicBezTo>
                  <a:pt x="7968265" y="5276954"/>
                  <a:pt x="7818608" y="5426611"/>
                  <a:pt x="7633997" y="5426611"/>
                </a:cubicBezTo>
                <a:cubicBezTo>
                  <a:pt x="7449386" y="5426611"/>
                  <a:pt x="7299729" y="5276954"/>
                  <a:pt x="7299729" y="5092343"/>
                </a:cubicBezTo>
                <a:cubicBezTo>
                  <a:pt x="7299729" y="4907732"/>
                  <a:pt x="7449386" y="4758075"/>
                  <a:pt x="7633997" y="4758075"/>
                </a:cubicBezTo>
                <a:close/>
                <a:moveTo>
                  <a:pt x="1997968" y="4722908"/>
                </a:moveTo>
                <a:cubicBezTo>
                  <a:pt x="2182579" y="4722908"/>
                  <a:pt x="2332236" y="4872565"/>
                  <a:pt x="2332236" y="5057176"/>
                </a:cubicBezTo>
                <a:cubicBezTo>
                  <a:pt x="2332236" y="5241787"/>
                  <a:pt x="2182579" y="5391444"/>
                  <a:pt x="1997968" y="5391444"/>
                </a:cubicBezTo>
                <a:cubicBezTo>
                  <a:pt x="1813357" y="5391444"/>
                  <a:pt x="1663700" y="5241787"/>
                  <a:pt x="1663700" y="5057176"/>
                </a:cubicBezTo>
                <a:cubicBezTo>
                  <a:pt x="1663700" y="4872565"/>
                  <a:pt x="1813357" y="4722908"/>
                  <a:pt x="1997968" y="4722908"/>
                </a:cubicBezTo>
                <a:close/>
                <a:moveTo>
                  <a:pt x="9713658" y="4283208"/>
                </a:moveTo>
                <a:cubicBezTo>
                  <a:pt x="9937094" y="4283208"/>
                  <a:pt x="10118225" y="4464339"/>
                  <a:pt x="10118225" y="4687775"/>
                </a:cubicBezTo>
                <a:cubicBezTo>
                  <a:pt x="10118225" y="4911211"/>
                  <a:pt x="9937094" y="5092342"/>
                  <a:pt x="9713658" y="5092342"/>
                </a:cubicBezTo>
                <a:cubicBezTo>
                  <a:pt x="9490222" y="5092342"/>
                  <a:pt x="9309091" y="4911211"/>
                  <a:pt x="9309091" y="4687775"/>
                </a:cubicBezTo>
                <a:cubicBezTo>
                  <a:pt x="9309091" y="4464339"/>
                  <a:pt x="9490222" y="4283208"/>
                  <a:pt x="9713658" y="4283208"/>
                </a:cubicBezTo>
                <a:close/>
                <a:moveTo>
                  <a:pt x="4077628" y="4248041"/>
                </a:moveTo>
                <a:cubicBezTo>
                  <a:pt x="4301064" y="4248041"/>
                  <a:pt x="4482195" y="4429172"/>
                  <a:pt x="4482195" y="4652608"/>
                </a:cubicBezTo>
                <a:cubicBezTo>
                  <a:pt x="4482195" y="4876044"/>
                  <a:pt x="4301064" y="5057175"/>
                  <a:pt x="4077628" y="5057175"/>
                </a:cubicBezTo>
                <a:cubicBezTo>
                  <a:pt x="3854192" y="5057175"/>
                  <a:pt x="3673061" y="4876044"/>
                  <a:pt x="3673061" y="4652608"/>
                </a:cubicBezTo>
                <a:cubicBezTo>
                  <a:pt x="3673061" y="4429172"/>
                  <a:pt x="3854192" y="4248041"/>
                  <a:pt x="4077628" y="4248041"/>
                </a:cubicBezTo>
                <a:close/>
                <a:moveTo>
                  <a:pt x="6313197" y="3403740"/>
                </a:moveTo>
                <a:cubicBezTo>
                  <a:pt x="6687187" y="3403740"/>
                  <a:pt x="6990365" y="3706918"/>
                  <a:pt x="6990365" y="4080908"/>
                </a:cubicBezTo>
                <a:cubicBezTo>
                  <a:pt x="6990365" y="4454898"/>
                  <a:pt x="6687187" y="4758076"/>
                  <a:pt x="6313197" y="4758076"/>
                </a:cubicBezTo>
                <a:cubicBezTo>
                  <a:pt x="5939207" y="4758076"/>
                  <a:pt x="5636029" y="4454898"/>
                  <a:pt x="5636029" y="4080908"/>
                </a:cubicBezTo>
                <a:cubicBezTo>
                  <a:pt x="5636029" y="3706918"/>
                  <a:pt x="5939207" y="3403740"/>
                  <a:pt x="6313197" y="3403740"/>
                </a:cubicBezTo>
                <a:close/>
                <a:moveTo>
                  <a:pt x="677168" y="3368573"/>
                </a:moveTo>
                <a:cubicBezTo>
                  <a:pt x="1051158" y="3368573"/>
                  <a:pt x="1354336" y="3671751"/>
                  <a:pt x="1354336" y="4045741"/>
                </a:cubicBezTo>
                <a:cubicBezTo>
                  <a:pt x="1354336" y="4419731"/>
                  <a:pt x="1051158" y="4722909"/>
                  <a:pt x="677168" y="4722909"/>
                </a:cubicBezTo>
                <a:cubicBezTo>
                  <a:pt x="303178" y="4722909"/>
                  <a:pt x="0" y="4419731"/>
                  <a:pt x="0" y="4045741"/>
                </a:cubicBezTo>
                <a:cubicBezTo>
                  <a:pt x="0" y="3671751"/>
                  <a:pt x="303178" y="3368573"/>
                  <a:pt x="677168" y="3368573"/>
                </a:cubicBezTo>
                <a:close/>
                <a:moveTo>
                  <a:pt x="8473982" y="3069472"/>
                </a:moveTo>
                <a:cubicBezTo>
                  <a:pt x="8753282" y="3069472"/>
                  <a:pt x="8979700" y="3295890"/>
                  <a:pt x="8979700" y="3575190"/>
                </a:cubicBezTo>
                <a:cubicBezTo>
                  <a:pt x="8979700" y="3854490"/>
                  <a:pt x="8753282" y="4080908"/>
                  <a:pt x="8473982" y="4080908"/>
                </a:cubicBezTo>
                <a:cubicBezTo>
                  <a:pt x="8194682" y="4080908"/>
                  <a:pt x="7968264" y="3854490"/>
                  <a:pt x="7968264" y="3575190"/>
                </a:cubicBezTo>
                <a:cubicBezTo>
                  <a:pt x="7968264" y="3295890"/>
                  <a:pt x="8194682" y="3069472"/>
                  <a:pt x="8473982" y="3069472"/>
                </a:cubicBezTo>
                <a:close/>
                <a:moveTo>
                  <a:pt x="2837953" y="3034305"/>
                </a:moveTo>
                <a:cubicBezTo>
                  <a:pt x="3117253" y="3034305"/>
                  <a:pt x="3343670" y="3260723"/>
                  <a:pt x="3343670" y="3540023"/>
                </a:cubicBezTo>
                <a:cubicBezTo>
                  <a:pt x="3343670" y="3819323"/>
                  <a:pt x="3117253" y="4045741"/>
                  <a:pt x="2837953" y="4045741"/>
                </a:cubicBezTo>
                <a:cubicBezTo>
                  <a:pt x="2558653" y="4045741"/>
                  <a:pt x="2332235" y="3819323"/>
                  <a:pt x="2332235" y="3540023"/>
                </a:cubicBezTo>
                <a:cubicBezTo>
                  <a:pt x="2332235" y="3260723"/>
                  <a:pt x="2558653" y="3034305"/>
                  <a:pt x="2837953" y="3034305"/>
                </a:cubicBezTo>
                <a:close/>
                <a:moveTo>
                  <a:pt x="7641607" y="1723769"/>
                </a:moveTo>
                <a:cubicBezTo>
                  <a:pt x="7826218" y="1723769"/>
                  <a:pt x="7975875" y="1873426"/>
                  <a:pt x="7975875" y="2058037"/>
                </a:cubicBezTo>
                <a:cubicBezTo>
                  <a:pt x="7975875" y="2242648"/>
                  <a:pt x="7826218" y="2392305"/>
                  <a:pt x="7641607" y="2392305"/>
                </a:cubicBezTo>
                <a:cubicBezTo>
                  <a:pt x="7456996" y="2392305"/>
                  <a:pt x="7307339" y="2242648"/>
                  <a:pt x="7307339" y="2058037"/>
                </a:cubicBezTo>
                <a:cubicBezTo>
                  <a:pt x="7307339" y="1873426"/>
                  <a:pt x="7456996" y="1723769"/>
                  <a:pt x="7641607" y="1723769"/>
                </a:cubicBezTo>
                <a:close/>
                <a:moveTo>
                  <a:pt x="2005580" y="1688602"/>
                </a:moveTo>
                <a:cubicBezTo>
                  <a:pt x="2190191" y="1688602"/>
                  <a:pt x="2339847" y="1838259"/>
                  <a:pt x="2339847" y="2022870"/>
                </a:cubicBezTo>
                <a:cubicBezTo>
                  <a:pt x="2339847" y="2207481"/>
                  <a:pt x="2190191" y="2357138"/>
                  <a:pt x="2005580" y="2357138"/>
                </a:cubicBezTo>
                <a:cubicBezTo>
                  <a:pt x="1820968" y="2357138"/>
                  <a:pt x="1671311" y="2207481"/>
                  <a:pt x="1671311" y="2022870"/>
                </a:cubicBezTo>
                <a:cubicBezTo>
                  <a:pt x="1671311" y="1838259"/>
                  <a:pt x="1820968" y="1688602"/>
                  <a:pt x="2005580" y="1688602"/>
                </a:cubicBezTo>
                <a:close/>
                <a:moveTo>
                  <a:pt x="9721268" y="1248903"/>
                </a:moveTo>
                <a:cubicBezTo>
                  <a:pt x="9944704" y="1248903"/>
                  <a:pt x="10125835" y="1430033"/>
                  <a:pt x="10125835" y="1653469"/>
                </a:cubicBezTo>
                <a:cubicBezTo>
                  <a:pt x="10125835" y="1876905"/>
                  <a:pt x="9944704" y="2058036"/>
                  <a:pt x="9721268" y="2058036"/>
                </a:cubicBezTo>
                <a:cubicBezTo>
                  <a:pt x="9497832" y="2058036"/>
                  <a:pt x="9316701" y="1876905"/>
                  <a:pt x="9316701" y="1653469"/>
                </a:cubicBezTo>
                <a:cubicBezTo>
                  <a:pt x="9316701" y="1430033"/>
                  <a:pt x="9497832" y="1248903"/>
                  <a:pt x="9721268" y="1248903"/>
                </a:cubicBezTo>
                <a:close/>
                <a:moveTo>
                  <a:pt x="4085238" y="1213736"/>
                </a:moveTo>
                <a:cubicBezTo>
                  <a:pt x="4308674" y="1213736"/>
                  <a:pt x="4489805" y="1394866"/>
                  <a:pt x="4489805" y="1618302"/>
                </a:cubicBezTo>
                <a:cubicBezTo>
                  <a:pt x="4489805" y="1841738"/>
                  <a:pt x="4308674" y="2022869"/>
                  <a:pt x="4085238" y="2022869"/>
                </a:cubicBezTo>
                <a:cubicBezTo>
                  <a:pt x="3861802" y="2022869"/>
                  <a:pt x="3680671" y="1841738"/>
                  <a:pt x="3680671" y="1618302"/>
                </a:cubicBezTo>
                <a:cubicBezTo>
                  <a:pt x="3680671" y="1394866"/>
                  <a:pt x="3861802" y="1213736"/>
                  <a:pt x="4085238" y="1213736"/>
                </a:cubicBezTo>
                <a:close/>
                <a:moveTo>
                  <a:pt x="6320807" y="369435"/>
                </a:moveTo>
                <a:cubicBezTo>
                  <a:pt x="6694797" y="369435"/>
                  <a:pt x="6997975" y="672613"/>
                  <a:pt x="6997975" y="1046603"/>
                </a:cubicBezTo>
                <a:cubicBezTo>
                  <a:pt x="6997975" y="1420592"/>
                  <a:pt x="6694797" y="1723770"/>
                  <a:pt x="6320807" y="1723770"/>
                </a:cubicBezTo>
                <a:cubicBezTo>
                  <a:pt x="5946817" y="1723770"/>
                  <a:pt x="5643639" y="1420592"/>
                  <a:pt x="5643639" y="1046603"/>
                </a:cubicBezTo>
                <a:cubicBezTo>
                  <a:pt x="5643639" y="672613"/>
                  <a:pt x="5946817" y="369435"/>
                  <a:pt x="6320807" y="369435"/>
                </a:cubicBezTo>
                <a:close/>
                <a:moveTo>
                  <a:pt x="684779" y="334268"/>
                </a:moveTo>
                <a:cubicBezTo>
                  <a:pt x="1058769" y="334268"/>
                  <a:pt x="1361948" y="637446"/>
                  <a:pt x="1361948" y="1011436"/>
                </a:cubicBezTo>
                <a:cubicBezTo>
                  <a:pt x="1361948" y="1385425"/>
                  <a:pt x="1058769" y="1688603"/>
                  <a:pt x="684779" y="1688603"/>
                </a:cubicBezTo>
                <a:cubicBezTo>
                  <a:pt x="310789" y="1688603"/>
                  <a:pt x="7611" y="1385425"/>
                  <a:pt x="7611" y="1011436"/>
                </a:cubicBezTo>
                <a:cubicBezTo>
                  <a:pt x="7611" y="637446"/>
                  <a:pt x="310789" y="334268"/>
                  <a:pt x="684779" y="334268"/>
                </a:cubicBezTo>
                <a:close/>
                <a:moveTo>
                  <a:pt x="8481592" y="35167"/>
                </a:moveTo>
                <a:cubicBezTo>
                  <a:pt x="8760892" y="35167"/>
                  <a:pt x="8987310" y="261585"/>
                  <a:pt x="8987310" y="540885"/>
                </a:cubicBezTo>
                <a:cubicBezTo>
                  <a:pt x="8987310" y="820185"/>
                  <a:pt x="8760892" y="1046603"/>
                  <a:pt x="8481592" y="1046603"/>
                </a:cubicBezTo>
                <a:cubicBezTo>
                  <a:pt x="8202292" y="1046603"/>
                  <a:pt x="7975874" y="820185"/>
                  <a:pt x="7975874" y="540885"/>
                </a:cubicBezTo>
                <a:cubicBezTo>
                  <a:pt x="7975874" y="261585"/>
                  <a:pt x="8202292" y="35167"/>
                  <a:pt x="8481592" y="35167"/>
                </a:cubicBezTo>
                <a:close/>
                <a:moveTo>
                  <a:pt x="2845565" y="0"/>
                </a:moveTo>
                <a:cubicBezTo>
                  <a:pt x="3124865" y="0"/>
                  <a:pt x="3351280" y="226418"/>
                  <a:pt x="3351280" y="505718"/>
                </a:cubicBezTo>
                <a:cubicBezTo>
                  <a:pt x="3351280" y="785018"/>
                  <a:pt x="3124865" y="1011436"/>
                  <a:pt x="2845565" y="1011436"/>
                </a:cubicBezTo>
                <a:cubicBezTo>
                  <a:pt x="2566265" y="1011436"/>
                  <a:pt x="2339847" y="785018"/>
                  <a:pt x="2339847" y="505718"/>
                </a:cubicBezTo>
                <a:cubicBezTo>
                  <a:pt x="2339847" y="226418"/>
                  <a:pt x="2566265" y="0"/>
                  <a:pt x="2845565" y="0"/>
                </a:cubicBezTo>
                <a:close/>
              </a:path>
            </a:pathLst>
          </a:custGeom>
          <a:solidFill>
            <a:schemeClr val="accent1">
              <a:lumMod val="75000"/>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a:extLst>
              <a:ext uri="{FF2B5EF4-FFF2-40B4-BE49-F238E27FC236}">
                <a16:creationId xmlns:a16="http://schemas.microsoft.com/office/drawing/2014/main" id="{CA52D98A-8982-4F3D-BB31-C7E8FB7A7B4D}"/>
              </a:ext>
            </a:extLst>
          </p:cNvPr>
          <p:cNvSpPr>
            <a:spLocks noGrp="1"/>
          </p:cNvSpPr>
          <p:nvPr>
            <p:ph type="pic" sz="quarter" idx="10"/>
          </p:nvPr>
        </p:nvSpPr>
        <p:spPr/>
      </p:sp>
      <p:grpSp>
        <p:nvGrpSpPr>
          <p:cNvPr id="25" name="Group 24"/>
          <p:cNvGrpSpPr/>
          <p:nvPr/>
        </p:nvGrpSpPr>
        <p:grpSpPr>
          <a:xfrm>
            <a:off x="279400" y="1"/>
            <a:ext cx="11912600" cy="6857999"/>
            <a:chOff x="279400" y="1"/>
            <a:chExt cx="11912600" cy="6857999"/>
          </a:xfrm>
        </p:grpSpPr>
        <p:grpSp>
          <p:nvGrpSpPr>
            <p:cNvPr id="7" name="Group 6"/>
            <p:cNvGrpSpPr/>
            <p:nvPr/>
          </p:nvGrpSpPr>
          <p:grpSpPr>
            <a:xfrm>
              <a:off x="279400" y="215900"/>
              <a:ext cx="533400" cy="533400"/>
              <a:chOff x="901700" y="4102100"/>
              <a:chExt cx="1879600" cy="1879600"/>
            </a:xfrm>
          </p:grpSpPr>
          <p:sp>
            <p:nvSpPr>
              <p:cNvPr id="5" name="Donut 4"/>
              <p:cNvSpPr/>
              <p:nvPr/>
            </p:nvSpPr>
            <p:spPr>
              <a:xfrm>
                <a:off x="901700" y="4102100"/>
                <a:ext cx="1879600" cy="1879600"/>
              </a:xfrm>
              <a:prstGeom prst="donut">
                <a:avLst>
                  <a:gd name="adj" fmla="val 810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Oval 5"/>
              <p:cNvSpPr/>
              <p:nvPr/>
            </p:nvSpPr>
            <p:spPr>
              <a:xfrm>
                <a:off x="1320800" y="4521200"/>
                <a:ext cx="1041400" cy="10414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Freeform 12"/>
            <p:cNvSpPr/>
            <p:nvPr/>
          </p:nvSpPr>
          <p:spPr>
            <a:xfrm>
              <a:off x="11239500" y="4445000"/>
              <a:ext cx="952500" cy="1905000"/>
            </a:xfrm>
            <a:custGeom>
              <a:avLst/>
              <a:gdLst>
                <a:gd name="connsiteX0" fmla="*/ 1219200 w 1219200"/>
                <a:gd name="connsiteY0" fmla="*/ 543697 h 2438400"/>
                <a:gd name="connsiteX1" fmla="*/ 1219200 w 1219200"/>
                <a:gd name="connsiteY1" fmla="*/ 1894703 h 2438400"/>
                <a:gd name="connsiteX2" fmla="*/ 543697 w 1219200"/>
                <a:gd name="connsiteY2" fmla="*/ 1219200 h 2438400"/>
                <a:gd name="connsiteX3" fmla="*/ 1219200 w 1219200"/>
                <a:gd name="connsiteY3" fmla="*/ 543697 h 2438400"/>
                <a:gd name="connsiteX4" fmla="*/ 1219200 w 1219200"/>
                <a:gd name="connsiteY4" fmla="*/ 0 h 2438400"/>
                <a:gd name="connsiteX5" fmla="*/ 1219200 w 1219200"/>
                <a:gd name="connsiteY5" fmla="*/ 197705 h 2438400"/>
                <a:gd name="connsiteX6" fmla="*/ 197705 w 1219200"/>
                <a:gd name="connsiteY6" fmla="*/ 1219200 h 2438400"/>
                <a:gd name="connsiteX7" fmla="*/ 1219200 w 1219200"/>
                <a:gd name="connsiteY7" fmla="*/ 2240695 h 2438400"/>
                <a:gd name="connsiteX8" fmla="*/ 1219200 w 1219200"/>
                <a:gd name="connsiteY8" fmla="*/ 2438400 h 2438400"/>
                <a:gd name="connsiteX9" fmla="*/ 0 w 1219200"/>
                <a:gd name="connsiteY9" fmla="*/ 1219200 h 2438400"/>
                <a:gd name="connsiteX10" fmla="*/ 1219200 w 1219200"/>
                <a:gd name="connsiteY10" fmla="*/ 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 h="2438400">
                  <a:moveTo>
                    <a:pt x="1219200" y="543697"/>
                  </a:moveTo>
                  <a:lnTo>
                    <a:pt x="1219200" y="1894703"/>
                  </a:lnTo>
                  <a:cubicBezTo>
                    <a:pt x="846130" y="1894703"/>
                    <a:pt x="543697" y="1592270"/>
                    <a:pt x="543697" y="1219200"/>
                  </a:cubicBezTo>
                  <a:cubicBezTo>
                    <a:pt x="543697" y="846130"/>
                    <a:pt x="846130" y="543697"/>
                    <a:pt x="1219200" y="543697"/>
                  </a:cubicBezTo>
                  <a:close/>
                  <a:moveTo>
                    <a:pt x="1219200" y="0"/>
                  </a:moveTo>
                  <a:lnTo>
                    <a:pt x="1219200" y="197705"/>
                  </a:lnTo>
                  <a:cubicBezTo>
                    <a:pt x="655044" y="197705"/>
                    <a:pt x="197705" y="655044"/>
                    <a:pt x="197705" y="1219200"/>
                  </a:cubicBezTo>
                  <a:cubicBezTo>
                    <a:pt x="197705" y="1783356"/>
                    <a:pt x="655044" y="2240695"/>
                    <a:pt x="1219200" y="2240695"/>
                  </a:cubicBezTo>
                  <a:lnTo>
                    <a:pt x="1219200" y="2438400"/>
                  </a:lnTo>
                  <a:cubicBezTo>
                    <a:pt x="545854" y="2438400"/>
                    <a:pt x="0" y="1892546"/>
                    <a:pt x="0" y="1219200"/>
                  </a:cubicBezTo>
                  <a:cubicBezTo>
                    <a:pt x="0" y="545854"/>
                    <a:pt x="545854" y="0"/>
                    <a:pt x="12192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863600" y="344100"/>
              <a:ext cx="1454244" cy="276999"/>
            </a:xfrm>
            <a:prstGeom prst="rect">
              <a:avLst/>
            </a:prstGeom>
            <a:noFill/>
          </p:spPr>
          <p:txBody>
            <a:bodyPr wrap="none" rtlCol="0">
              <a:spAutoFit/>
            </a:bodyPr>
            <a:lstStyle/>
            <a:p>
              <a:r>
                <a:rPr lang="en-US" sz="1200" dirty="0">
                  <a:solidFill>
                    <a:schemeClr val="bg1">
                      <a:lumMod val="75000"/>
                    </a:schemeClr>
                  </a:solidFill>
                  <a:latin typeface="Poppins" panose="00000500000000000000" pitchFamily="2" charset="0"/>
                  <a:cs typeface="Poppins" panose="00000500000000000000" pitchFamily="2" charset="0"/>
                </a:rPr>
                <a:t>CLOSE UP PHOTO</a:t>
              </a:r>
            </a:p>
          </p:txBody>
        </p:sp>
        <p:sp>
          <p:nvSpPr>
            <p:cNvPr id="17" name="Freeform 16"/>
            <p:cNvSpPr/>
            <p:nvPr/>
          </p:nvSpPr>
          <p:spPr>
            <a:xfrm>
              <a:off x="10176022" y="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rot="10800000">
              <a:off x="719266" y="623690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p:cNvGrpSpPr/>
            <p:nvPr/>
          </p:nvGrpSpPr>
          <p:grpSpPr>
            <a:xfrm rot="5400000">
              <a:off x="10147488" y="2539838"/>
              <a:ext cx="3336260" cy="253916"/>
              <a:chOff x="2362388" y="2033200"/>
              <a:chExt cx="3336260" cy="253916"/>
            </a:xfrm>
          </p:grpSpPr>
          <p:sp>
            <p:nvSpPr>
              <p:cNvPr id="20" name="TextBox 19"/>
              <p:cNvSpPr txBox="1"/>
              <p:nvPr/>
            </p:nvSpPr>
            <p:spPr>
              <a:xfrm>
                <a:off x="2362388" y="2033200"/>
                <a:ext cx="740908"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Home</a:t>
                </a:r>
              </a:p>
            </p:txBody>
          </p:sp>
          <p:sp>
            <p:nvSpPr>
              <p:cNvPr id="21" name="TextBox 20"/>
              <p:cNvSpPr txBox="1"/>
              <p:nvPr/>
            </p:nvSpPr>
            <p:spPr>
              <a:xfrm>
                <a:off x="3273992" y="2033200"/>
                <a:ext cx="764953"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Photo</a:t>
                </a:r>
              </a:p>
            </p:txBody>
          </p:sp>
          <p:sp>
            <p:nvSpPr>
              <p:cNvPr id="22" name="TextBox 21"/>
              <p:cNvSpPr txBox="1"/>
              <p:nvPr/>
            </p:nvSpPr>
            <p:spPr>
              <a:xfrm>
                <a:off x="4209641" y="2033200"/>
                <a:ext cx="763351"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Video</a:t>
                </a:r>
              </a:p>
            </p:txBody>
          </p:sp>
          <p:sp>
            <p:nvSpPr>
              <p:cNvPr id="23" name="TextBox 22"/>
              <p:cNvSpPr txBox="1"/>
              <p:nvPr/>
            </p:nvSpPr>
            <p:spPr>
              <a:xfrm>
                <a:off x="5143688" y="2033200"/>
                <a:ext cx="554960"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Exit</a:t>
                </a:r>
              </a:p>
            </p:txBody>
          </p:sp>
        </p:grpSp>
      </p:grpSp>
      <p:sp>
        <p:nvSpPr>
          <p:cNvPr id="28" name="TextBox 27"/>
          <p:cNvSpPr txBox="1"/>
          <p:nvPr/>
        </p:nvSpPr>
        <p:spPr>
          <a:xfrm>
            <a:off x="3910149" y="845013"/>
            <a:ext cx="4371711" cy="707886"/>
          </a:xfrm>
          <a:prstGeom prst="rect">
            <a:avLst/>
          </a:prstGeom>
          <a:noFill/>
        </p:spPr>
        <p:txBody>
          <a:bodyPr wrap="none" rtlCol="0">
            <a:spAutoFit/>
          </a:bodyPr>
          <a:lstStyle/>
          <a:p>
            <a:pPr algn="ctr"/>
            <a:r>
              <a:rPr lang="en-US" sz="4000" dirty="0">
                <a:solidFill>
                  <a:schemeClr val="tx1">
                    <a:lumMod val="75000"/>
                    <a:lumOff val="25000"/>
                  </a:schemeClr>
                </a:solidFill>
                <a:latin typeface="Bree Serif" panose="02000503040000020004" pitchFamily="2" charset="0"/>
              </a:rPr>
              <a:t>All About </a:t>
            </a:r>
            <a:r>
              <a:rPr lang="en-US" sz="4000" dirty="0">
                <a:solidFill>
                  <a:schemeClr val="accent4"/>
                </a:solidFill>
                <a:latin typeface="Bree Serif" panose="02000503040000020004" pitchFamily="2" charset="0"/>
              </a:rPr>
              <a:t>Close Up</a:t>
            </a:r>
          </a:p>
        </p:txBody>
      </p:sp>
      <p:sp>
        <p:nvSpPr>
          <p:cNvPr id="29" name="Rounded Rectangle 28"/>
          <p:cNvSpPr/>
          <p:nvPr/>
        </p:nvSpPr>
        <p:spPr>
          <a:xfrm>
            <a:off x="4880864" y="1640174"/>
            <a:ext cx="2430272" cy="285750"/>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spc="300" dirty="0">
                <a:latin typeface="Poppins" panose="00000500000000000000" pitchFamily="2" charset="0"/>
                <a:cs typeface="Poppins" panose="00000500000000000000" pitchFamily="2" charset="0"/>
              </a:rPr>
              <a:t>Best </a:t>
            </a:r>
            <a:r>
              <a:rPr lang="en-US" sz="1050" spc="300" dirty="0" err="1">
                <a:latin typeface="Poppins" panose="00000500000000000000" pitchFamily="2" charset="0"/>
                <a:cs typeface="Poppins" panose="00000500000000000000" pitchFamily="2" charset="0"/>
              </a:rPr>
              <a:t>Closeup</a:t>
            </a:r>
            <a:r>
              <a:rPr lang="en-US" sz="1050" spc="300" dirty="0">
                <a:latin typeface="Poppins" panose="00000500000000000000" pitchFamily="2" charset="0"/>
                <a:cs typeface="Poppins" panose="00000500000000000000" pitchFamily="2" charset="0"/>
              </a:rPr>
              <a:t> Photo</a:t>
            </a:r>
          </a:p>
        </p:txBody>
      </p:sp>
      <p:sp>
        <p:nvSpPr>
          <p:cNvPr id="31" name="Rounded Rectangle 30"/>
          <p:cNvSpPr/>
          <p:nvPr/>
        </p:nvSpPr>
        <p:spPr>
          <a:xfrm>
            <a:off x="1464474" y="2245021"/>
            <a:ext cx="4517226" cy="1742620"/>
          </a:xfrm>
          <a:prstGeom prst="roundRect">
            <a:avLst>
              <a:gd name="adj" fmla="val 50000"/>
            </a:avLst>
          </a:prstGeom>
          <a:solidFill>
            <a:schemeClr val="accent2"/>
          </a:solidFill>
          <a:ln>
            <a:noFill/>
          </a:ln>
          <a:effectLst>
            <a:outerShdw blurRad="254000" dist="1270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ounded Rectangle 31"/>
          <p:cNvSpPr/>
          <p:nvPr/>
        </p:nvSpPr>
        <p:spPr>
          <a:xfrm>
            <a:off x="6253916" y="2245021"/>
            <a:ext cx="4517226" cy="1742620"/>
          </a:xfrm>
          <a:prstGeom prst="roundRect">
            <a:avLst>
              <a:gd name="adj" fmla="val 50000"/>
            </a:avLst>
          </a:prstGeom>
          <a:solidFill>
            <a:schemeClr val="accent4"/>
          </a:solidFill>
          <a:ln>
            <a:noFill/>
          </a:ln>
          <a:effectLst>
            <a:outerShdw blurRad="254000" dist="1270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p:nvPr/>
        </p:nvGrpSpPr>
        <p:grpSpPr>
          <a:xfrm>
            <a:off x="2020722" y="2578475"/>
            <a:ext cx="3320585" cy="1107996"/>
            <a:chOff x="1918222" y="2578475"/>
            <a:chExt cx="3320585" cy="1107996"/>
          </a:xfrm>
        </p:grpSpPr>
        <p:grpSp>
          <p:nvGrpSpPr>
            <p:cNvPr id="33" name="Group 32"/>
            <p:cNvGrpSpPr/>
            <p:nvPr/>
          </p:nvGrpSpPr>
          <p:grpSpPr>
            <a:xfrm>
              <a:off x="1918222" y="2620074"/>
              <a:ext cx="979657" cy="979657"/>
              <a:chOff x="2028064" y="3031313"/>
              <a:chExt cx="1040671" cy="1040671"/>
            </a:xfrm>
          </p:grpSpPr>
          <p:sp>
            <p:nvSpPr>
              <p:cNvPr id="34" name="Oval 33">
                <a:extLst>
                  <a:ext uri="{FF2B5EF4-FFF2-40B4-BE49-F238E27FC236}">
                    <a16:creationId xmlns:a16="http://schemas.microsoft.com/office/drawing/2014/main" id="{67CA3DDF-D97C-4C0C-B992-6689CA7C7413}"/>
                  </a:ext>
                </a:extLst>
              </p:cNvPr>
              <p:cNvSpPr/>
              <p:nvPr/>
            </p:nvSpPr>
            <p:spPr>
              <a:xfrm>
                <a:off x="2028064" y="3031313"/>
                <a:ext cx="1040671" cy="1040671"/>
              </a:xfrm>
              <a:prstGeom prst="ellipse">
                <a:avLst/>
              </a:prstGeom>
              <a:noFill/>
              <a:ln w="50800">
                <a:solidFill>
                  <a:schemeClr val="bg1">
                    <a:lumMod val="95000"/>
                    <a:alpha val="36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b="1" dirty="0">
                    <a:solidFill>
                      <a:schemeClr val="bg1"/>
                    </a:solidFill>
                    <a:latin typeface="Poppins" panose="00000500000000000000" pitchFamily="2" charset="0"/>
                    <a:ea typeface="Open Sans" panose="020B0606030504020204" pitchFamily="34" charset="0"/>
                    <a:cs typeface="Poppins" panose="00000500000000000000" pitchFamily="2" charset="0"/>
                  </a:rPr>
                  <a:t>66%</a:t>
                </a:r>
              </a:p>
            </p:txBody>
          </p:sp>
          <p:sp>
            <p:nvSpPr>
              <p:cNvPr id="35" name="Arc 34">
                <a:extLst>
                  <a:ext uri="{FF2B5EF4-FFF2-40B4-BE49-F238E27FC236}">
                    <a16:creationId xmlns:a16="http://schemas.microsoft.com/office/drawing/2014/main" id="{8F8D34AA-F956-4596-953D-BAC5D24409D0}"/>
                  </a:ext>
                </a:extLst>
              </p:cNvPr>
              <p:cNvSpPr/>
              <p:nvPr/>
            </p:nvSpPr>
            <p:spPr>
              <a:xfrm>
                <a:off x="2028064" y="3031313"/>
                <a:ext cx="1040671" cy="1040671"/>
              </a:xfrm>
              <a:prstGeom prst="arc">
                <a:avLst>
                  <a:gd name="adj1" fmla="val 16200000"/>
                  <a:gd name="adj2" fmla="val 8430299"/>
                </a:avLst>
              </a:prstGeom>
              <a:noFill/>
              <a:ln w="508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99" dirty="0">
                  <a:solidFill>
                    <a:schemeClr val="bg1"/>
                  </a:solidFill>
                  <a:latin typeface="Poppins" panose="00000500000000000000" pitchFamily="2" charset="0"/>
                  <a:ea typeface="Open Sans" panose="020B0606030504020204" pitchFamily="34" charset="0"/>
                  <a:cs typeface="Poppins" panose="00000500000000000000" pitchFamily="2" charset="0"/>
                </a:endParaRPr>
              </a:p>
            </p:txBody>
          </p:sp>
        </p:grpSp>
        <p:sp>
          <p:nvSpPr>
            <p:cNvPr id="36" name="Rectangle 35">
              <a:extLst>
                <a:ext uri="{FF2B5EF4-FFF2-40B4-BE49-F238E27FC236}">
                  <a16:creationId xmlns:a16="http://schemas.microsoft.com/office/drawing/2014/main" id="{AA5BF70B-206B-4722-B8EF-29F8198C1AB6}"/>
                </a:ext>
              </a:extLst>
            </p:cNvPr>
            <p:cNvSpPr/>
            <p:nvPr/>
          </p:nvSpPr>
          <p:spPr>
            <a:xfrm>
              <a:off x="3157807" y="2578475"/>
              <a:ext cx="2081000" cy="1107996"/>
            </a:xfrm>
            <a:prstGeom prst="rect">
              <a:avLst/>
            </a:prstGeom>
          </p:spPr>
          <p:txBody>
            <a:bodyPr wrap="square">
              <a:spAutoFit/>
            </a:bodyPr>
            <a:lstStyle/>
            <a:p>
              <a:pPr algn="just">
                <a:lnSpc>
                  <a:spcPct val="200000"/>
                </a:lnSpc>
              </a:pPr>
              <a:r>
                <a:rPr lang="en-US" sz="1100" dirty="0" err="1">
                  <a:solidFill>
                    <a:schemeClr val="bg1"/>
                  </a:solidFill>
                  <a:latin typeface="Poppins" panose="00000500000000000000" pitchFamily="2" charset="0"/>
                  <a:cs typeface="Poppins" panose="00000500000000000000" pitchFamily="2" charset="0"/>
                </a:rPr>
                <a:t>Awond</a:t>
              </a:r>
              <a:r>
                <a:rPr lang="en-US" sz="1100" dirty="0">
                  <a:solidFill>
                    <a:schemeClr val="bg1"/>
                  </a:solidFill>
                  <a:latin typeface="Poppins" panose="00000500000000000000" pitchFamily="2" charset="0"/>
                  <a:cs typeface="Poppins" panose="00000500000000000000" pitchFamily="2" charset="0"/>
                </a:rPr>
                <a:t>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ere has taken posse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has taken posse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posse</a:t>
              </a:r>
              <a:endParaRPr lang="id-ID" sz="1100" dirty="0">
                <a:solidFill>
                  <a:schemeClr val="bg1"/>
                </a:solidFill>
                <a:latin typeface="Poppins" panose="00000500000000000000" pitchFamily="2" charset="0"/>
                <a:cs typeface="Poppins" panose="00000500000000000000" pitchFamily="2" charset="0"/>
              </a:endParaRPr>
            </a:p>
          </p:txBody>
        </p:sp>
      </p:grpSp>
      <p:grpSp>
        <p:nvGrpSpPr>
          <p:cNvPr id="37" name="Group 36"/>
          <p:cNvGrpSpPr/>
          <p:nvPr/>
        </p:nvGrpSpPr>
        <p:grpSpPr>
          <a:xfrm>
            <a:off x="6852236" y="2578475"/>
            <a:ext cx="3320585" cy="1107996"/>
            <a:chOff x="1918222" y="2578475"/>
            <a:chExt cx="3320585" cy="1107996"/>
          </a:xfrm>
        </p:grpSpPr>
        <p:grpSp>
          <p:nvGrpSpPr>
            <p:cNvPr id="38" name="Group 37"/>
            <p:cNvGrpSpPr/>
            <p:nvPr/>
          </p:nvGrpSpPr>
          <p:grpSpPr>
            <a:xfrm>
              <a:off x="1918222" y="2620074"/>
              <a:ext cx="979657" cy="979657"/>
              <a:chOff x="2028064" y="3031313"/>
              <a:chExt cx="1040671" cy="1040671"/>
            </a:xfrm>
          </p:grpSpPr>
          <p:sp>
            <p:nvSpPr>
              <p:cNvPr id="40" name="Oval 39">
                <a:extLst>
                  <a:ext uri="{FF2B5EF4-FFF2-40B4-BE49-F238E27FC236}">
                    <a16:creationId xmlns:a16="http://schemas.microsoft.com/office/drawing/2014/main" id="{67CA3DDF-D97C-4C0C-B992-6689CA7C7413}"/>
                  </a:ext>
                </a:extLst>
              </p:cNvPr>
              <p:cNvSpPr/>
              <p:nvPr/>
            </p:nvSpPr>
            <p:spPr>
              <a:xfrm>
                <a:off x="2028064" y="3031313"/>
                <a:ext cx="1040671" cy="1040671"/>
              </a:xfrm>
              <a:prstGeom prst="ellipse">
                <a:avLst/>
              </a:prstGeom>
              <a:noFill/>
              <a:ln w="50800">
                <a:solidFill>
                  <a:schemeClr val="bg1">
                    <a:lumMod val="95000"/>
                    <a:alpha val="36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b="1" dirty="0">
                    <a:solidFill>
                      <a:schemeClr val="bg1"/>
                    </a:solidFill>
                    <a:latin typeface="Poppins" panose="00000500000000000000" pitchFamily="2" charset="0"/>
                    <a:ea typeface="Open Sans" panose="020B0606030504020204" pitchFamily="34" charset="0"/>
                    <a:cs typeface="Poppins" panose="00000500000000000000" pitchFamily="2" charset="0"/>
                  </a:rPr>
                  <a:t>56%</a:t>
                </a:r>
              </a:p>
            </p:txBody>
          </p:sp>
          <p:sp>
            <p:nvSpPr>
              <p:cNvPr id="41" name="Arc 40">
                <a:extLst>
                  <a:ext uri="{FF2B5EF4-FFF2-40B4-BE49-F238E27FC236}">
                    <a16:creationId xmlns:a16="http://schemas.microsoft.com/office/drawing/2014/main" id="{8F8D34AA-F956-4596-953D-BAC5D24409D0}"/>
                  </a:ext>
                </a:extLst>
              </p:cNvPr>
              <p:cNvSpPr/>
              <p:nvPr/>
            </p:nvSpPr>
            <p:spPr>
              <a:xfrm>
                <a:off x="2028064" y="3031313"/>
                <a:ext cx="1040671" cy="1040671"/>
              </a:xfrm>
              <a:prstGeom prst="arc">
                <a:avLst>
                  <a:gd name="adj1" fmla="val 16200000"/>
                  <a:gd name="adj2" fmla="val 4022665"/>
                </a:avLst>
              </a:prstGeom>
              <a:noFill/>
              <a:ln w="508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99" dirty="0">
                  <a:solidFill>
                    <a:schemeClr val="bg1"/>
                  </a:solidFill>
                  <a:latin typeface="Poppins" panose="00000500000000000000" pitchFamily="2" charset="0"/>
                  <a:ea typeface="Open Sans" panose="020B0606030504020204" pitchFamily="34" charset="0"/>
                  <a:cs typeface="Poppins" panose="00000500000000000000" pitchFamily="2" charset="0"/>
                </a:endParaRPr>
              </a:p>
            </p:txBody>
          </p:sp>
        </p:grpSp>
        <p:sp>
          <p:nvSpPr>
            <p:cNvPr id="39" name="Rectangle 38">
              <a:extLst>
                <a:ext uri="{FF2B5EF4-FFF2-40B4-BE49-F238E27FC236}">
                  <a16:creationId xmlns:a16="http://schemas.microsoft.com/office/drawing/2014/main" id="{AA5BF70B-206B-4722-B8EF-29F8198C1AB6}"/>
                </a:ext>
              </a:extLst>
            </p:cNvPr>
            <p:cNvSpPr/>
            <p:nvPr/>
          </p:nvSpPr>
          <p:spPr>
            <a:xfrm>
              <a:off x="3157807" y="2578475"/>
              <a:ext cx="2081000" cy="1107996"/>
            </a:xfrm>
            <a:prstGeom prst="rect">
              <a:avLst/>
            </a:prstGeom>
          </p:spPr>
          <p:txBody>
            <a:bodyPr wrap="square">
              <a:spAutoFit/>
            </a:bodyPr>
            <a:lstStyle/>
            <a:p>
              <a:pPr algn="just">
                <a:lnSpc>
                  <a:spcPct val="200000"/>
                </a:lnSpc>
              </a:pPr>
              <a:r>
                <a:rPr lang="en-US" sz="1100" dirty="0" err="1">
                  <a:solidFill>
                    <a:schemeClr val="bg1"/>
                  </a:solidFill>
                  <a:latin typeface="Poppins" panose="00000500000000000000" pitchFamily="2" charset="0"/>
                  <a:cs typeface="Poppins" panose="00000500000000000000" pitchFamily="2" charset="0"/>
                </a:rPr>
                <a:t>Awond</a:t>
              </a:r>
              <a:r>
                <a:rPr lang="en-US" sz="1100" dirty="0">
                  <a:solidFill>
                    <a:schemeClr val="bg1"/>
                  </a:solidFill>
                  <a:latin typeface="Poppins" panose="00000500000000000000" pitchFamily="2" charset="0"/>
                  <a:cs typeface="Poppins" panose="00000500000000000000" pitchFamily="2" charset="0"/>
                </a:rPr>
                <a:t>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ere has taken posse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has taken posse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posse</a:t>
              </a:r>
              <a:endParaRPr lang="id-ID" sz="1100" dirty="0">
                <a:solidFill>
                  <a:schemeClr val="bg1"/>
                </a:solidFill>
                <a:latin typeface="Poppins" panose="00000500000000000000" pitchFamily="2" charset="0"/>
                <a:cs typeface="Poppins" panose="00000500000000000000" pitchFamily="2" charset="0"/>
              </a:endParaRPr>
            </a:p>
          </p:txBody>
        </p:sp>
      </p:grpSp>
    </p:spTree>
    <p:extLst>
      <p:ext uri="{BB962C8B-B14F-4D97-AF65-F5344CB8AC3E}">
        <p14:creationId xmlns:p14="http://schemas.microsoft.com/office/powerpoint/2010/main" val="17780672"/>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7" name="Freeform 26"/>
          <p:cNvSpPr/>
          <p:nvPr/>
        </p:nvSpPr>
        <p:spPr>
          <a:xfrm>
            <a:off x="1025656" y="723015"/>
            <a:ext cx="10125835" cy="5426611"/>
          </a:xfrm>
          <a:custGeom>
            <a:avLst/>
            <a:gdLst>
              <a:gd name="connsiteX0" fmla="*/ 7633997 w 10125835"/>
              <a:gd name="connsiteY0" fmla="*/ 4758075 h 5426611"/>
              <a:gd name="connsiteX1" fmla="*/ 7968265 w 10125835"/>
              <a:gd name="connsiteY1" fmla="*/ 5092343 h 5426611"/>
              <a:gd name="connsiteX2" fmla="*/ 7633997 w 10125835"/>
              <a:gd name="connsiteY2" fmla="*/ 5426611 h 5426611"/>
              <a:gd name="connsiteX3" fmla="*/ 7299729 w 10125835"/>
              <a:gd name="connsiteY3" fmla="*/ 5092343 h 5426611"/>
              <a:gd name="connsiteX4" fmla="*/ 7633997 w 10125835"/>
              <a:gd name="connsiteY4" fmla="*/ 4758075 h 5426611"/>
              <a:gd name="connsiteX5" fmla="*/ 1997968 w 10125835"/>
              <a:gd name="connsiteY5" fmla="*/ 4722908 h 5426611"/>
              <a:gd name="connsiteX6" fmla="*/ 2332236 w 10125835"/>
              <a:gd name="connsiteY6" fmla="*/ 5057176 h 5426611"/>
              <a:gd name="connsiteX7" fmla="*/ 1997968 w 10125835"/>
              <a:gd name="connsiteY7" fmla="*/ 5391444 h 5426611"/>
              <a:gd name="connsiteX8" fmla="*/ 1663700 w 10125835"/>
              <a:gd name="connsiteY8" fmla="*/ 5057176 h 5426611"/>
              <a:gd name="connsiteX9" fmla="*/ 1997968 w 10125835"/>
              <a:gd name="connsiteY9" fmla="*/ 4722908 h 5426611"/>
              <a:gd name="connsiteX10" fmla="*/ 9713658 w 10125835"/>
              <a:gd name="connsiteY10" fmla="*/ 4283208 h 5426611"/>
              <a:gd name="connsiteX11" fmla="*/ 10118225 w 10125835"/>
              <a:gd name="connsiteY11" fmla="*/ 4687775 h 5426611"/>
              <a:gd name="connsiteX12" fmla="*/ 9713658 w 10125835"/>
              <a:gd name="connsiteY12" fmla="*/ 5092342 h 5426611"/>
              <a:gd name="connsiteX13" fmla="*/ 9309091 w 10125835"/>
              <a:gd name="connsiteY13" fmla="*/ 4687775 h 5426611"/>
              <a:gd name="connsiteX14" fmla="*/ 9713658 w 10125835"/>
              <a:gd name="connsiteY14" fmla="*/ 4283208 h 5426611"/>
              <a:gd name="connsiteX15" fmla="*/ 4077628 w 10125835"/>
              <a:gd name="connsiteY15" fmla="*/ 4248041 h 5426611"/>
              <a:gd name="connsiteX16" fmla="*/ 4482195 w 10125835"/>
              <a:gd name="connsiteY16" fmla="*/ 4652608 h 5426611"/>
              <a:gd name="connsiteX17" fmla="*/ 4077628 w 10125835"/>
              <a:gd name="connsiteY17" fmla="*/ 5057175 h 5426611"/>
              <a:gd name="connsiteX18" fmla="*/ 3673061 w 10125835"/>
              <a:gd name="connsiteY18" fmla="*/ 4652608 h 5426611"/>
              <a:gd name="connsiteX19" fmla="*/ 4077628 w 10125835"/>
              <a:gd name="connsiteY19" fmla="*/ 4248041 h 5426611"/>
              <a:gd name="connsiteX20" fmla="*/ 6313197 w 10125835"/>
              <a:gd name="connsiteY20" fmla="*/ 3403740 h 5426611"/>
              <a:gd name="connsiteX21" fmla="*/ 6990365 w 10125835"/>
              <a:gd name="connsiteY21" fmla="*/ 4080908 h 5426611"/>
              <a:gd name="connsiteX22" fmla="*/ 6313197 w 10125835"/>
              <a:gd name="connsiteY22" fmla="*/ 4758076 h 5426611"/>
              <a:gd name="connsiteX23" fmla="*/ 5636029 w 10125835"/>
              <a:gd name="connsiteY23" fmla="*/ 4080908 h 5426611"/>
              <a:gd name="connsiteX24" fmla="*/ 6313197 w 10125835"/>
              <a:gd name="connsiteY24" fmla="*/ 3403740 h 5426611"/>
              <a:gd name="connsiteX25" fmla="*/ 677168 w 10125835"/>
              <a:gd name="connsiteY25" fmla="*/ 3368573 h 5426611"/>
              <a:gd name="connsiteX26" fmla="*/ 1354336 w 10125835"/>
              <a:gd name="connsiteY26" fmla="*/ 4045741 h 5426611"/>
              <a:gd name="connsiteX27" fmla="*/ 677168 w 10125835"/>
              <a:gd name="connsiteY27" fmla="*/ 4722909 h 5426611"/>
              <a:gd name="connsiteX28" fmla="*/ 0 w 10125835"/>
              <a:gd name="connsiteY28" fmla="*/ 4045741 h 5426611"/>
              <a:gd name="connsiteX29" fmla="*/ 677168 w 10125835"/>
              <a:gd name="connsiteY29" fmla="*/ 3368573 h 5426611"/>
              <a:gd name="connsiteX30" fmla="*/ 8473982 w 10125835"/>
              <a:gd name="connsiteY30" fmla="*/ 3069472 h 5426611"/>
              <a:gd name="connsiteX31" fmla="*/ 8979700 w 10125835"/>
              <a:gd name="connsiteY31" fmla="*/ 3575190 h 5426611"/>
              <a:gd name="connsiteX32" fmla="*/ 8473982 w 10125835"/>
              <a:gd name="connsiteY32" fmla="*/ 4080908 h 5426611"/>
              <a:gd name="connsiteX33" fmla="*/ 7968264 w 10125835"/>
              <a:gd name="connsiteY33" fmla="*/ 3575190 h 5426611"/>
              <a:gd name="connsiteX34" fmla="*/ 8473982 w 10125835"/>
              <a:gd name="connsiteY34" fmla="*/ 3069472 h 5426611"/>
              <a:gd name="connsiteX35" fmla="*/ 2837953 w 10125835"/>
              <a:gd name="connsiteY35" fmla="*/ 3034305 h 5426611"/>
              <a:gd name="connsiteX36" fmla="*/ 3343670 w 10125835"/>
              <a:gd name="connsiteY36" fmla="*/ 3540023 h 5426611"/>
              <a:gd name="connsiteX37" fmla="*/ 2837953 w 10125835"/>
              <a:gd name="connsiteY37" fmla="*/ 4045741 h 5426611"/>
              <a:gd name="connsiteX38" fmla="*/ 2332235 w 10125835"/>
              <a:gd name="connsiteY38" fmla="*/ 3540023 h 5426611"/>
              <a:gd name="connsiteX39" fmla="*/ 2837953 w 10125835"/>
              <a:gd name="connsiteY39" fmla="*/ 3034305 h 5426611"/>
              <a:gd name="connsiteX40" fmla="*/ 7641607 w 10125835"/>
              <a:gd name="connsiteY40" fmla="*/ 1723769 h 5426611"/>
              <a:gd name="connsiteX41" fmla="*/ 7975875 w 10125835"/>
              <a:gd name="connsiteY41" fmla="*/ 2058037 h 5426611"/>
              <a:gd name="connsiteX42" fmla="*/ 7641607 w 10125835"/>
              <a:gd name="connsiteY42" fmla="*/ 2392305 h 5426611"/>
              <a:gd name="connsiteX43" fmla="*/ 7307339 w 10125835"/>
              <a:gd name="connsiteY43" fmla="*/ 2058037 h 5426611"/>
              <a:gd name="connsiteX44" fmla="*/ 7641607 w 10125835"/>
              <a:gd name="connsiteY44" fmla="*/ 1723769 h 5426611"/>
              <a:gd name="connsiteX45" fmla="*/ 2005580 w 10125835"/>
              <a:gd name="connsiteY45" fmla="*/ 1688602 h 5426611"/>
              <a:gd name="connsiteX46" fmla="*/ 2339847 w 10125835"/>
              <a:gd name="connsiteY46" fmla="*/ 2022870 h 5426611"/>
              <a:gd name="connsiteX47" fmla="*/ 2005580 w 10125835"/>
              <a:gd name="connsiteY47" fmla="*/ 2357138 h 5426611"/>
              <a:gd name="connsiteX48" fmla="*/ 1671311 w 10125835"/>
              <a:gd name="connsiteY48" fmla="*/ 2022870 h 5426611"/>
              <a:gd name="connsiteX49" fmla="*/ 2005580 w 10125835"/>
              <a:gd name="connsiteY49" fmla="*/ 1688602 h 5426611"/>
              <a:gd name="connsiteX50" fmla="*/ 9721268 w 10125835"/>
              <a:gd name="connsiteY50" fmla="*/ 1248903 h 5426611"/>
              <a:gd name="connsiteX51" fmla="*/ 10125835 w 10125835"/>
              <a:gd name="connsiteY51" fmla="*/ 1653469 h 5426611"/>
              <a:gd name="connsiteX52" fmla="*/ 9721268 w 10125835"/>
              <a:gd name="connsiteY52" fmla="*/ 2058036 h 5426611"/>
              <a:gd name="connsiteX53" fmla="*/ 9316701 w 10125835"/>
              <a:gd name="connsiteY53" fmla="*/ 1653469 h 5426611"/>
              <a:gd name="connsiteX54" fmla="*/ 9721268 w 10125835"/>
              <a:gd name="connsiteY54" fmla="*/ 1248903 h 5426611"/>
              <a:gd name="connsiteX55" fmla="*/ 4085238 w 10125835"/>
              <a:gd name="connsiteY55" fmla="*/ 1213736 h 5426611"/>
              <a:gd name="connsiteX56" fmla="*/ 4489805 w 10125835"/>
              <a:gd name="connsiteY56" fmla="*/ 1618302 h 5426611"/>
              <a:gd name="connsiteX57" fmla="*/ 4085238 w 10125835"/>
              <a:gd name="connsiteY57" fmla="*/ 2022869 h 5426611"/>
              <a:gd name="connsiteX58" fmla="*/ 3680671 w 10125835"/>
              <a:gd name="connsiteY58" fmla="*/ 1618302 h 5426611"/>
              <a:gd name="connsiteX59" fmla="*/ 4085238 w 10125835"/>
              <a:gd name="connsiteY59" fmla="*/ 1213736 h 5426611"/>
              <a:gd name="connsiteX60" fmla="*/ 6320807 w 10125835"/>
              <a:gd name="connsiteY60" fmla="*/ 369435 h 5426611"/>
              <a:gd name="connsiteX61" fmla="*/ 6997975 w 10125835"/>
              <a:gd name="connsiteY61" fmla="*/ 1046603 h 5426611"/>
              <a:gd name="connsiteX62" fmla="*/ 6320807 w 10125835"/>
              <a:gd name="connsiteY62" fmla="*/ 1723770 h 5426611"/>
              <a:gd name="connsiteX63" fmla="*/ 5643639 w 10125835"/>
              <a:gd name="connsiteY63" fmla="*/ 1046603 h 5426611"/>
              <a:gd name="connsiteX64" fmla="*/ 6320807 w 10125835"/>
              <a:gd name="connsiteY64" fmla="*/ 369435 h 5426611"/>
              <a:gd name="connsiteX65" fmla="*/ 684779 w 10125835"/>
              <a:gd name="connsiteY65" fmla="*/ 334268 h 5426611"/>
              <a:gd name="connsiteX66" fmla="*/ 1361948 w 10125835"/>
              <a:gd name="connsiteY66" fmla="*/ 1011436 h 5426611"/>
              <a:gd name="connsiteX67" fmla="*/ 684779 w 10125835"/>
              <a:gd name="connsiteY67" fmla="*/ 1688603 h 5426611"/>
              <a:gd name="connsiteX68" fmla="*/ 7611 w 10125835"/>
              <a:gd name="connsiteY68" fmla="*/ 1011436 h 5426611"/>
              <a:gd name="connsiteX69" fmla="*/ 684779 w 10125835"/>
              <a:gd name="connsiteY69" fmla="*/ 334268 h 5426611"/>
              <a:gd name="connsiteX70" fmla="*/ 8481592 w 10125835"/>
              <a:gd name="connsiteY70" fmla="*/ 35167 h 5426611"/>
              <a:gd name="connsiteX71" fmla="*/ 8987310 w 10125835"/>
              <a:gd name="connsiteY71" fmla="*/ 540885 h 5426611"/>
              <a:gd name="connsiteX72" fmla="*/ 8481592 w 10125835"/>
              <a:gd name="connsiteY72" fmla="*/ 1046603 h 5426611"/>
              <a:gd name="connsiteX73" fmla="*/ 7975874 w 10125835"/>
              <a:gd name="connsiteY73" fmla="*/ 540885 h 5426611"/>
              <a:gd name="connsiteX74" fmla="*/ 8481592 w 10125835"/>
              <a:gd name="connsiteY74" fmla="*/ 35167 h 5426611"/>
              <a:gd name="connsiteX75" fmla="*/ 2845565 w 10125835"/>
              <a:gd name="connsiteY75" fmla="*/ 0 h 5426611"/>
              <a:gd name="connsiteX76" fmla="*/ 3351280 w 10125835"/>
              <a:gd name="connsiteY76" fmla="*/ 505718 h 5426611"/>
              <a:gd name="connsiteX77" fmla="*/ 2845565 w 10125835"/>
              <a:gd name="connsiteY77" fmla="*/ 1011436 h 5426611"/>
              <a:gd name="connsiteX78" fmla="*/ 2339847 w 10125835"/>
              <a:gd name="connsiteY78" fmla="*/ 505718 h 5426611"/>
              <a:gd name="connsiteX79" fmla="*/ 2845565 w 10125835"/>
              <a:gd name="connsiteY79" fmla="*/ 0 h 5426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10125835" h="5426611">
                <a:moveTo>
                  <a:pt x="7633997" y="4758075"/>
                </a:moveTo>
                <a:cubicBezTo>
                  <a:pt x="7818608" y="4758075"/>
                  <a:pt x="7968265" y="4907732"/>
                  <a:pt x="7968265" y="5092343"/>
                </a:cubicBezTo>
                <a:cubicBezTo>
                  <a:pt x="7968265" y="5276954"/>
                  <a:pt x="7818608" y="5426611"/>
                  <a:pt x="7633997" y="5426611"/>
                </a:cubicBezTo>
                <a:cubicBezTo>
                  <a:pt x="7449386" y="5426611"/>
                  <a:pt x="7299729" y="5276954"/>
                  <a:pt x="7299729" y="5092343"/>
                </a:cubicBezTo>
                <a:cubicBezTo>
                  <a:pt x="7299729" y="4907732"/>
                  <a:pt x="7449386" y="4758075"/>
                  <a:pt x="7633997" y="4758075"/>
                </a:cubicBezTo>
                <a:close/>
                <a:moveTo>
                  <a:pt x="1997968" y="4722908"/>
                </a:moveTo>
                <a:cubicBezTo>
                  <a:pt x="2182579" y="4722908"/>
                  <a:pt x="2332236" y="4872565"/>
                  <a:pt x="2332236" y="5057176"/>
                </a:cubicBezTo>
                <a:cubicBezTo>
                  <a:pt x="2332236" y="5241787"/>
                  <a:pt x="2182579" y="5391444"/>
                  <a:pt x="1997968" y="5391444"/>
                </a:cubicBezTo>
                <a:cubicBezTo>
                  <a:pt x="1813357" y="5391444"/>
                  <a:pt x="1663700" y="5241787"/>
                  <a:pt x="1663700" y="5057176"/>
                </a:cubicBezTo>
                <a:cubicBezTo>
                  <a:pt x="1663700" y="4872565"/>
                  <a:pt x="1813357" y="4722908"/>
                  <a:pt x="1997968" y="4722908"/>
                </a:cubicBezTo>
                <a:close/>
                <a:moveTo>
                  <a:pt x="9713658" y="4283208"/>
                </a:moveTo>
                <a:cubicBezTo>
                  <a:pt x="9937094" y="4283208"/>
                  <a:pt x="10118225" y="4464339"/>
                  <a:pt x="10118225" y="4687775"/>
                </a:cubicBezTo>
                <a:cubicBezTo>
                  <a:pt x="10118225" y="4911211"/>
                  <a:pt x="9937094" y="5092342"/>
                  <a:pt x="9713658" y="5092342"/>
                </a:cubicBezTo>
                <a:cubicBezTo>
                  <a:pt x="9490222" y="5092342"/>
                  <a:pt x="9309091" y="4911211"/>
                  <a:pt x="9309091" y="4687775"/>
                </a:cubicBezTo>
                <a:cubicBezTo>
                  <a:pt x="9309091" y="4464339"/>
                  <a:pt x="9490222" y="4283208"/>
                  <a:pt x="9713658" y="4283208"/>
                </a:cubicBezTo>
                <a:close/>
                <a:moveTo>
                  <a:pt x="4077628" y="4248041"/>
                </a:moveTo>
                <a:cubicBezTo>
                  <a:pt x="4301064" y="4248041"/>
                  <a:pt x="4482195" y="4429172"/>
                  <a:pt x="4482195" y="4652608"/>
                </a:cubicBezTo>
                <a:cubicBezTo>
                  <a:pt x="4482195" y="4876044"/>
                  <a:pt x="4301064" y="5057175"/>
                  <a:pt x="4077628" y="5057175"/>
                </a:cubicBezTo>
                <a:cubicBezTo>
                  <a:pt x="3854192" y="5057175"/>
                  <a:pt x="3673061" y="4876044"/>
                  <a:pt x="3673061" y="4652608"/>
                </a:cubicBezTo>
                <a:cubicBezTo>
                  <a:pt x="3673061" y="4429172"/>
                  <a:pt x="3854192" y="4248041"/>
                  <a:pt x="4077628" y="4248041"/>
                </a:cubicBezTo>
                <a:close/>
                <a:moveTo>
                  <a:pt x="6313197" y="3403740"/>
                </a:moveTo>
                <a:cubicBezTo>
                  <a:pt x="6687187" y="3403740"/>
                  <a:pt x="6990365" y="3706918"/>
                  <a:pt x="6990365" y="4080908"/>
                </a:cubicBezTo>
                <a:cubicBezTo>
                  <a:pt x="6990365" y="4454898"/>
                  <a:pt x="6687187" y="4758076"/>
                  <a:pt x="6313197" y="4758076"/>
                </a:cubicBezTo>
                <a:cubicBezTo>
                  <a:pt x="5939207" y="4758076"/>
                  <a:pt x="5636029" y="4454898"/>
                  <a:pt x="5636029" y="4080908"/>
                </a:cubicBezTo>
                <a:cubicBezTo>
                  <a:pt x="5636029" y="3706918"/>
                  <a:pt x="5939207" y="3403740"/>
                  <a:pt x="6313197" y="3403740"/>
                </a:cubicBezTo>
                <a:close/>
                <a:moveTo>
                  <a:pt x="677168" y="3368573"/>
                </a:moveTo>
                <a:cubicBezTo>
                  <a:pt x="1051158" y="3368573"/>
                  <a:pt x="1354336" y="3671751"/>
                  <a:pt x="1354336" y="4045741"/>
                </a:cubicBezTo>
                <a:cubicBezTo>
                  <a:pt x="1354336" y="4419731"/>
                  <a:pt x="1051158" y="4722909"/>
                  <a:pt x="677168" y="4722909"/>
                </a:cubicBezTo>
                <a:cubicBezTo>
                  <a:pt x="303178" y="4722909"/>
                  <a:pt x="0" y="4419731"/>
                  <a:pt x="0" y="4045741"/>
                </a:cubicBezTo>
                <a:cubicBezTo>
                  <a:pt x="0" y="3671751"/>
                  <a:pt x="303178" y="3368573"/>
                  <a:pt x="677168" y="3368573"/>
                </a:cubicBezTo>
                <a:close/>
                <a:moveTo>
                  <a:pt x="8473982" y="3069472"/>
                </a:moveTo>
                <a:cubicBezTo>
                  <a:pt x="8753282" y="3069472"/>
                  <a:pt x="8979700" y="3295890"/>
                  <a:pt x="8979700" y="3575190"/>
                </a:cubicBezTo>
                <a:cubicBezTo>
                  <a:pt x="8979700" y="3854490"/>
                  <a:pt x="8753282" y="4080908"/>
                  <a:pt x="8473982" y="4080908"/>
                </a:cubicBezTo>
                <a:cubicBezTo>
                  <a:pt x="8194682" y="4080908"/>
                  <a:pt x="7968264" y="3854490"/>
                  <a:pt x="7968264" y="3575190"/>
                </a:cubicBezTo>
                <a:cubicBezTo>
                  <a:pt x="7968264" y="3295890"/>
                  <a:pt x="8194682" y="3069472"/>
                  <a:pt x="8473982" y="3069472"/>
                </a:cubicBezTo>
                <a:close/>
                <a:moveTo>
                  <a:pt x="2837953" y="3034305"/>
                </a:moveTo>
                <a:cubicBezTo>
                  <a:pt x="3117253" y="3034305"/>
                  <a:pt x="3343670" y="3260723"/>
                  <a:pt x="3343670" y="3540023"/>
                </a:cubicBezTo>
                <a:cubicBezTo>
                  <a:pt x="3343670" y="3819323"/>
                  <a:pt x="3117253" y="4045741"/>
                  <a:pt x="2837953" y="4045741"/>
                </a:cubicBezTo>
                <a:cubicBezTo>
                  <a:pt x="2558653" y="4045741"/>
                  <a:pt x="2332235" y="3819323"/>
                  <a:pt x="2332235" y="3540023"/>
                </a:cubicBezTo>
                <a:cubicBezTo>
                  <a:pt x="2332235" y="3260723"/>
                  <a:pt x="2558653" y="3034305"/>
                  <a:pt x="2837953" y="3034305"/>
                </a:cubicBezTo>
                <a:close/>
                <a:moveTo>
                  <a:pt x="7641607" y="1723769"/>
                </a:moveTo>
                <a:cubicBezTo>
                  <a:pt x="7826218" y="1723769"/>
                  <a:pt x="7975875" y="1873426"/>
                  <a:pt x="7975875" y="2058037"/>
                </a:cubicBezTo>
                <a:cubicBezTo>
                  <a:pt x="7975875" y="2242648"/>
                  <a:pt x="7826218" y="2392305"/>
                  <a:pt x="7641607" y="2392305"/>
                </a:cubicBezTo>
                <a:cubicBezTo>
                  <a:pt x="7456996" y="2392305"/>
                  <a:pt x="7307339" y="2242648"/>
                  <a:pt x="7307339" y="2058037"/>
                </a:cubicBezTo>
                <a:cubicBezTo>
                  <a:pt x="7307339" y="1873426"/>
                  <a:pt x="7456996" y="1723769"/>
                  <a:pt x="7641607" y="1723769"/>
                </a:cubicBezTo>
                <a:close/>
                <a:moveTo>
                  <a:pt x="2005580" y="1688602"/>
                </a:moveTo>
                <a:cubicBezTo>
                  <a:pt x="2190191" y="1688602"/>
                  <a:pt x="2339847" y="1838259"/>
                  <a:pt x="2339847" y="2022870"/>
                </a:cubicBezTo>
                <a:cubicBezTo>
                  <a:pt x="2339847" y="2207481"/>
                  <a:pt x="2190191" y="2357138"/>
                  <a:pt x="2005580" y="2357138"/>
                </a:cubicBezTo>
                <a:cubicBezTo>
                  <a:pt x="1820968" y="2357138"/>
                  <a:pt x="1671311" y="2207481"/>
                  <a:pt x="1671311" y="2022870"/>
                </a:cubicBezTo>
                <a:cubicBezTo>
                  <a:pt x="1671311" y="1838259"/>
                  <a:pt x="1820968" y="1688602"/>
                  <a:pt x="2005580" y="1688602"/>
                </a:cubicBezTo>
                <a:close/>
                <a:moveTo>
                  <a:pt x="9721268" y="1248903"/>
                </a:moveTo>
                <a:cubicBezTo>
                  <a:pt x="9944704" y="1248903"/>
                  <a:pt x="10125835" y="1430033"/>
                  <a:pt x="10125835" y="1653469"/>
                </a:cubicBezTo>
                <a:cubicBezTo>
                  <a:pt x="10125835" y="1876905"/>
                  <a:pt x="9944704" y="2058036"/>
                  <a:pt x="9721268" y="2058036"/>
                </a:cubicBezTo>
                <a:cubicBezTo>
                  <a:pt x="9497832" y="2058036"/>
                  <a:pt x="9316701" y="1876905"/>
                  <a:pt x="9316701" y="1653469"/>
                </a:cubicBezTo>
                <a:cubicBezTo>
                  <a:pt x="9316701" y="1430033"/>
                  <a:pt x="9497832" y="1248903"/>
                  <a:pt x="9721268" y="1248903"/>
                </a:cubicBezTo>
                <a:close/>
                <a:moveTo>
                  <a:pt x="4085238" y="1213736"/>
                </a:moveTo>
                <a:cubicBezTo>
                  <a:pt x="4308674" y="1213736"/>
                  <a:pt x="4489805" y="1394866"/>
                  <a:pt x="4489805" y="1618302"/>
                </a:cubicBezTo>
                <a:cubicBezTo>
                  <a:pt x="4489805" y="1841738"/>
                  <a:pt x="4308674" y="2022869"/>
                  <a:pt x="4085238" y="2022869"/>
                </a:cubicBezTo>
                <a:cubicBezTo>
                  <a:pt x="3861802" y="2022869"/>
                  <a:pt x="3680671" y="1841738"/>
                  <a:pt x="3680671" y="1618302"/>
                </a:cubicBezTo>
                <a:cubicBezTo>
                  <a:pt x="3680671" y="1394866"/>
                  <a:pt x="3861802" y="1213736"/>
                  <a:pt x="4085238" y="1213736"/>
                </a:cubicBezTo>
                <a:close/>
                <a:moveTo>
                  <a:pt x="6320807" y="369435"/>
                </a:moveTo>
                <a:cubicBezTo>
                  <a:pt x="6694797" y="369435"/>
                  <a:pt x="6997975" y="672613"/>
                  <a:pt x="6997975" y="1046603"/>
                </a:cubicBezTo>
                <a:cubicBezTo>
                  <a:pt x="6997975" y="1420592"/>
                  <a:pt x="6694797" y="1723770"/>
                  <a:pt x="6320807" y="1723770"/>
                </a:cubicBezTo>
                <a:cubicBezTo>
                  <a:pt x="5946817" y="1723770"/>
                  <a:pt x="5643639" y="1420592"/>
                  <a:pt x="5643639" y="1046603"/>
                </a:cubicBezTo>
                <a:cubicBezTo>
                  <a:pt x="5643639" y="672613"/>
                  <a:pt x="5946817" y="369435"/>
                  <a:pt x="6320807" y="369435"/>
                </a:cubicBezTo>
                <a:close/>
                <a:moveTo>
                  <a:pt x="684779" y="334268"/>
                </a:moveTo>
                <a:cubicBezTo>
                  <a:pt x="1058769" y="334268"/>
                  <a:pt x="1361948" y="637446"/>
                  <a:pt x="1361948" y="1011436"/>
                </a:cubicBezTo>
                <a:cubicBezTo>
                  <a:pt x="1361948" y="1385425"/>
                  <a:pt x="1058769" y="1688603"/>
                  <a:pt x="684779" y="1688603"/>
                </a:cubicBezTo>
                <a:cubicBezTo>
                  <a:pt x="310789" y="1688603"/>
                  <a:pt x="7611" y="1385425"/>
                  <a:pt x="7611" y="1011436"/>
                </a:cubicBezTo>
                <a:cubicBezTo>
                  <a:pt x="7611" y="637446"/>
                  <a:pt x="310789" y="334268"/>
                  <a:pt x="684779" y="334268"/>
                </a:cubicBezTo>
                <a:close/>
                <a:moveTo>
                  <a:pt x="8481592" y="35167"/>
                </a:moveTo>
                <a:cubicBezTo>
                  <a:pt x="8760892" y="35167"/>
                  <a:pt x="8987310" y="261585"/>
                  <a:pt x="8987310" y="540885"/>
                </a:cubicBezTo>
                <a:cubicBezTo>
                  <a:pt x="8987310" y="820185"/>
                  <a:pt x="8760892" y="1046603"/>
                  <a:pt x="8481592" y="1046603"/>
                </a:cubicBezTo>
                <a:cubicBezTo>
                  <a:pt x="8202292" y="1046603"/>
                  <a:pt x="7975874" y="820185"/>
                  <a:pt x="7975874" y="540885"/>
                </a:cubicBezTo>
                <a:cubicBezTo>
                  <a:pt x="7975874" y="261585"/>
                  <a:pt x="8202292" y="35167"/>
                  <a:pt x="8481592" y="35167"/>
                </a:cubicBezTo>
                <a:close/>
                <a:moveTo>
                  <a:pt x="2845565" y="0"/>
                </a:moveTo>
                <a:cubicBezTo>
                  <a:pt x="3124865" y="0"/>
                  <a:pt x="3351280" y="226418"/>
                  <a:pt x="3351280" y="505718"/>
                </a:cubicBezTo>
                <a:cubicBezTo>
                  <a:pt x="3351280" y="785018"/>
                  <a:pt x="3124865" y="1011436"/>
                  <a:pt x="2845565" y="1011436"/>
                </a:cubicBezTo>
                <a:cubicBezTo>
                  <a:pt x="2566265" y="1011436"/>
                  <a:pt x="2339847" y="785018"/>
                  <a:pt x="2339847" y="505718"/>
                </a:cubicBezTo>
                <a:cubicBezTo>
                  <a:pt x="2339847" y="226418"/>
                  <a:pt x="2566265" y="0"/>
                  <a:pt x="2845565" y="0"/>
                </a:cubicBezTo>
                <a:close/>
              </a:path>
            </a:pathLst>
          </a:custGeom>
          <a:solidFill>
            <a:schemeClr val="accent1">
              <a:lumMod val="75000"/>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a:extLst>
              <a:ext uri="{FF2B5EF4-FFF2-40B4-BE49-F238E27FC236}">
                <a16:creationId xmlns:a16="http://schemas.microsoft.com/office/drawing/2014/main" id="{E228D24D-BD04-4C99-87AC-34A916F68987}"/>
              </a:ext>
            </a:extLst>
          </p:cNvPr>
          <p:cNvSpPr>
            <a:spLocks noGrp="1"/>
          </p:cNvSpPr>
          <p:nvPr>
            <p:ph type="pic" sz="quarter" idx="10"/>
          </p:nvPr>
        </p:nvSpPr>
        <p:spPr/>
      </p:sp>
      <p:grpSp>
        <p:nvGrpSpPr>
          <p:cNvPr id="25" name="Group 24"/>
          <p:cNvGrpSpPr/>
          <p:nvPr/>
        </p:nvGrpSpPr>
        <p:grpSpPr>
          <a:xfrm>
            <a:off x="279400" y="1"/>
            <a:ext cx="11912600" cy="6857999"/>
            <a:chOff x="279400" y="1"/>
            <a:chExt cx="11912600" cy="6857999"/>
          </a:xfrm>
        </p:grpSpPr>
        <p:grpSp>
          <p:nvGrpSpPr>
            <p:cNvPr id="7" name="Group 6"/>
            <p:cNvGrpSpPr/>
            <p:nvPr/>
          </p:nvGrpSpPr>
          <p:grpSpPr>
            <a:xfrm>
              <a:off x="279400" y="215900"/>
              <a:ext cx="533400" cy="533400"/>
              <a:chOff x="901700" y="4102100"/>
              <a:chExt cx="1879600" cy="1879600"/>
            </a:xfrm>
          </p:grpSpPr>
          <p:sp>
            <p:nvSpPr>
              <p:cNvPr id="5" name="Donut 4"/>
              <p:cNvSpPr/>
              <p:nvPr/>
            </p:nvSpPr>
            <p:spPr>
              <a:xfrm>
                <a:off x="901700" y="4102100"/>
                <a:ext cx="1879600" cy="1879600"/>
              </a:xfrm>
              <a:prstGeom prst="donut">
                <a:avLst>
                  <a:gd name="adj" fmla="val 810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Oval 5"/>
              <p:cNvSpPr/>
              <p:nvPr/>
            </p:nvSpPr>
            <p:spPr>
              <a:xfrm>
                <a:off x="1320800" y="4521200"/>
                <a:ext cx="1041400" cy="10414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Freeform 12"/>
            <p:cNvSpPr/>
            <p:nvPr/>
          </p:nvSpPr>
          <p:spPr>
            <a:xfrm>
              <a:off x="11239500" y="4445000"/>
              <a:ext cx="952500" cy="1905000"/>
            </a:xfrm>
            <a:custGeom>
              <a:avLst/>
              <a:gdLst>
                <a:gd name="connsiteX0" fmla="*/ 1219200 w 1219200"/>
                <a:gd name="connsiteY0" fmla="*/ 543697 h 2438400"/>
                <a:gd name="connsiteX1" fmla="*/ 1219200 w 1219200"/>
                <a:gd name="connsiteY1" fmla="*/ 1894703 h 2438400"/>
                <a:gd name="connsiteX2" fmla="*/ 543697 w 1219200"/>
                <a:gd name="connsiteY2" fmla="*/ 1219200 h 2438400"/>
                <a:gd name="connsiteX3" fmla="*/ 1219200 w 1219200"/>
                <a:gd name="connsiteY3" fmla="*/ 543697 h 2438400"/>
                <a:gd name="connsiteX4" fmla="*/ 1219200 w 1219200"/>
                <a:gd name="connsiteY4" fmla="*/ 0 h 2438400"/>
                <a:gd name="connsiteX5" fmla="*/ 1219200 w 1219200"/>
                <a:gd name="connsiteY5" fmla="*/ 197705 h 2438400"/>
                <a:gd name="connsiteX6" fmla="*/ 197705 w 1219200"/>
                <a:gd name="connsiteY6" fmla="*/ 1219200 h 2438400"/>
                <a:gd name="connsiteX7" fmla="*/ 1219200 w 1219200"/>
                <a:gd name="connsiteY7" fmla="*/ 2240695 h 2438400"/>
                <a:gd name="connsiteX8" fmla="*/ 1219200 w 1219200"/>
                <a:gd name="connsiteY8" fmla="*/ 2438400 h 2438400"/>
                <a:gd name="connsiteX9" fmla="*/ 0 w 1219200"/>
                <a:gd name="connsiteY9" fmla="*/ 1219200 h 2438400"/>
                <a:gd name="connsiteX10" fmla="*/ 1219200 w 1219200"/>
                <a:gd name="connsiteY10" fmla="*/ 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 h="2438400">
                  <a:moveTo>
                    <a:pt x="1219200" y="543697"/>
                  </a:moveTo>
                  <a:lnTo>
                    <a:pt x="1219200" y="1894703"/>
                  </a:lnTo>
                  <a:cubicBezTo>
                    <a:pt x="846130" y="1894703"/>
                    <a:pt x="543697" y="1592270"/>
                    <a:pt x="543697" y="1219200"/>
                  </a:cubicBezTo>
                  <a:cubicBezTo>
                    <a:pt x="543697" y="846130"/>
                    <a:pt x="846130" y="543697"/>
                    <a:pt x="1219200" y="543697"/>
                  </a:cubicBezTo>
                  <a:close/>
                  <a:moveTo>
                    <a:pt x="1219200" y="0"/>
                  </a:moveTo>
                  <a:lnTo>
                    <a:pt x="1219200" y="197705"/>
                  </a:lnTo>
                  <a:cubicBezTo>
                    <a:pt x="655044" y="197705"/>
                    <a:pt x="197705" y="655044"/>
                    <a:pt x="197705" y="1219200"/>
                  </a:cubicBezTo>
                  <a:cubicBezTo>
                    <a:pt x="197705" y="1783356"/>
                    <a:pt x="655044" y="2240695"/>
                    <a:pt x="1219200" y="2240695"/>
                  </a:cubicBezTo>
                  <a:lnTo>
                    <a:pt x="1219200" y="2438400"/>
                  </a:lnTo>
                  <a:cubicBezTo>
                    <a:pt x="545854" y="2438400"/>
                    <a:pt x="0" y="1892546"/>
                    <a:pt x="0" y="1219200"/>
                  </a:cubicBezTo>
                  <a:cubicBezTo>
                    <a:pt x="0" y="545854"/>
                    <a:pt x="545854" y="0"/>
                    <a:pt x="12192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863600" y="344100"/>
              <a:ext cx="1454244" cy="276999"/>
            </a:xfrm>
            <a:prstGeom prst="rect">
              <a:avLst/>
            </a:prstGeom>
            <a:noFill/>
          </p:spPr>
          <p:txBody>
            <a:bodyPr wrap="none" rtlCol="0">
              <a:spAutoFit/>
            </a:bodyPr>
            <a:lstStyle/>
            <a:p>
              <a:r>
                <a:rPr lang="en-US" sz="1200" dirty="0">
                  <a:solidFill>
                    <a:schemeClr val="bg1">
                      <a:lumMod val="75000"/>
                    </a:schemeClr>
                  </a:solidFill>
                  <a:latin typeface="Poppins" panose="00000500000000000000" pitchFamily="2" charset="0"/>
                  <a:cs typeface="Poppins" panose="00000500000000000000" pitchFamily="2" charset="0"/>
                </a:rPr>
                <a:t>CLOSE UP PHOTO</a:t>
              </a:r>
            </a:p>
          </p:txBody>
        </p:sp>
        <p:sp>
          <p:nvSpPr>
            <p:cNvPr id="17" name="Freeform 16"/>
            <p:cNvSpPr/>
            <p:nvPr/>
          </p:nvSpPr>
          <p:spPr>
            <a:xfrm>
              <a:off x="10176022" y="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rot="10800000">
              <a:off x="719266" y="623690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p:cNvGrpSpPr/>
            <p:nvPr/>
          </p:nvGrpSpPr>
          <p:grpSpPr>
            <a:xfrm rot="5400000">
              <a:off x="10147488" y="2539838"/>
              <a:ext cx="3336260" cy="253916"/>
              <a:chOff x="2362388" y="2033200"/>
              <a:chExt cx="3336260" cy="253916"/>
            </a:xfrm>
          </p:grpSpPr>
          <p:sp>
            <p:nvSpPr>
              <p:cNvPr id="20" name="TextBox 19"/>
              <p:cNvSpPr txBox="1"/>
              <p:nvPr/>
            </p:nvSpPr>
            <p:spPr>
              <a:xfrm>
                <a:off x="2362388" y="2033200"/>
                <a:ext cx="740908"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Home</a:t>
                </a:r>
              </a:p>
            </p:txBody>
          </p:sp>
          <p:sp>
            <p:nvSpPr>
              <p:cNvPr id="21" name="TextBox 20"/>
              <p:cNvSpPr txBox="1"/>
              <p:nvPr/>
            </p:nvSpPr>
            <p:spPr>
              <a:xfrm>
                <a:off x="3273992" y="2033200"/>
                <a:ext cx="764953"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Photo</a:t>
                </a:r>
              </a:p>
            </p:txBody>
          </p:sp>
          <p:sp>
            <p:nvSpPr>
              <p:cNvPr id="22" name="TextBox 21"/>
              <p:cNvSpPr txBox="1"/>
              <p:nvPr/>
            </p:nvSpPr>
            <p:spPr>
              <a:xfrm>
                <a:off x="4209641" y="2033200"/>
                <a:ext cx="763351"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Video</a:t>
                </a:r>
              </a:p>
            </p:txBody>
          </p:sp>
          <p:sp>
            <p:nvSpPr>
              <p:cNvPr id="23" name="TextBox 22"/>
              <p:cNvSpPr txBox="1"/>
              <p:nvPr/>
            </p:nvSpPr>
            <p:spPr>
              <a:xfrm>
                <a:off x="5143688" y="2033200"/>
                <a:ext cx="554960"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Exit</a:t>
                </a:r>
              </a:p>
            </p:txBody>
          </p:sp>
        </p:grpSp>
      </p:grpSp>
      <p:grpSp>
        <p:nvGrpSpPr>
          <p:cNvPr id="4" name="Group 3"/>
          <p:cNvGrpSpPr/>
          <p:nvPr/>
        </p:nvGrpSpPr>
        <p:grpSpPr>
          <a:xfrm rot="5400000">
            <a:off x="8124889" y="3137359"/>
            <a:ext cx="4179349" cy="1080914"/>
            <a:chOff x="6250433" y="1492710"/>
            <a:chExt cx="4179349" cy="1080914"/>
          </a:xfrm>
        </p:grpSpPr>
        <p:sp>
          <p:nvSpPr>
            <p:cNvPr id="28" name="TextBox 27"/>
            <p:cNvSpPr txBox="1"/>
            <p:nvPr/>
          </p:nvSpPr>
          <p:spPr>
            <a:xfrm>
              <a:off x="6250433" y="1492710"/>
              <a:ext cx="4179349" cy="707886"/>
            </a:xfrm>
            <a:prstGeom prst="rect">
              <a:avLst/>
            </a:prstGeom>
            <a:noFill/>
          </p:spPr>
          <p:txBody>
            <a:bodyPr wrap="none" rtlCol="0">
              <a:spAutoFit/>
            </a:bodyPr>
            <a:lstStyle/>
            <a:p>
              <a:pPr algn="ctr"/>
              <a:r>
                <a:rPr lang="en-US" sz="4000" dirty="0">
                  <a:solidFill>
                    <a:schemeClr val="tx1">
                      <a:lumMod val="75000"/>
                      <a:lumOff val="25000"/>
                    </a:schemeClr>
                  </a:solidFill>
                  <a:latin typeface="Bree Serif" panose="02000503040000020004" pitchFamily="2" charset="0"/>
                </a:rPr>
                <a:t>Three Type </a:t>
              </a:r>
              <a:r>
                <a:rPr lang="en-US" sz="4000" dirty="0">
                  <a:solidFill>
                    <a:schemeClr val="accent4"/>
                  </a:solidFill>
                  <a:latin typeface="Bree Serif" panose="02000503040000020004" pitchFamily="2" charset="0"/>
                </a:rPr>
                <a:t>Photo</a:t>
              </a:r>
            </a:p>
          </p:txBody>
        </p:sp>
        <p:sp>
          <p:nvSpPr>
            <p:cNvPr id="29" name="Rounded Rectangle 28"/>
            <p:cNvSpPr/>
            <p:nvPr/>
          </p:nvSpPr>
          <p:spPr>
            <a:xfrm>
              <a:off x="7124968" y="2287874"/>
              <a:ext cx="2430272" cy="285750"/>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spc="300" dirty="0">
                  <a:latin typeface="Poppins" panose="00000500000000000000" pitchFamily="2" charset="0"/>
                  <a:cs typeface="Poppins" panose="00000500000000000000" pitchFamily="2" charset="0"/>
                </a:rPr>
                <a:t>Best </a:t>
              </a:r>
              <a:r>
                <a:rPr lang="en-US" sz="1050" spc="300" dirty="0" err="1">
                  <a:latin typeface="Poppins" panose="00000500000000000000" pitchFamily="2" charset="0"/>
                  <a:cs typeface="Poppins" panose="00000500000000000000" pitchFamily="2" charset="0"/>
                </a:rPr>
                <a:t>Closeup</a:t>
              </a:r>
              <a:r>
                <a:rPr lang="en-US" sz="1050" spc="300" dirty="0">
                  <a:latin typeface="Poppins" panose="00000500000000000000" pitchFamily="2" charset="0"/>
                  <a:cs typeface="Poppins" panose="00000500000000000000" pitchFamily="2" charset="0"/>
                </a:rPr>
                <a:t> Photo</a:t>
              </a:r>
            </a:p>
          </p:txBody>
        </p:sp>
      </p:grpSp>
      <p:sp>
        <p:nvSpPr>
          <p:cNvPr id="26" name="Rounded Rectangle 25"/>
          <p:cNvSpPr/>
          <p:nvPr/>
        </p:nvSpPr>
        <p:spPr>
          <a:xfrm>
            <a:off x="4495987" y="4654154"/>
            <a:ext cx="4590327" cy="1494967"/>
          </a:xfrm>
          <a:prstGeom prst="roundRect">
            <a:avLst/>
          </a:prstGeom>
          <a:solidFill>
            <a:schemeClr val="accent2"/>
          </a:solidFill>
          <a:ln>
            <a:noFill/>
          </a:ln>
          <a:effectLst>
            <a:outerShdw blurRad="254000" dist="1270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ounded Rectangle 30"/>
          <p:cNvSpPr/>
          <p:nvPr/>
        </p:nvSpPr>
        <p:spPr>
          <a:xfrm>
            <a:off x="4495986" y="2930327"/>
            <a:ext cx="4590327" cy="1494967"/>
          </a:xfrm>
          <a:prstGeom prst="roundRect">
            <a:avLst/>
          </a:prstGeom>
          <a:solidFill>
            <a:schemeClr val="accent3"/>
          </a:solidFill>
          <a:ln>
            <a:noFill/>
          </a:ln>
          <a:effectLst>
            <a:outerShdw blurRad="254000" dist="1270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ounded Rectangle 31"/>
          <p:cNvSpPr/>
          <p:nvPr/>
        </p:nvSpPr>
        <p:spPr>
          <a:xfrm>
            <a:off x="4495985" y="1206500"/>
            <a:ext cx="4590327" cy="1494967"/>
          </a:xfrm>
          <a:prstGeom prst="roundRect">
            <a:avLst/>
          </a:prstGeom>
          <a:solidFill>
            <a:schemeClr val="accent4"/>
          </a:solidFill>
          <a:ln>
            <a:noFill/>
          </a:ln>
          <a:effectLst>
            <a:outerShdw blurRad="254000" dist="1270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p:cNvGrpSpPr/>
          <p:nvPr/>
        </p:nvGrpSpPr>
        <p:grpSpPr>
          <a:xfrm>
            <a:off x="5022661" y="1467479"/>
            <a:ext cx="3536975" cy="996990"/>
            <a:chOff x="4946625" y="1519639"/>
            <a:chExt cx="3536975" cy="996990"/>
          </a:xfrm>
        </p:grpSpPr>
        <p:sp>
          <p:nvSpPr>
            <p:cNvPr id="33" name="TextBox 32">
              <a:extLst>
                <a:ext uri="{FF2B5EF4-FFF2-40B4-BE49-F238E27FC236}">
                  <a16:creationId xmlns:a16="http://schemas.microsoft.com/office/drawing/2014/main" id="{66DEED84-695A-4BE1-AB28-A6309DFB62FD}"/>
                </a:ext>
              </a:extLst>
            </p:cNvPr>
            <p:cNvSpPr txBox="1"/>
            <p:nvPr/>
          </p:nvSpPr>
          <p:spPr>
            <a:xfrm>
              <a:off x="4946625" y="1519639"/>
              <a:ext cx="1965603" cy="400110"/>
            </a:xfrm>
            <a:prstGeom prst="rect">
              <a:avLst/>
            </a:prstGeom>
            <a:noFill/>
          </p:spPr>
          <p:txBody>
            <a:bodyPr wrap="none" rtlCol="0">
              <a:spAutoFit/>
            </a:bodyPr>
            <a:lstStyle/>
            <a:p>
              <a:r>
                <a:rPr lang="en-US" sz="2000" b="1" dirty="0">
                  <a:solidFill>
                    <a:schemeClr val="bg1"/>
                  </a:solidFill>
                  <a:latin typeface="Poppins" panose="00000500000000000000" pitchFamily="2" charset="0"/>
                  <a:cs typeface="Poppins" panose="00000500000000000000" pitchFamily="2" charset="0"/>
                </a:rPr>
                <a:t>Classic Photo</a:t>
              </a:r>
            </a:p>
          </p:txBody>
        </p:sp>
        <p:sp>
          <p:nvSpPr>
            <p:cNvPr id="34" name="Rectangle 33">
              <a:extLst>
                <a:ext uri="{FF2B5EF4-FFF2-40B4-BE49-F238E27FC236}">
                  <a16:creationId xmlns:a16="http://schemas.microsoft.com/office/drawing/2014/main" id="{AA5BF70B-206B-4722-B8EF-29F8198C1AB6}"/>
                </a:ext>
              </a:extLst>
            </p:cNvPr>
            <p:cNvSpPr/>
            <p:nvPr/>
          </p:nvSpPr>
          <p:spPr>
            <a:xfrm>
              <a:off x="5000756" y="1916465"/>
              <a:ext cx="3482844" cy="600164"/>
            </a:xfrm>
            <a:prstGeom prst="rect">
              <a:avLst/>
            </a:prstGeom>
          </p:spPr>
          <p:txBody>
            <a:bodyPr wrap="square">
              <a:spAutoFit/>
            </a:bodyPr>
            <a:lstStyle/>
            <a:p>
              <a:pPr algn="just">
                <a:lnSpc>
                  <a:spcPct val="150000"/>
                </a:lnSpc>
              </a:pPr>
              <a:r>
                <a:rPr lang="en-US" sz="1100" i="1" spc="300" dirty="0" err="1">
                  <a:solidFill>
                    <a:schemeClr val="bg1"/>
                  </a:solidFill>
                  <a:latin typeface="Poppins" panose="00000500000000000000" pitchFamily="2" charset="0"/>
                  <a:cs typeface="Poppins" panose="00000500000000000000" pitchFamily="2" charset="0"/>
                </a:rPr>
                <a:t>Awond</a:t>
              </a:r>
              <a:r>
                <a:rPr lang="en-US" sz="1100" i="1" spc="300" dirty="0">
                  <a:solidFill>
                    <a:schemeClr val="bg1"/>
                  </a:solidFill>
                  <a:latin typeface="Poppins" panose="00000500000000000000" pitchFamily="2" charset="0"/>
                  <a:cs typeface="Poppins" panose="00000500000000000000" pitchFamily="2" charset="0"/>
                </a:rPr>
                <a:t> </a:t>
              </a:r>
              <a:r>
                <a:rPr lang="en-US" sz="1100" i="1" spc="300" dirty="0" err="1">
                  <a:solidFill>
                    <a:schemeClr val="bg1"/>
                  </a:solidFill>
                  <a:latin typeface="Poppins" panose="00000500000000000000" pitchFamily="2" charset="0"/>
                  <a:cs typeface="Poppins" panose="00000500000000000000" pitchFamily="2" charset="0"/>
                </a:rPr>
                <a:t>erfuls</a:t>
              </a:r>
              <a:r>
                <a:rPr lang="en-US" sz="1100" i="1" spc="300" dirty="0">
                  <a:solidFill>
                    <a:schemeClr val="bg1"/>
                  </a:solidFill>
                  <a:latin typeface="Poppins" panose="00000500000000000000" pitchFamily="2" charset="0"/>
                  <a:cs typeface="Poppins" panose="00000500000000000000" pitchFamily="2" charset="0"/>
                </a:rPr>
                <a:t> </a:t>
              </a:r>
              <a:r>
                <a:rPr lang="en-US" sz="1100" i="1" spc="300" dirty="0" err="1">
                  <a:solidFill>
                    <a:schemeClr val="bg1"/>
                  </a:solidFill>
                  <a:latin typeface="Poppins" panose="00000500000000000000" pitchFamily="2" charset="0"/>
                  <a:cs typeface="Poppins" panose="00000500000000000000" pitchFamily="2" charset="0"/>
                </a:rPr>
                <a:t>erehas</a:t>
              </a:r>
              <a:r>
                <a:rPr lang="en-US" sz="1100" i="1" spc="300" dirty="0">
                  <a:solidFill>
                    <a:schemeClr val="bg1"/>
                  </a:solidFill>
                  <a:latin typeface="Poppins" panose="00000500000000000000" pitchFamily="2" charset="0"/>
                  <a:cs typeface="Poppins" panose="00000500000000000000" pitchFamily="2" charset="0"/>
                </a:rPr>
                <a:t> taken has taken posse </a:t>
              </a:r>
              <a:r>
                <a:rPr lang="en-US" sz="1100" i="1" spc="300" dirty="0" err="1">
                  <a:solidFill>
                    <a:schemeClr val="bg1"/>
                  </a:solidFill>
                  <a:latin typeface="Poppins" panose="00000500000000000000" pitchFamily="2" charset="0"/>
                  <a:cs typeface="Poppins" panose="00000500000000000000" pitchFamily="2" charset="0"/>
                </a:rPr>
                <a:t>erfuls</a:t>
              </a:r>
              <a:r>
                <a:rPr lang="en-US" sz="1100" i="1" spc="300" dirty="0">
                  <a:solidFill>
                    <a:schemeClr val="bg1"/>
                  </a:solidFill>
                  <a:latin typeface="Poppins" panose="00000500000000000000" pitchFamily="2" charset="0"/>
                  <a:cs typeface="Poppins" panose="00000500000000000000" pitchFamily="2" charset="0"/>
                </a:rPr>
                <a:t> has</a:t>
              </a:r>
              <a:endParaRPr lang="id-ID" sz="1100" i="1" spc="300" dirty="0">
                <a:solidFill>
                  <a:schemeClr val="bg1"/>
                </a:solidFill>
                <a:latin typeface="Poppins" panose="00000500000000000000" pitchFamily="2" charset="0"/>
                <a:cs typeface="Poppins" panose="00000500000000000000" pitchFamily="2" charset="0"/>
              </a:endParaRPr>
            </a:p>
          </p:txBody>
        </p:sp>
      </p:grpSp>
      <p:grpSp>
        <p:nvGrpSpPr>
          <p:cNvPr id="35" name="Group 34"/>
          <p:cNvGrpSpPr/>
          <p:nvPr/>
        </p:nvGrpSpPr>
        <p:grpSpPr>
          <a:xfrm>
            <a:off x="5012115" y="3191689"/>
            <a:ext cx="3536975" cy="996990"/>
            <a:chOff x="4946625" y="1519639"/>
            <a:chExt cx="3536975" cy="996990"/>
          </a:xfrm>
        </p:grpSpPr>
        <p:sp>
          <p:nvSpPr>
            <p:cNvPr id="36" name="TextBox 35">
              <a:extLst>
                <a:ext uri="{FF2B5EF4-FFF2-40B4-BE49-F238E27FC236}">
                  <a16:creationId xmlns:a16="http://schemas.microsoft.com/office/drawing/2014/main" id="{66DEED84-695A-4BE1-AB28-A6309DFB62FD}"/>
                </a:ext>
              </a:extLst>
            </p:cNvPr>
            <p:cNvSpPr txBox="1"/>
            <p:nvPr/>
          </p:nvSpPr>
          <p:spPr>
            <a:xfrm>
              <a:off x="4946625" y="1519639"/>
              <a:ext cx="2018501" cy="400110"/>
            </a:xfrm>
            <a:prstGeom prst="rect">
              <a:avLst/>
            </a:prstGeom>
            <a:noFill/>
          </p:spPr>
          <p:txBody>
            <a:bodyPr wrap="none" rtlCol="0">
              <a:spAutoFit/>
            </a:bodyPr>
            <a:lstStyle/>
            <a:p>
              <a:r>
                <a:rPr lang="en-US" sz="2000" b="1" dirty="0">
                  <a:solidFill>
                    <a:schemeClr val="bg1"/>
                  </a:solidFill>
                  <a:latin typeface="Poppins" panose="00000500000000000000" pitchFamily="2" charset="0"/>
                  <a:cs typeface="Poppins" panose="00000500000000000000" pitchFamily="2" charset="0"/>
                </a:rPr>
                <a:t>Modern Photo</a:t>
              </a:r>
            </a:p>
          </p:txBody>
        </p:sp>
        <p:sp>
          <p:nvSpPr>
            <p:cNvPr id="37" name="Rectangle 36">
              <a:extLst>
                <a:ext uri="{FF2B5EF4-FFF2-40B4-BE49-F238E27FC236}">
                  <a16:creationId xmlns:a16="http://schemas.microsoft.com/office/drawing/2014/main" id="{AA5BF70B-206B-4722-B8EF-29F8198C1AB6}"/>
                </a:ext>
              </a:extLst>
            </p:cNvPr>
            <p:cNvSpPr/>
            <p:nvPr/>
          </p:nvSpPr>
          <p:spPr>
            <a:xfrm>
              <a:off x="5000756" y="1916465"/>
              <a:ext cx="3482844" cy="600164"/>
            </a:xfrm>
            <a:prstGeom prst="rect">
              <a:avLst/>
            </a:prstGeom>
          </p:spPr>
          <p:txBody>
            <a:bodyPr wrap="square">
              <a:spAutoFit/>
            </a:bodyPr>
            <a:lstStyle/>
            <a:p>
              <a:pPr algn="just">
                <a:lnSpc>
                  <a:spcPct val="150000"/>
                </a:lnSpc>
              </a:pPr>
              <a:r>
                <a:rPr lang="en-US" sz="1100" i="1" spc="300" dirty="0" err="1">
                  <a:solidFill>
                    <a:schemeClr val="bg1"/>
                  </a:solidFill>
                  <a:latin typeface="Poppins" panose="00000500000000000000" pitchFamily="2" charset="0"/>
                  <a:cs typeface="Poppins" panose="00000500000000000000" pitchFamily="2" charset="0"/>
                </a:rPr>
                <a:t>Awond</a:t>
              </a:r>
              <a:r>
                <a:rPr lang="en-US" sz="1100" i="1" spc="300" dirty="0">
                  <a:solidFill>
                    <a:schemeClr val="bg1"/>
                  </a:solidFill>
                  <a:latin typeface="Poppins" panose="00000500000000000000" pitchFamily="2" charset="0"/>
                  <a:cs typeface="Poppins" panose="00000500000000000000" pitchFamily="2" charset="0"/>
                </a:rPr>
                <a:t> </a:t>
              </a:r>
              <a:r>
                <a:rPr lang="en-US" sz="1100" i="1" spc="300" dirty="0" err="1">
                  <a:solidFill>
                    <a:schemeClr val="bg1"/>
                  </a:solidFill>
                  <a:latin typeface="Poppins" panose="00000500000000000000" pitchFamily="2" charset="0"/>
                  <a:cs typeface="Poppins" panose="00000500000000000000" pitchFamily="2" charset="0"/>
                </a:rPr>
                <a:t>erfuls</a:t>
              </a:r>
              <a:r>
                <a:rPr lang="en-US" sz="1100" i="1" spc="300" dirty="0">
                  <a:solidFill>
                    <a:schemeClr val="bg1"/>
                  </a:solidFill>
                  <a:latin typeface="Poppins" panose="00000500000000000000" pitchFamily="2" charset="0"/>
                  <a:cs typeface="Poppins" panose="00000500000000000000" pitchFamily="2" charset="0"/>
                </a:rPr>
                <a:t> </a:t>
              </a:r>
              <a:r>
                <a:rPr lang="en-US" sz="1100" i="1" spc="300" dirty="0" err="1">
                  <a:solidFill>
                    <a:schemeClr val="bg1"/>
                  </a:solidFill>
                  <a:latin typeface="Poppins" panose="00000500000000000000" pitchFamily="2" charset="0"/>
                  <a:cs typeface="Poppins" panose="00000500000000000000" pitchFamily="2" charset="0"/>
                </a:rPr>
                <a:t>erehas</a:t>
              </a:r>
              <a:r>
                <a:rPr lang="en-US" sz="1100" i="1" spc="300" dirty="0">
                  <a:solidFill>
                    <a:schemeClr val="bg1"/>
                  </a:solidFill>
                  <a:latin typeface="Poppins" panose="00000500000000000000" pitchFamily="2" charset="0"/>
                  <a:cs typeface="Poppins" panose="00000500000000000000" pitchFamily="2" charset="0"/>
                </a:rPr>
                <a:t> taken has taken posse </a:t>
              </a:r>
              <a:r>
                <a:rPr lang="en-US" sz="1100" i="1" spc="300" dirty="0" err="1">
                  <a:solidFill>
                    <a:schemeClr val="bg1"/>
                  </a:solidFill>
                  <a:latin typeface="Poppins" panose="00000500000000000000" pitchFamily="2" charset="0"/>
                  <a:cs typeface="Poppins" panose="00000500000000000000" pitchFamily="2" charset="0"/>
                </a:rPr>
                <a:t>erfuls</a:t>
              </a:r>
              <a:r>
                <a:rPr lang="en-US" sz="1100" i="1" spc="300" dirty="0">
                  <a:solidFill>
                    <a:schemeClr val="bg1"/>
                  </a:solidFill>
                  <a:latin typeface="Poppins" panose="00000500000000000000" pitchFamily="2" charset="0"/>
                  <a:cs typeface="Poppins" panose="00000500000000000000" pitchFamily="2" charset="0"/>
                </a:rPr>
                <a:t> has</a:t>
              </a:r>
              <a:endParaRPr lang="id-ID" sz="1100" i="1" spc="300" dirty="0">
                <a:solidFill>
                  <a:schemeClr val="bg1"/>
                </a:solidFill>
                <a:latin typeface="Poppins" panose="00000500000000000000" pitchFamily="2" charset="0"/>
                <a:cs typeface="Poppins" panose="00000500000000000000" pitchFamily="2" charset="0"/>
              </a:endParaRPr>
            </a:p>
          </p:txBody>
        </p:sp>
      </p:grpSp>
      <p:grpSp>
        <p:nvGrpSpPr>
          <p:cNvPr id="38" name="Group 37"/>
          <p:cNvGrpSpPr/>
          <p:nvPr/>
        </p:nvGrpSpPr>
        <p:grpSpPr>
          <a:xfrm>
            <a:off x="5001569" y="4877799"/>
            <a:ext cx="3536975" cy="996990"/>
            <a:chOff x="4946625" y="1519639"/>
            <a:chExt cx="3536975" cy="996990"/>
          </a:xfrm>
        </p:grpSpPr>
        <p:sp>
          <p:nvSpPr>
            <p:cNvPr id="39" name="TextBox 38">
              <a:extLst>
                <a:ext uri="{FF2B5EF4-FFF2-40B4-BE49-F238E27FC236}">
                  <a16:creationId xmlns:a16="http://schemas.microsoft.com/office/drawing/2014/main" id="{66DEED84-695A-4BE1-AB28-A6309DFB62FD}"/>
                </a:ext>
              </a:extLst>
            </p:cNvPr>
            <p:cNvSpPr txBox="1"/>
            <p:nvPr/>
          </p:nvSpPr>
          <p:spPr>
            <a:xfrm>
              <a:off x="4946625" y="1519639"/>
              <a:ext cx="1750800" cy="400110"/>
            </a:xfrm>
            <a:prstGeom prst="rect">
              <a:avLst/>
            </a:prstGeom>
            <a:noFill/>
          </p:spPr>
          <p:txBody>
            <a:bodyPr wrap="none" rtlCol="0">
              <a:spAutoFit/>
            </a:bodyPr>
            <a:lstStyle/>
            <a:p>
              <a:r>
                <a:rPr lang="en-US" sz="2000" b="1" dirty="0">
                  <a:solidFill>
                    <a:schemeClr val="bg1"/>
                  </a:solidFill>
                  <a:latin typeface="Poppins" panose="00000500000000000000" pitchFamily="2" charset="0"/>
                  <a:cs typeface="Poppins" panose="00000500000000000000" pitchFamily="2" charset="0"/>
                </a:rPr>
                <a:t>Other Photo</a:t>
              </a:r>
            </a:p>
          </p:txBody>
        </p:sp>
        <p:sp>
          <p:nvSpPr>
            <p:cNvPr id="40" name="Rectangle 39">
              <a:extLst>
                <a:ext uri="{FF2B5EF4-FFF2-40B4-BE49-F238E27FC236}">
                  <a16:creationId xmlns:a16="http://schemas.microsoft.com/office/drawing/2014/main" id="{AA5BF70B-206B-4722-B8EF-29F8198C1AB6}"/>
                </a:ext>
              </a:extLst>
            </p:cNvPr>
            <p:cNvSpPr/>
            <p:nvPr/>
          </p:nvSpPr>
          <p:spPr>
            <a:xfrm>
              <a:off x="5000756" y="1916465"/>
              <a:ext cx="3482844" cy="600164"/>
            </a:xfrm>
            <a:prstGeom prst="rect">
              <a:avLst/>
            </a:prstGeom>
          </p:spPr>
          <p:txBody>
            <a:bodyPr wrap="square">
              <a:spAutoFit/>
            </a:bodyPr>
            <a:lstStyle/>
            <a:p>
              <a:pPr algn="just">
                <a:lnSpc>
                  <a:spcPct val="150000"/>
                </a:lnSpc>
              </a:pPr>
              <a:r>
                <a:rPr lang="en-US" sz="1100" i="1" spc="300" dirty="0" err="1">
                  <a:solidFill>
                    <a:schemeClr val="bg1"/>
                  </a:solidFill>
                  <a:latin typeface="Poppins" panose="00000500000000000000" pitchFamily="2" charset="0"/>
                  <a:cs typeface="Poppins" panose="00000500000000000000" pitchFamily="2" charset="0"/>
                </a:rPr>
                <a:t>Awond</a:t>
              </a:r>
              <a:r>
                <a:rPr lang="en-US" sz="1100" i="1" spc="300" dirty="0">
                  <a:solidFill>
                    <a:schemeClr val="bg1"/>
                  </a:solidFill>
                  <a:latin typeface="Poppins" panose="00000500000000000000" pitchFamily="2" charset="0"/>
                  <a:cs typeface="Poppins" panose="00000500000000000000" pitchFamily="2" charset="0"/>
                </a:rPr>
                <a:t> </a:t>
              </a:r>
              <a:r>
                <a:rPr lang="en-US" sz="1100" i="1" spc="300" dirty="0" err="1">
                  <a:solidFill>
                    <a:schemeClr val="bg1"/>
                  </a:solidFill>
                  <a:latin typeface="Poppins" panose="00000500000000000000" pitchFamily="2" charset="0"/>
                  <a:cs typeface="Poppins" panose="00000500000000000000" pitchFamily="2" charset="0"/>
                </a:rPr>
                <a:t>erfuls</a:t>
              </a:r>
              <a:r>
                <a:rPr lang="en-US" sz="1100" i="1" spc="300" dirty="0">
                  <a:solidFill>
                    <a:schemeClr val="bg1"/>
                  </a:solidFill>
                  <a:latin typeface="Poppins" panose="00000500000000000000" pitchFamily="2" charset="0"/>
                  <a:cs typeface="Poppins" panose="00000500000000000000" pitchFamily="2" charset="0"/>
                </a:rPr>
                <a:t> </a:t>
              </a:r>
              <a:r>
                <a:rPr lang="en-US" sz="1100" i="1" spc="300" dirty="0" err="1">
                  <a:solidFill>
                    <a:schemeClr val="bg1"/>
                  </a:solidFill>
                  <a:latin typeface="Poppins" panose="00000500000000000000" pitchFamily="2" charset="0"/>
                  <a:cs typeface="Poppins" panose="00000500000000000000" pitchFamily="2" charset="0"/>
                </a:rPr>
                <a:t>erehas</a:t>
              </a:r>
              <a:r>
                <a:rPr lang="en-US" sz="1100" i="1" spc="300" dirty="0">
                  <a:solidFill>
                    <a:schemeClr val="bg1"/>
                  </a:solidFill>
                  <a:latin typeface="Poppins" panose="00000500000000000000" pitchFamily="2" charset="0"/>
                  <a:cs typeface="Poppins" panose="00000500000000000000" pitchFamily="2" charset="0"/>
                </a:rPr>
                <a:t> taken has taken posse </a:t>
              </a:r>
              <a:r>
                <a:rPr lang="en-US" sz="1100" i="1" spc="300" dirty="0" err="1">
                  <a:solidFill>
                    <a:schemeClr val="bg1"/>
                  </a:solidFill>
                  <a:latin typeface="Poppins" panose="00000500000000000000" pitchFamily="2" charset="0"/>
                  <a:cs typeface="Poppins" panose="00000500000000000000" pitchFamily="2" charset="0"/>
                </a:rPr>
                <a:t>erfuls</a:t>
              </a:r>
              <a:r>
                <a:rPr lang="en-US" sz="1100" i="1" spc="300" dirty="0">
                  <a:solidFill>
                    <a:schemeClr val="bg1"/>
                  </a:solidFill>
                  <a:latin typeface="Poppins" panose="00000500000000000000" pitchFamily="2" charset="0"/>
                  <a:cs typeface="Poppins" panose="00000500000000000000" pitchFamily="2" charset="0"/>
                </a:rPr>
                <a:t> has</a:t>
              </a:r>
              <a:endParaRPr lang="id-ID" sz="1100" i="1" spc="300" dirty="0">
                <a:solidFill>
                  <a:schemeClr val="bg1"/>
                </a:solidFill>
                <a:latin typeface="Poppins" panose="00000500000000000000" pitchFamily="2" charset="0"/>
                <a:cs typeface="Poppins" panose="00000500000000000000" pitchFamily="2" charset="0"/>
              </a:endParaRPr>
            </a:p>
          </p:txBody>
        </p:sp>
      </p:grpSp>
    </p:spTree>
    <p:extLst>
      <p:ext uri="{BB962C8B-B14F-4D97-AF65-F5344CB8AC3E}">
        <p14:creationId xmlns:p14="http://schemas.microsoft.com/office/powerpoint/2010/main" val="697682403"/>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7" name="Freeform 26"/>
          <p:cNvSpPr/>
          <p:nvPr/>
        </p:nvSpPr>
        <p:spPr>
          <a:xfrm>
            <a:off x="1025656" y="723015"/>
            <a:ext cx="10125835" cy="5426611"/>
          </a:xfrm>
          <a:custGeom>
            <a:avLst/>
            <a:gdLst>
              <a:gd name="connsiteX0" fmla="*/ 7633997 w 10125835"/>
              <a:gd name="connsiteY0" fmla="*/ 4758075 h 5426611"/>
              <a:gd name="connsiteX1" fmla="*/ 7968265 w 10125835"/>
              <a:gd name="connsiteY1" fmla="*/ 5092343 h 5426611"/>
              <a:gd name="connsiteX2" fmla="*/ 7633997 w 10125835"/>
              <a:gd name="connsiteY2" fmla="*/ 5426611 h 5426611"/>
              <a:gd name="connsiteX3" fmla="*/ 7299729 w 10125835"/>
              <a:gd name="connsiteY3" fmla="*/ 5092343 h 5426611"/>
              <a:gd name="connsiteX4" fmla="*/ 7633997 w 10125835"/>
              <a:gd name="connsiteY4" fmla="*/ 4758075 h 5426611"/>
              <a:gd name="connsiteX5" fmla="*/ 1997968 w 10125835"/>
              <a:gd name="connsiteY5" fmla="*/ 4722908 h 5426611"/>
              <a:gd name="connsiteX6" fmla="*/ 2332236 w 10125835"/>
              <a:gd name="connsiteY6" fmla="*/ 5057176 h 5426611"/>
              <a:gd name="connsiteX7" fmla="*/ 1997968 w 10125835"/>
              <a:gd name="connsiteY7" fmla="*/ 5391444 h 5426611"/>
              <a:gd name="connsiteX8" fmla="*/ 1663700 w 10125835"/>
              <a:gd name="connsiteY8" fmla="*/ 5057176 h 5426611"/>
              <a:gd name="connsiteX9" fmla="*/ 1997968 w 10125835"/>
              <a:gd name="connsiteY9" fmla="*/ 4722908 h 5426611"/>
              <a:gd name="connsiteX10" fmla="*/ 9713658 w 10125835"/>
              <a:gd name="connsiteY10" fmla="*/ 4283208 h 5426611"/>
              <a:gd name="connsiteX11" fmla="*/ 10118225 w 10125835"/>
              <a:gd name="connsiteY11" fmla="*/ 4687775 h 5426611"/>
              <a:gd name="connsiteX12" fmla="*/ 9713658 w 10125835"/>
              <a:gd name="connsiteY12" fmla="*/ 5092342 h 5426611"/>
              <a:gd name="connsiteX13" fmla="*/ 9309091 w 10125835"/>
              <a:gd name="connsiteY13" fmla="*/ 4687775 h 5426611"/>
              <a:gd name="connsiteX14" fmla="*/ 9713658 w 10125835"/>
              <a:gd name="connsiteY14" fmla="*/ 4283208 h 5426611"/>
              <a:gd name="connsiteX15" fmla="*/ 4077628 w 10125835"/>
              <a:gd name="connsiteY15" fmla="*/ 4248041 h 5426611"/>
              <a:gd name="connsiteX16" fmla="*/ 4482195 w 10125835"/>
              <a:gd name="connsiteY16" fmla="*/ 4652608 h 5426611"/>
              <a:gd name="connsiteX17" fmla="*/ 4077628 w 10125835"/>
              <a:gd name="connsiteY17" fmla="*/ 5057175 h 5426611"/>
              <a:gd name="connsiteX18" fmla="*/ 3673061 w 10125835"/>
              <a:gd name="connsiteY18" fmla="*/ 4652608 h 5426611"/>
              <a:gd name="connsiteX19" fmla="*/ 4077628 w 10125835"/>
              <a:gd name="connsiteY19" fmla="*/ 4248041 h 5426611"/>
              <a:gd name="connsiteX20" fmla="*/ 6313197 w 10125835"/>
              <a:gd name="connsiteY20" fmla="*/ 3403740 h 5426611"/>
              <a:gd name="connsiteX21" fmla="*/ 6990365 w 10125835"/>
              <a:gd name="connsiteY21" fmla="*/ 4080908 h 5426611"/>
              <a:gd name="connsiteX22" fmla="*/ 6313197 w 10125835"/>
              <a:gd name="connsiteY22" fmla="*/ 4758076 h 5426611"/>
              <a:gd name="connsiteX23" fmla="*/ 5636029 w 10125835"/>
              <a:gd name="connsiteY23" fmla="*/ 4080908 h 5426611"/>
              <a:gd name="connsiteX24" fmla="*/ 6313197 w 10125835"/>
              <a:gd name="connsiteY24" fmla="*/ 3403740 h 5426611"/>
              <a:gd name="connsiteX25" fmla="*/ 677168 w 10125835"/>
              <a:gd name="connsiteY25" fmla="*/ 3368573 h 5426611"/>
              <a:gd name="connsiteX26" fmla="*/ 1354336 w 10125835"/>
              <a:gd name="connsiteY26" fmla="*/ 4045741 h 5426611"/>
              <a:gd name="connsiteX27" fmla="*/ 677168 w 10125835"/>
              <a:gd name="connsiteY27" fmla="*/ 4722909 h 5426611"/>
              <a:gd name="connsiteX28" fmla="*/ 0 w 10125835"/>
              <a:gd name="connsiteY28" fmla="*/ 4045741 h 5426611"/>
              <a:gd name="connsiteX29" fmla="*/ 677168 w 10125835"/>
              <a:gd name="connsiteY29" fmla="*/ 3368573 h 5426611"/>
              <a:gd name="connsiteX30" fmla="*/ 8473982 w 10125835"/>
              <a:gd name="connsiteY30" fmla="*/ 3069472 h 5426611"/>
              <a:gd name="connsiteX31" fmla="*/ 8979700 w 10125835"/>
              <a:gd name="connsiteY31" fmla="*/ 3575190 h 5426611"/>
              <a:gd name="connsiteX32" fmla="*/ 8473982 w 10125835"/>
              <a:gd name="connsiteY32" fmla="*/ 4080908 h 5426611"/>
              <a:gd name="connsiteX33" fmla="*/ 7968264 w 10125835"/>
              <a:gd name="connsiteY33" fmla="*/ 3575190 h 5426611"/>
              <a:gd name="connsiteX34" fmla="*/ 8473982 w 10125835"/>
              <a:gd name="connsiteY34" fmla="*/ 3069472 h 5426611"/>
              <a:gd name="connsiteX35" fmla="*/ 2837953 w 10125835"/>
              <a:gd name="connsiteY35" fmla="*/ 3034305 h 5426611"/>
              <a:gd name="connsiteX36" fmla="*/ 3343670 w 10125835"/>
              <a:gd name="connsiteY36" fmla="*/ 3540023 h 5426611"/>
              <a:gd name="connsiteX37" fmla="*/ 2837953 w 10125835"/>
              <a:gd name="connsiteY37" fmla="*/ 4045741 h 5426611"/>
              <a:gd name="connsiteX38" fmla="*/ 2332235 w 10125835"/>
              <a:gd name="connsiteY38" fmla="*/ 3540023 h 5426611"/>
              <a:gd name="connsiteX39" fmla="*/ 2837953 w 10125835"/>
              <a:gd name="connsiteY39" fmla="*/ 3034305 h 5426611"/>
              <a:gd name="connsiteX40" fmla="*/ 7641607 w 10125835"/>
              <a:gd name="connsiteY40" fmla="*/ 1723769 h 5426611"/>
              <a:gd name="connsiteX41" fmla="*/ 7975875 w 10125835"/>
              <a:gd name="connsiteY41" fmla="*/ 2058037 h 5426611"/>
              <a:gd name="connsiteX42" fmla="*/ 7641607 w 10125835"/>
              <a:gd name="connsiteY42" fmla="*/ 2392305 h 5426611"/>
              <a:gd name="connsiteX43" fmla="*/ 7307339 w 10125835"/>
              <a:gd name="connsiteY43" fmla="*/ 2058037 h 5426611"/>
              <a:gd name="connsiteX44" fmla="*/ 7641607 w 10125835"/>
              <a:gd name="connsiteY44" fmla="*/ 1723769 h 5426611"/>
              <a:gd name="connsiteX45" fmla="*/ 2005580 w 10125835"/>
              <a:gd name="connsiteY45" fmla="*/ 1688602 h 5426611"/>
              <a:gd name="connsiteX46" fmla="*/ 2339847 w 10125835"/>
              <a:gd name="connsiteY46" fmla="*/ 2022870 h 5426611"/>
              <a:gd name="connsiteX47" fmla="*/ 2005580 w 10125835"/>
              <a:gd name="connsiteY47" fmla="*/ 2357138 h 5426611"/>
              <a:gd name="connsiteX48" fmla="*/ 1671311 w 10125835"/>
              <a:gd name="connsiteY48" fmla="*/ 2022870 h 5426611"/>
              <a:gd name="connsiteX49" fmla="*/ 2005580 w 10125835"/>
              <a:gd name="connsiteY49" fmla="*/ 1688602 h 5426611"/>
              <a:gd name="connsiteX50" fmla="*/ 9721268 w 10125835"/>
              <a:gd name="connsiteY50" fmla="*/ 1248903 h 5426611"/>
              <a:gd name="connsiteX51" fmla="*/ 10125835 w 10125835"/>
              <a:gd name="connsiteY51" fmla="*/ 1653469 h 5426611"/>
              <a:gd name="connsiteX52" fmla="*/ 9721268 w 10125835"/>
              <a:gd name="connsiteY52" fmla="*/ 2058036 h 5426611"/>
              <a:gd name="connsiteX53" fmla="*/ 9316701 w 10125835"/>
              <a:gd name="connsiteY53" fmla="*/ 1653469 h 5426611"/>
              <a:gd name="connsiteX54" fmla="*/ 9721268 w 10125835"/>
              <a:gd name="connsiteY54" fmla="*/ 1248903 h 5426611"/>
              <a:gd name="connsiteX55" fmla="*/ 4085238 w 10125835"/>
              <a:gd name="connsiteY55" fmla="*/ 1213736 h 5426611"/>
              <a:gd name="connsiteX56" fmla="*/ 4489805 w 10125835"/>
              <a:gd name="connsiteY56" fmla="*/ 1618302 h 5426611"/>
              <a:gd name="connsiteX57" fmla="*/ 4085238 w 10125835"/>
              <a:gd name="connsiteY57" fmla="*/ 2022869 h 5426611"/>
              <a:gd name="connsiteX58" fmla="*/ 3680671 w 10125835"/>
              <a:gd name="connsiteY58" fmla="*/ 1618302 h 5426611"/>
              <a:gd name="connsiteX59" fmla="*/ 4085238 w 10125835"/>
              <a:gd name="connsiteY59" fmla="*/ 1213736 h 5426611"/>
              <a:gd name="connsiteX60" fmla="*/ 6320807 w 10125835"/>
              <a:gd name="connsiteY60" fmla="*/ 369435 h 5426611"/>
              <a:gd name="connsiteX61" fmla="*/ 6997975 w 10125835"/>
              <a:gd name="connsiteY61" fmla="*/ 1046603 h 5426611"/>
              <a:gd name="connsiteX62" fmla="*/ 6320807 w 10125835"/>
              <a:gd name="connsiteY62" fmla="*/ 1723770 h 5426611"/>
              <a:gd name="connsiteX63" fmla="*/ 5643639 w 10125835"/>
              <a:gd name="connsiteY63" fmla="*/ 1046603 h 5426611"/>
              <a:gd name="connsiteX64" fmla="*/ 6320807 w 10125835"/>
              <a:gd name="connsiteY64" fmla="*/ 369435 h 5426611"/>
              <a:gd name="connsiteX65" fmla="*/ 684779 w 10125835"/>
              <a:gd name="connsiteY65" fmla="*/ 334268 h 5426611"/>
              <a:gd name="connsiteX66" fmla="*/ 1361948 w 10125835"/>
              <a:gd name="connsiteY66" fmla="*/ 1011436 h 5426611"/>
              <a:gd name="connsiteX67" fmla="*/ 684779 w 10125835"/>
              <a:gd name="connsiteY67" fmla="*/ 1688603 h 5426611"/>
              <a:gd name="connsiteX68" fmla="*/ 7611 w 10125835"/>
              <a:gd name="connsiteY68" fmla="*/ 1011436 h 5426611"/>
              <a:gd name="connsiteX69" fmla="*/ 684779 w 10125835"/>
              <a:gd name="connsiteY69" fmla="*/ 334268 h 5426611"/>
              <a:gd name="connsiteX70" fmla="*/ 8481592 w 10125835"/>
              <a:gd name="connsiteY70" fmla="*/ 35167 h 5426611"/>
              <a:gd name="connsiteX71" fmla="*/ 8987310 w 10125835"/>
              <a:gd name="connsiteY71" fmla="*/ 540885 h 5426611"/>
              <a:gd name="connsiteX72" fmla="*/ 8481592 w 10125835"/>
              <a:gd name="connsiteY72" fmla="*/ 1046603 h 5426611"/>
              <a:gd name="connsiteX73" fmla="*/ 7975874 w 10125835"/>
              <a:gd name="connsiteY73" fmla="*/ 540885 h 5426611"/>
              <a:gd name="connsiteX74" fmla="*/ 8481592 w 10125835"/>
              <a:gd name="connsiteY74" fmla="*/ 35167 h 5426611"/>
              <a:gd name="connsiteX75" fmla="*/ 2845565 w 10125835"/>
              <a:gd name="connsiteY75" fmla="*/ 0 h 5426611"/>
              <a:gd name="connsiteX76" fmla="*/ 3351280 w 10125835"/>
              <a:gd name="connsiteY76" fmla="*/ 505718 h 5426611"/>
              <a:gd name="connsiteX77" fmla="*/ 2845565 w 10125835"/>
              <a:gd name="connsiteY77" fmla="*/ 1011436 h 5426611"/>
              <a:gd name="connsiteX78" fmla="*/ 2339847 w 10125835"/>
              <a:gd name="connsiteY78" fmla="*/ 505718 h 5426611"/>
              <a:gd name="connsiteX79" fmla="*/ 2845565 w 10125835"/>
              <a:gd name="connsiteY79" fmla="*/ 0 h 5426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10125835" h="5426611">
                <a:moveTo>
                  <a:pt x="7633997" y="4758075"/>
                </a:moveTo>
                <a:cubicBezTo>
                  <a:pt x="7818608" y="4758075"/>
                  <a:pt x="7968265" y="4907732"/>
                  <a:pt x="7968265" y="5092343"/>
                </a:cubicBezTo>
                <a:cubicBezTo>
                  <a:pt x="7968265" y="5276954"/>
                  <a:pt x="7818608" y="5426611"/>
                  <a:pt x="7633997" y="5426611"/>
                </a:cubicBezTo>
                <a:cubicBezTo>
                  <a:pt x="7449386" y="5426611"/>
                  <a:pt x="7299729" y="5276954"/>
                  <a:pt x="7299729" y="5092343"/>
                </a:cubicBezTo>
                <a:cubicBezTo>
                  <a:pt x="7299729" y="4907732"/>
                  <a:pt x="7449386" y="4758075"/>
                  <a:pt x="7633997" y="4758075"/>
                </a:cubicBezTo>
                <a:close/>
                <a:moveTo>
                  <a:pt x="1997968" y="4722908"/>
                </a:moveTo>
                <a:cubicBezTo>
                  <a:pt x="2182579" y="4722908"/>
                  <a:pt x="2332236" y="4872565"/>
                  <a:pt x="2332236" y="5057176"/>
                </a:cubicBezTo>
                <a:cubicBezTo>
                  <a:pt x="2332236" y="5241787"/>
                  <a:pt x="2182579" y="5391444"/>
                  <a:pt x="1997968" y="5391444"/>
                </a:cubicBezTo>
                <a:cubicBezTo>
                  <a:pt x="1813357" y="5391444"/>
                  <a:pt x="1663700" y="5241787"/>
                  <a:pt x="1663700" y="5057176"/>
                </a:cubicBezTo>
                <a:cubicBezTo>
                  <a:pt x="1663700" y="4872565"/>
                  <a:pt x="1813357" y="4722908"/>
                  <a:pt x="1997968" y="4722908"/>
                </a:cubicBezTo>
                <a:close/>
                <a:moveTo>
                  <a:pt x="9713658" y="4283208"/>
                </a:moveTo>
                <a:cubicBezTo>
                  <a:pt x="9937094" y="4283208"/>
                  <a:pt x="10118225" y="4464339"/>
                  <a:pt x="10118225" y="4687775"/>
                </a:cubicBezTo>
                <a:cubicBezTo>
                  <a:pt x="10118225" y="4911211"/>
                  <a:pt x="9937094" y="5092342"/>
                  <a:pt x="9713658" y="5092342"/>
                </a:cubicBezTo>
                <a:cubicBezTo>
                  <a:pt x="9490222" y="5092342"/>
                  <a:pt x="9309091" y="4911211"/>
                  <a:pt x="9309091" y="4687775"/>
                </a:cubicBezTo>
                <a:cubicBezTo>
                  <a:pt x="9309091" y="4464339"/>
                  <a:pt x="9490222" y="4283208"/>
                  <a:pt x="9713658" y="4283208"/>
                </a:cubicBezTo>
                <a:close/>
                <a:moveTo>
                  <a:pt x="4077628" y="4248041"/>
                </a:moveTo>
                <a:cubicBezTo>
                  <a:pt x="4301064" y="4248041"/>
                  <a:pt x="4482195" y="4429172"/>
                  <a:pt x="4482195" y="4652608"/>
                </a:cubicBezTo>
                <a:cubicBezTo>
                  <a:pt x="4482195" y="4876044"/>
                  <a:pt x="4301064" y="5057175"/>
                  <a:pt x="4077628" y="5057175"/>
                </a:cubicBezTo>
                <a:cubicBezTo>
                  <a:pt x="3854192" y="5057175"/>
                  <a:pt x="3673061" y="4876044"/>
                  <a:pt x="3673061" y="4652608"/>
                </a:cubicBezTo>
                <a:cubicBezTo>
                  <a:pt x="3673061" y="4429172"/>
                  <a:pt x="3854192" y="4248041"/>
                  <a:pt x="4077628" y="4248041"/>
                </a:cubicBezTo>
                <a:close/>
                <a:moveTo>
                  <a:pt x="6313197" y="3403740"/>
                </a:moveTo>
                <a:cubicBezTo>
                  <a:pt x="6687187" y="3403740"/>
                  <a:pt x="6990365" y="3706918"/>
                  <a:pt x="6990365" y="4080908"/>
                </a:cubicBezTo>
                <a:cubicBezTo>
                  <a:pt x="6990365" y="4454898"/>
                  <a:pt x="6687187" y="4758076"/>
                  <a:pt x="6313197" y="4758076"/>
                </a:cubicBezTo>
                <a:cubicBezTo>
                  <a:pt x="5939207" y="4758076"/>
                  <a:pt x="5636029" y="4454898"/>
                  <a:pt x="5636029" y="4080908"/>
                </a:cubicBezTo>
                <a:cubicBezTo>
                  <a:pt x="5636029" y="3706918"/>
                  <a:pt x="5939207" y="3403740"/>
                  <a:pt x="6313197" y="3403740"/>
                </a:cubicBezTo>
                <a:close/>
                <a:moveTo>
                  <a:pt x="677168" y="3368573"/>
                </a:moveTo>
                <a:cubicBezTo>
                  <a:pt x="1051158" y="3368573"/>
                  <a:pt x="1354336" y="3671751"/>
                  <a:pt x="1354336" y="4045741"/>
                </a:cubicBezTo>
                <a:cubicBezTo>
                  <a:pt x="1354336" y="4419731"/>
                  <a:pt x="1051158" y="4722909"/>
                  <a:pt x="677168" y="4722909"/>
                </a:cubicBezTo>
                <a:cubicBezTo>
                  <a:pt x="303178" y="4722909"/>
                  <a:pt x="0" y="4419731"/>
                  <a:pt x="0" y="4045741"/>
                </a:cubicBezTo>
                <a:cubicBezTo>
                  <a:pt x="0" y="3671751"/>
                  <a:pt x="303178" y="3368573"/>
                  <a:pt x="677168" y="3368573"/>
                </a:cubicBezTo>
                <a:close/>
                <a:moveTo>
                  <a:pt x="8473982" y="3069472"/>
                </a:moveTo>
                <a:cubicBezTo>
                  <a:pt x="8753282" y="3069472"/>
                  <a:pt x="8979700" y="3295890"/>
                  <a:pt x="8979700" y="3575190"/>
                </a:cubicBezTo>
                <a:cubicBezTo>
                  <a:pt x="8979700" y="3854490"/>
                  <a:pt x="8753282" y="4080908"/>
                  <a:pt x="8473982" y="4080908"/>
                </a:cubicBezTo>
                <a:cubicBezTo>
                  <a:pt x="8194682" y="4080908"/>
                  <a:pt x="7968264" y="3854490"/>
                  <a:pt x="7968264" y="3575190"/>
                </a:cubicBezTo>
                <a:cubicBezTo>
                  <a:pt x="7968264" y="3295890"/>
                  <a:pt x="8194682" y="3069472"/>
                  <a:pt x="8473982" y="3069472"/>
                </a:cubicBezTo>
                <a:close/>
                <a:moveTo>
                  <a:pt x="2837953" y="3034305"/>
                </a:moveTo>
                <a:cubicBezTo>
                  <a:pt x="3117253" y="3034305"/>
                  <a:pt x="3343670" y="3260723"/>
                  <a:pt x="3343670" y="3540023"/>
                </a:cubicBezTo>
                <a:cubicBezTo>
                  <a:pt x="3343670" y="3819323"/>
                  <a:pt x="3117253" y="4045741"/>
                  <a:pt x="2837953" y="4045741"/>
                </a:cubicBezTo>
                <a:cubicBezTo>
                  <a:pt x="2558653" y="4045741"/>
                  <a:pt x="2332235" y="3819323"/>
                  <a:pt x="2332235" y="3540023"/>
                </a:cubicBezTo>
                <a:cubicBezTo>
                  <a:pt x="2332235" y="3260723"/>
                  <a:pt x="2558653" y="3034305"/>
                  <a:pt x="2837953" y="3034305"/>
                </a:cubicBezTo>
                <a:close/>
                <a:moveTo>
                  <a:pt x="7641607" y="1723769"/>
                </a:moveTo>
                <a:cubicBezTo>
                  <a:pt x="7826218" y="1723769"/>
                  <a:pt x="7975875" y="1873426"/>
                  <a:pt x="7975875" y="2058037"/>
                </a:cubicBezTo>
                <a:cubicBezTo>
                  <a:pt x="7975875" y="2242648"/>
                  <a:pt x="7826218" y="2392305"/>
                  <a:pt x="7641607" y="2392305"/>
                </a:cubicBezTo>
                <a:cubicBezTo>
                  <a:pt x="7456996" y="2392305"/>
                  <a:pt x="7307339" y="2242648"/>
                  <a:pt x="7307339" y="2058037"/>
                </a:cubicBezTo>
                <a:cubicBezTo>
                  <a:pt x="7307339" y="1873426"/>
                  <a:pt x="7456996" y="1723769"/>
                  <a:pt x="7641607" y="1723769"/>
                </a:cubicBezTo>
                <a:close/>
                <a:moveTo>
                  <a:pt x="2005580" y="1688602"/>
                </a:moveTo>
                <a:cubicBezTo>
                  <a:pt x="2190191" y="1688602"/>
                  <a:pt x="2339847" y="1838259"/>
                  <a:pt x="2339847" y="2022870"/>
                </a:cubicBezTo>
                <a:cubicBezTo>
                  <a:pt x="2339847" y="2207481"/>
                  <a:pt x="2190191" y="2357138"/>
                  <a:pt x="2005580" y="2357138"/>
                </a:cubicBezTo>
                <a:cubicBezTo>
                  <a:pt x="1820968" y="2357138"/>
                  <a:pt x="1671311" y="2207481"/>
                  <a:pt x="1671311" y="2022870"/>
                </a:cubicBezTo>
                <a:cubicBezTo>
                  <a:pt x="1671311" y="1838259"/>
                  <a:pt x="1820968" y="1688602"/>
                  <a:pt x="2005580" y="1688602"/>
                </a:cubicBezTo>
                <a:close/>
                <a:moveTo>
                  <a:pt x="9721268" y="1248903"/>
                </a:moveTo>
                <a:cubicBezTo>
                  <a:pt x="9944704" y="1248903"/>
                  <a:pt x="10125835" y="1430033"/>
                  <a:pt x="10125835" y="1653469"/>
                </a:cubicBezTo>
                <a:cubicBezTo>
                  <a:pt x="10125835" y="1876905"/>
                  <a:pt x="9944704" y="2058036"/>
                  <a:pt x="9721268" y="2058036"/>
                </a:cubicBezTo>
                <a:cubicBezTo>
                  <a:pt x="9497832" y="2058036"/>
                  <a:pt x="9316701" y="1876905"/>
                  <a:pt x="9316701" y="1653469"/>
                </a:cubicBezTo>
                <a:cubicBezTo>
                  <a:pt x="9316701" y="1430033"/>
                  <a:pt x="9497832" y="1248903"/>
                  <a:pt x="9721268" y="1248903"/>
                </a:cubicBezTo>
                <a:close/>
                <a:moveTo>
                  <a:pt x="4085238" y="1213736"/>
                </a:moveTo>
                <a:cubicBezTo>
                  <a:pt x="4308674" y="1213736"/>
                  <a:pt x="4489805" y="1394866"/>
                  <a:pt x="4489805" y="1618302"/>
                </a:cubicBezTo>
                <a:cubicBezTo>
                  <a:pt x="4489805" y="1841738"/>
                  <a:pt x="4308674" y="2022869"/>
                  <a:pt x="4085238" y="2022869"/>
                </a:cubicBezTo>
                <a:cubicBezTo>
                  <a:pt x="3861802" y="2022869"/>
                  <a:pt x="3680671" y="1841738"/>
                  <a:pt x="3680671" y="1618302"/>
                </a:cubicBezTo>
                <a:cubicBezTo>
                  <a:pt x="3680671" y="1394866"/>
                  <a:pt x="3861802" y="1213736"/>
                  <a:pt x="4085238" y="1213736"/>
                </a:cubicBezTo>
                <a:close/>
                <a:moveTo>
                  <a:pt x="6320807" y="369435"/>
                </a:moveTo>
                <a:cubicBezTo>
                  <a:pt x="6694797" y="369435"/>
                  <a:pt x="6997975" y="672613"/>
                  <a:pt x="6997975" y="1046603"/>
                </a:cubicBezTo>
                <a:cubicBezTo>
                  <a:pt x="6997975" y="1420592"/>
                  <a:pt x="6694797" y="1723770"/>
                  <a:pt x="6320807" y="1723770"/>
                </a:cubicBezTo>
                <a:cubicBezTo>
                  <a:pt x="5946817" y="1723770"/>
                  <a:pt x="5643639" y="1420592"/>
                  <a:pt x="5643639" y="1046603"/>
                </a:cubicBezTo>
                <a:cubicBezTo>
                  <a:pt x="5643639" y="672613"/>
                  <a:pt x="5946817" y="369435"/>
                  <a:pt x="6320807" y="369435"/>
                </a:cubicBezTo>
                <a:close/>
                <a:moveTo>
                  <a:pt x="684779" y="334268"/>
                </a:moveTo>
                <a:cubicBezTo>
                  <a:pt x="1058769" y="334268"/>
                  <a:pt x="1361948" y="637446"/>
                  <a:pt x="1361948" y="1011436"/>
                </a:cubicBezTo>
                <a:cubicBezTo>
                  <a:pt x="1361948" y="1385425"/>
                  <a:pt x="1058769" y="1688603"/>
                  <a:pt x="684779" y="1688603"/>
                </a:cubicBezTo>
                <a:cubicBezTo>
                  <a:pt x="310789" y="1688603"/>
                  <a:pt x="7611" y="1385425"/>
                  <a:pt x="7611" y="1011436"/>
                </a:cubicBezTo>
                <a:cubicBezTo>
                  <a:pt x="7611" y="637446"/>
                  <a:pt x="310789" y="334268"/>
                  <a:pt x="684779" y="334268"/>
                </a:cubicBezTo>
                <a:close/>
                <a:moveTo>
                  <a:pt x="8481592" y="35167"/>
                </a:moveTo>
                <a:cubicBezTo>
                  <a:pt x="8760892" y="35167"/>
                  <a:pt x="8987310" y="261585"/>
                  <a:pt x="8987310" y="540885"/>
                </a:cubicBezTo>
                <a:cubicBezTo>
                  <a:pt x="8987310" y="820185"/>
                  <a:pt x="8760892" y="1046603"/>
                  <a:pt x="8481592" y="1046603"/>
                </a:cubicBezTo>
                <a:cubicBezTo>
                  <a:pt x="8202292" y="1046603"/>
                  <a:pt x="7975874" y="820185"/>
                  <a:pt x="7975874" y="540885"/>
                </a:cubicBezTo>
                <a:cubicBezTo>
                  <a:pt x="7975874" y="261585"/>
                  <a:pt x="8202292" y="35167"/>
                  <a:pt x="8481592" y="35167"/>
                </a:cubicBezTo>
                <a:close/>
                <a:moveTo>
                  <a:pt x="2845565" y="0"/>
                </a:moveTo>
                <a:cubicBezTo>
                  <a:pt x="3124865" y="0"/>
                  <a:pt x="3351280" y="226418"/>
                  <a:pt x="3351280" y="505718"/>
                </a:cubicBezTo>
                <a:cubicBezTo>
                  <a:pt x="3351280" y="785018"/>
                  <a:pt x="3124865" y="1011436"/>
                  <a:pt x="2845565" y="1011436"/>
                </a:cubicBezTo>
                <a:cubicBezTo>
                  <a:pt x="2566265" y="1011436"/>
                  <a:pt x="2339847" y="785018"/>
                  <a:pt x="2339847" y="505718"/>
                </a:cubicBezTo>
                <a:cubicBezTo>
                  <a:pt x="2339847" y="226418"/>
                  <a:pt x="2566265" y="0"/>
                  <a:pt x="2845565" y="0"/>
                </a:cubicBezTo>
                <a:close/>
              </a:path>
            </a:pathLst>
          </a:custGeom>
          <a:solidFill>
            <a:schemeClr val="accent3">
              <a:lumMod val="50000"/>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Picture Placeholder 7">
            <a:extLst>
              <a:ext uri="{FF2B5EF4-FFF2-40B4-BE49-F238E27FC236}">
                <a16:creationId xmlns:a16="http://schemas.microsoft.com/office/drawing/2014/main" id="{5A07B675-9A4B-4F6D-87B0-374A4BCCB729}"/>
              </a:ext>
            </a:extLst>
          </p:cNvPr>
          <p:cNvSpPr>
            <a:spLocks noGrp="1"/>
          </p:cNvSpPr>
          <p:nvPr>
            <p:ph type="pic" sz="quarter" idx="10"/>
          </p:nvPr>
        </p:nvSpPr>
        <p:spPr/>
      </p:sp>
      <p:grpSp>
        <p:nvGrpSpPr>
          <p:cNvPr id="25" name="Group 24"/>
          <p:cNvGrpSpPr/>
          <p:nvPr/>
        </p:nvGrpSpPr>
        <p:grpSpPr>
          <a:xfrm>
            <a:off x="279400" y="1"/>
            <a:ext cx="11912600" cy="6857999"/>
            <a:chOff x="279400" y="1"/>
            <a:chExt cx="11912600" cy="6857999"/>
          </a:xfrm>
        </p:grpSpPr>
        <p:grpSp>
          <p:nvGrpSpPr>
            <p:cNvPr id="7" name="Group 6"/>
            <p:cNvGrpSpPr/>
            <p:nvPr/>
          </p:nvGrpSpPr>
          <p:grpSpPr>
            <a:xfrm>
              <a:off x="279400" y="215900"/>
              <a:ext cx="533400" cy="533400"/>
              <a:chOff x="901700" y="4102100"/>
              <a:chExt cx="1879600" cy="1879600"/>
            </a:xfrm>
          </p:grpSpPr>
          <p:sp>
            <p:nvSpPr>
              <p:cNvPr id="5" name="Donut 4"/>
              <p:cNvSpPr/>
              <p:nvPr/>
            </p:nvSpPr>
            <p:spPr>
              <a:xfrm>
                <a:off x="901700" y="4102100"/>
                <a:ext cx="1879600" cy="1879600"/>
              </a:xfrm>
              <a:prstGeom prst="donut">
                <a:avLst>
                  <a:gd name="adj" fmla="val 810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 name="Oval 5"/>
              <p:cNvSpPr/>
              <p:nvPr/>
            </p:nvSpPr>
            <p:spPr>
              <a:xfrm>
                <a:off x="1320800" y="4521200"/>
                <a:ext cx="1041400" cy="10414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3" name="Freeform 12"/>
            <p:cNvSpPr/>
            <p:nvPr/>
          </p:nvSpPr>
          <p:spPr>
            <a:xfrm>
              <a:off x="11239500" y="4445000"/>
              <a:ext cx="952500" cy="1905000"/>
            </a:xfrm>
            <a:custGeom>
              <a:avLst/>
              <a:gdLst>
                <a:gd name="connsiteX0" fmla="*/ 1219200 w 1219200"/>
                <a:gd name="connsiteY0" fmla="*/ 543697 h 2438400"/>
                <a:gd name="connsiteX1" fmla="*/ 1219200 w 1219200"/>
                <a:gd name="connsiteY1" fmla="*/ 1894703 h 2438400"/>
                <a:gd name="connsiteX2" fmla="*/ 543697 w 1219200"/>
                <a:gd name="connsiteY2" fmla="*/ 1219200 h 2438400"/>
                <a:gd name="connsiteX3" fmla="*/ 1219200 w 1219200"/>
                <a:gd name="connsiteY3" fmla="*/ 543697 h 2438400"/>
                <a:gd name="connsiteX4" fmla="*/ 1219200 w 1219200"/>
                <a:gd name="connsiteY4" fmla="*/ 0 h 2438400"/>
                <a:gd name="connsiteX5" fmla="*/ 1219200 w 1219200"/>
                <a:gd name="connsiteY5" fmla="*/ 197705 h 2438400"/>
                <a:gd name="connsiteX6" fmla="*/ 197705 w 1219200"/>
                <a:gd name="connsiteY6" fmla="*/ 1219200 h 2438400"/>
                <a:gd name="connsiteX7" fmla="*/ 1219200 w 1219200"/>
                <a:gd name="connsiteY7" fmla="*/ 2240695 h 2438400"/>
                <a:gd name="connsiteX8" fmla="*/ 1219200 w 1219200"/>
                <a:gd name="connsiteY8" fmla="*/ 2438400 h 2438400"/>
                <a:gd name="connsiteX9" fmla="*/ 0 w 1219200"/>
                <a:gd name="connsiteY9" fmla="*/ 1219200 h 2438400"/>
                <a:gd name="connsiteX10" fmla="*/ 1219200 w 1219200"/>
                <a:gd name="connsiteY10" fmla="*/ 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 h="2438400">
                  <a:moveTo>
                    <a:pt x="1219200" y="543697"/>
                  </a:moveTo>
                  <a:lnTo>
                    <a:pt x="1219200" y="1894703"/>
                  </a:lnTo>
                  <a:cubicBezTo>
                    <a:pt x="846130" y="1894703"/>
                    <a:pt x="543697" y="1592270"/>
                    <a:pt x="543697" y="1219200"/>
                  </a:cubicBezTo>
                  <a:cubicBezTo>
                    <a:pt x="543697" y="846130"/>
                    <a:pt x="846130" y="543697"/>
                    <a:pt x="1219200" y="543697"/>
                  </a:cubicBezTo>
                  <a:close/>
                  <a:moveTo>
                    <a:pt x="1219200" y="0"/>
                  </a:moveTo>
                  <a:lnTo>
                    <a:pt x="1219200" y="197705"/>
                  </a:lnTo>
                  <a:cubicBezTo>
                    <a:pt x="655044" y="197705"/>
                    <a:pt x="197705" y="655044"/>
                    <a:pt x="197705" y="1219200"/>
                  </a:cubicBezTo>
                  <a:cubicBezTo>
                    <a:pt x="197705" y="1783356"/>
                    <a:pt x="655044" y="2240695"/>
                    <a:pt x="1219200" y="2240695"/>
                  </a:cubicBezTo>
                  <a:lnTo>
                    <a:pt x="1219200" y="2438400"/>
                  </a:lnTo>
                  <a:cubicBezTo>
                    <a:pt x="545854" y="2438400"/>
                    <a:pt x="0" y="1892546"/>
                    <a:pt x="0" y="1219200"/>
                  </a:cubicBezTo>
                  <a:cubicBezTo>
                    <a:pt x="0" y="545854"/>
                    <a:pt x="545854" y="0"/>
                    <a:pt x="12192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4" name="TextBox 13"/>
            <p:cNvSpPr txBox="1"/>
            <p:nvPr/>
          </p:nvSpPr>
          <p:spPr>
            <a:xfrm>
              <a:off x="863600" y="344100"/>
              <a:ext cx="1454244" cy="276999"/>
            </a:xfrm>
            <a:prstGeom prst="rect">
              <a:avLst/>
            </a:prstGeom>
            <a:noFill/>
          </p:spPr>
          <p:txBody>
            <a:bodyPr wrap="none" rtlCol="0">
              <a:spAutoFit/>
            </a:bodyPr>
            <a:lstStyle/>
            <a:p>
              <a:r>
                <a:rPr lang="en-US" sz="1200" dirty="0">
                  <a:solidFill>
                    <a:schemeClr val="bg1"/>
                  </a:solidFill>
                  <a:latin typeface="Poppins" panose="00000500000000000000" pitchFamily="2" charset="0"/>
                  <a:cs typeface="Poppins" panose="00000500000000000000" pitchFamily="2" charset="0"/>
                </a:rPr>
                <a:t>CLOSE UP PHOTO</a:t>
              </a:r>
            </a:p>
          </p:txBody>
        </p:sp>
        <p:sp>
          <p:nvSpPr>
            <p:cNvPr id="17" name="Freeform 16"/>
            <p:cNvSpPr/>
            <p:nvPr/>
          </p:nvSpPr>
          <p:spPr>
            <a:xfrm>
              <a:off x="10176022" y="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8" name="Freeform 17"/>
            <p:cNvSpPr/>
            <p:nvPr/>
          </p:nvSpPr>
          <p:spPr>
            <a:xfrm rot="10800000">
              <a:off x="719266" y="623690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24" name="Group 23"/>
            <p:cNvGrpSpPr/>
            <p:nvPr/>
          </p:nvGrpSpPr>
          <p:grpSpPr>
            <a:xfrm rot="5400000">
              <a:off x="10147488" y="2539838"/>
              <a:ext cx="3336260" cy="253916"/>
              <a:chOff x="2362388" y="2033200"/>
              <a:chExt cx="3336260" cy="253916"/>
            </a:xfrm>
          </p:grpSpPr>
          <p:sp>
            <p:nvSpPr>
              <p:cNvPr id="20" name="TextBox 19"/>
              <p:cNvSpPr txBox="1"/>
              <p:nvPr/>
            </p:nvSpPr>
            <p:spPr>
              <a:xfrm>
                <a:off x="2362388" y="2033200"/>
                <a:ext cx="740908" cy="253916"/>
              </a:xfrm>
              <a:prstGeom prst="rect">
                <a:avLst/>
              </a:prstGeom>
              <a:noFill/>
            </p:spPr>
            <p:txBody>
              <a:bodyPr wrap="none" rtlCol="0">
                <a:spAutoFit/>
              </a:bodyPr>
              <a:lstStyle/>
              <a:p>
                <a:r>
                  <a:rPr lang="en-US" sz="1050" spc="300" dirty="0">
                    <a:solidFill>
                      <a:schemeClr val="bg1"/>
                    </a:solidFill>
                    <a:latin typeface="Poppins" panose="00000500000000000000" pitchFamily="2" charset="0"/>
                    <a:cs typeface="Poppins" panose="00000500000000000000" pitchFamily="2" charset="0"/>
                  </a:rPr>
                  <a:t>Home</a:t>
                </a:r>
              </a:p>
            </p:txBody>
          </p:sp>
          <p:sp>
            <p:nvSpPr>
              <p:cNvPr id="21" name="TextBox 20"/>
              <p:cNvSpPr txBox="1"/>
              <p:nvPr/>
            </p:nvSpPr>
            <p:spPr>
              <a:xfrm>
                <a:off x="3273992" y="2033200"/>
                <a:ext cx="764953" cy="253916"/>
              </a:xfrm>
              <a:prstGeom prst="rect">
                <a:avLst/>
              </a:prstGeom>
              <a:noFill/>
            </p:spPr>
            <p:txBody>
              <a:bodyPr wrap="none" rtlCol="0">
                <a:spAutoFit/>
              </a:bodyPr>
              <a:lstStyle/>
              <a:p>
                <a:r>
                  <a:rPr lang="en-US" sz="1050" spc="300" dirty="0">
                    <a:solidFill>
                      <a:schemeClr val="bg1"/>
                    </a:solidFill>
                    <a:latin typeface="Poppins" panose="00000500000000000000" pitchFamily="2" charset="0"/>
                    <a:cs typeface="Poppins" panose="00000500000000000000" pitchFamily="2" charset="0"/>
                  </a:rPr>
                  <a:t>Photo</a:t>
                </a:r>
              </a:p>
            </p:txBody>
          </p:sp>
          <p:sp>
            <p:nvSpPr>
              <p:cNvPr id="22" name="TextBox 21"/>
              <p:cNvSpPr txBox="1"/>
              <p:nvPr/>
            </p:nvSpPr>
            <p:spPr>
              <a:xfrm>
                <a:off x="4209641" y="2033200"/>
                <a:ext cx="763351" cy="253916"/>
              </a:xfrm>
              <a:prstGeom prst="rect">
                <a:avLst/>
              </a:prstGeom>
              <a:noFill/>
            </p:spPr>
            <p:txBody>
              <a:bodyPr wrap="none" rtlCol="0">
                <a:spAutoFit/>
              </a:bodyPr>
              <a:lstStyle/>
              <a:p>
                <a:r>
                  <a:rPr lang="en-US" sz="1050" spc="300" dirty="0">
                    <a:solidFill>
                      <a:schemeClr val="bg1"/>
                    </a:solidFill>
                    <a:latin typeface="Poppins" panose="00000500000000000000" pitchFamily="2" charset="0"/>
                    <a:cs typeface="Poppins" panose="00000500000000000000" pitchFamily="2" charset="0"/>
                  </a:rPr>
                  <a:t>Video</a:t>
                </a:r>
              </a:p>
            </p:txBody>
          </p:sp>
          <p:sp>
            <p:nvSpPr>
              <p:cNvPr id="23" name="TextBox 22"/>
              <p:cNvSpPr txBox="1"/>
              <p:nvPr/>
            </p:nvSpPr>
            <p:spPr>
              <a:xfrm>
                <a:off x="5143688" y="2033200"/>
                <a:ext cx="554960" cy="253916"/>
              </a:xfrm>
              <a:prstGeom prst="rect">
                <a:avLst/>
              </a:prstGeom>
              <a:noFill/>
            </p:spPr>
            <p:txBody>
              <a:bodyPr wrap="none" rtlCol="0">
                <a:spAutoFit/>
              </a:bodyPr>
              <a:lstStyle/>
              <a:p>
                <a:r>
                  <a:rPr lang="en-US" sz="1050" spc="300" dirty="0">
                    <a:solidFill>
                      <a:schemeClr val="bg1"/>
                    </a:solidFill>
                    <a:latin typeface="Poppins" panose="00000500000000000000" pitchFamily="2" charset="0"/>
                    <a:cs typeface="Poppins" panose="00000500000000000000" pitchFamily="2" charset="0"/>
                  </a:rPr>
                  <a:t>Exit</a:t>
                </a:r>
              </a:p>
            </p:txBody>
          </p:sp>
        </p:grpSp>
      </p:grpSp>
      <p:sp>
        <p:nvSpPr>
          <p:cNvPr id="28" name="TextBox 27"/>
          <p:cNvSpPr txBox="1"/>
          <p:nvPr/>
        </p:nvSpPr>
        <p:spPr>
          <a:xfrm>
            <a:off x="923595" y="1422400"/>
            <a:ext cx="3894015" cy="707886"/>
          </a:xfrm>
          <a:prstGeom prst="rect">
            <a:avLst/>
          </a:prstGeom>
          <a:noFill/>
        </p:spPr>
        <p:txBody>
          <a:bodyPr wrap="none" rtlCol="0">
            <a:spAutoFit/>
          </a:bodyPr>
          <a:lstStyle/>
          <a:p>
            <a:r>
              <a:rPr lang="en-US" sz="4000" dirty="0">
                <a:solidFill>
                  <a:schemeClr val="bg1"/>
                </a:solidFill>
                <a:latin typeface="Bree Serif" panose="02000503040000020004" pitchFamily="2" charset="0"/>
              </a:rPr>
              <a:t>Perfect Close Up</a:t>
            </a:r>
          </a:p>
        </p:txBody>
      </p:sp>
      <p:sp>
        <p:nvSpPr>
          <p:cNvPr id="29" name="Rounded Rectangle 28"/>
          <p:cNvSpPr/>
          <p:nvPr/>
        </p:nvSpPr>
        <p:spPr>
          <a:xfrm>
            <a:off x="1025656" y="2217561"/>
            <a:ext cx="2430272" cy="285750"/>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spc="300" dirty="0">
                <a:latin typeface="Poppins" panose="00000500000000000000" pitchFamily="2" charset="0"/>
                <a:cs typeface="Poppins" panose="00000500000000000000" pitchFamily="2" charset="0"/>
              </a:rPr>
              <a:t>Best </a:t>
            </a:r>
            <a:r>
              <a:rPr lang="en-US" sz="1050" spc="300" dirty="0" err="1">
                <a:latin typeface="Poppins" panose="00000500000000000000" pitchFamily="2" charset="0"/>
                <a:cs typeface="Poppins" panose="00000500000000000000" pitchFamily="2" charset="0"/>
              </a:rPr>
              <a:t>Closeup</a:t>
            </a:r>
            <a:r>
              <a:rPr lang="en-US" sz="1050" spc="300" dirty="0">
                <a:latin typeface="Poppins" panose="00000500000000000000" pitchFamily="2" charset="0"/>
                <a:cs typeface="Poppins" panose="00000500000000000000" pitchFamily="2" charset="0"/>
              </a:rPr>
              <a:t> Photo</a:t>
            </a:r>
          </a:p>
        </p:txBody>
      </p:sp>
      <p:sp>
        <p:nvSpPr>
          <p:cNvPr id="2" name="Round Same Side Corner Rectangle 1"/>
          <p:cNvSpPr/>
          <p:nvPr/>
        </p:nvSpPr>
        <p:spPr>
          <a:xfrm rot="5400000">
            <a:off x="2614087" y="357713"/>
            <a:ext cx="1363126" cy="6591300"/>
          </a:xfrm>
          <a:prstGeom prst="round2SameRect">
            <a:avLst>
              <a:gd name="adj1" fmla="val 50000"/>
              <a:gd name="adj2" fmla="val 0"/>
            </a:avLst>
          </a:prstGeom>
          <a:solidFill>
            <a:schemeClr val="accent4"/>
          </a:solidFill>
          <a:ln>
            <a:noFill/>
          </a:ln>
          <a:effectLst>
            <a:outerShdw blurRad="254000" dist="1270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5BF70B-206B-4722-B8EF-29F8198C1AB6}"/>
              </a:ext>
            </a:extLst>
          </p:cNvPr>
          <p:cNvSpPr/>
          <p:nvPr/>
        </p:nvSpPr>
        <p:spPr>
          <a:xfrm>
            <a:off x="937647" y="4725811"/>
            <a:ext cx="4383653" cy="600164"/>
          </a:xfrm>
          <a:prstGeom prst="rect">
            <a:avLst/>
          </a:prstGeom>
        </p:spPr>
        <p:txBody>
          <a:bodyPr wrap="square">
            <a:spAutoFit/>
          </a:bodyPr>
          <a:lstStyle/>
          <a:p>
            <a:pPr algn="just">
              <a:lnSpc>
                <a:spcPct val="150000"/>
              </a:lnSpc>
            </a:pPr>
            <a:r>
              <a:rPr lang="en-US" sz="1100" b="1" i="1" dirty="0">
                <a:solidFill>
                  <a:schemeClr val="bg1"/>
                </a:solidFill>
                <a:latin typeface="Poppins" panose="00000500000000000000" pitchFamily="2" charset="0"/>
                <a:cs typeface="Poppins" panose="00000500000000000000" pitchFamily="2" charset="0"/>
              </a:rPr>
              <a:t>“</a:t>
            </a:r>
            <a:r>
              <a:rPr lang="en-US" sz="1100" b="1" i="1" dirty="0" err="1">
                <a:solidFill>
                  <a:schemeClr val="bg1"/>
                </a:solidFill>
                <a:latin typeface="Poppins" panose="00000500000000000000" pitchFamily="2" charset="0"/>
                <a:cs typeface="Poppins" panose="00000500000000000000" pitchFamily="2" charset="0"/>
              </a:rPr>
              <a:t>Awond</a:t>
            </a:r>
            <a:r>
              <a:rPr lang="en-US" sz="1100" b="1" i="1" dirty="0">
                <a:solidFill>
                  <a:schemeClr val="bg1"/>
                </a:solidFill>
                <a:latin typeface="Poppins" panose="00000500000000000000" pitchFamily="2" charset="0"/>
                <a:cs typeface="Poppins" panose="00000500000000000000" pitchFamily="2" charset="0"/>
              </a:rPr>
              <a:t> </a:t>
            </a:r>
            <a:r>
              <a:rPr lang="en-US" sz="1100" b="1" i="1" dirty="0" err="1">
                <a:solidFill>
                  <a:schemeClr val="bg1"/>
                </a:solidFill>
                <a:latin typeface="Poppins" panose="00000500000000000000" pitchFamily="2" charset="0"/>
                <a:cs typeface="Poppins" panose="00000500000000000000" pitchFamily="2" charset="0"/>
              </a:rPr>
              <a:t>erfuls</a:t>
            </a:r>
            <a:r>
              <a:rPr lang="en-US" sz="1100" b="1" i="1" dirty="0">
                <a:solidFill>
                  <a:schemeClr val="bg1"/>
                </a:solidFill>
                <a:latin typeface="Poppins" panose="00000500000000000000" pitchFamily="2" charset="0"/>
                <a:cs typeface="Poppins" panose="00000500000000000000" pitchFamily="2" charset="0"/>
              </a:rPr>
              <a:t> ere has taken posse </a:t>
            </a:r>
            <a:r>
              <a:rPr lang="en-US" sz="1100" b="1" i="1" dirty="0" err="1">
                <a:solidFill>
                  <a:schemeClr val="bg1"/>
                </a:solidFill>
                <a:latin typeface="Poppins" panose="00000500000000000000" pitchFamily="2" charset="0"/>
                <a:cs typeface="Poppins" panose="00000500000000000000" pitchFamily="2" charset="0"/>
              </a:rPr>
              <a:t>erfuls</a:t>
            </a:r>
            <a:r>
              <a:rPr lang="en-US" sz="1100" b="1" i="1" dirty="0">
                <a:solidFill>
                  <a:schemeClr val="bg1"/>
                </a:solidFill>
                <a:latin typeface="Poppins" panose="00000500000000000000" pitchFamily="2" charset="0"/>
                <a:cs typeface="Poppins" panose="00000500000000000000" pitchFamily="2" charset="0"/>
              </a:rPr>
              <a:t> ere has </a:t>
            </a:r>
            <a:r>
              <a:rPr lang="en-US" sz="1100" b="1" i="1" dirty="0" err="1">
                <a:solidFill>
                  <a:schemeClr val="bg1"/>
                </a:solidFill>
                <a:latin typeface="Poppins" panose="00000500000000000000" pitchFamily="2" charset="0"/>
                <a:cs typeface="Poppins" panose="00000500000000000000" pitchFamily="2" charset="0"/>
              </a:rPr>
              <a:t>has</a:t>
            </a:r>
            <a:r>
              <a:rPr lang="en-US" sz="1100" b="1" i="1" dirty="0">
                <a:solidFill>
                  <a:schemeClr val="bg1"/>
                </a:solidFill>
                <a:latin typeface="Poppins" panose="00000500000000000000" pitchFamily="2" charset="0"/>
                <a:cs typeface="Poppins" panose="00000500000000000000" pitchFamily="2" charset="0"/>
              </a:rPr>
              <a:t> taken posse </a:t>
            </a:r>
            <a:r>
              <a:rPr lang="en-US" sz="1100" b="1" i="1" dirty="0" err="1">
                <a:solidFill>
                  <a:schemeClr val="bg1"/>
                </a:solidFill>
                <a:latin typeface="Poppins" panose="00000500000000000000" pitchFamily="2" charset="0"/>
                <a:cs typeface="Poppins" panose="00000500000000000000" pitchFamily="2" charset="0"/>
              </a:rPr>
              <a:t>erfuls</a:t>
            </a:r>
            <a:r>
              <a:rPr lang="en-US" sz="1100" b="1" i="1" dirty="0">
                <a:solidFill>
                  <a:schemeClr val="bg1"/>
                </a:solidFill>
                <a:latin typeface="Poppins" panose="00000500000000000000" pitchFamily="2" charset="0"/>
                <a:cs typeface="Poppins" panose="00000500000000000000" pitchFamily="2" charset="0"/>
              </a:rPr>
              <a:t> ere has taken posse”</a:t>
            </a:r>
            <a:endParaRPr lang="id-ID" sz="1100" b="1" i="1" dirty="0">
              <a:solidFill>
                <a:schemeClr val="bg1"/>
              </a:solidFill>
              <a:latin typeface="Poppins" panose="00000500000000000000" pitchFamily="2" charset="0"/>
              <a:cs typeface="Poppins" panose="00000500000000000000" pitchFamily="2" charset="0"/>
            </a:endParaRPr>
          </a:p>
        </p:txBody>
      </p:sp>
      <p:sp>
        <p:nvSpPr>
          <p:cNvPr id="30" name="TextBox 29">
            <a:extLst>
              <a:ext uri="{FF2B5EF4-FFF2-40B4-BE49-F238E27FC236}">
                <a16:creationId xmlns:a16="http://schemas.microsoft.com/office/drawing/2014/main" id="{66DEED84-695A-4BE1-AB28-A6309DFB62FD}"/>
              </a:ext>
            </a:extLst>
          </p:cNvPr>
          <p:cNvSpPr txBox="1"/>
          <p:nvPr/>
        </p:nvSpPr>
        <p:spPr>
          <a:xfrm>
            <a:off x="885495" y="3414237"/>
            <a:ext cx="1959191" cy="461665"/>
          </a:xfrm>
          <a:prstGeom prst="rect">
            <a:avLst/>
          </a:prstGeom>
          <a:noFill/>
        </p:spPr>
        <p:txBody>
          <a:bodyPr wrap="none" rtlCol="0">
            <a:spAutoFit/>
          </a:bodyPr>
          <a:lstStyle/>
          <a:p>
            <a:r>
              <a:rPr lang="en-US" sz="2400" b="1" dirty="0">
                <a:solidFill>
                  <a:schemeClr val="bg1"/>
                </a:solidFill>
                <a:latin typeface="Poppins" panose="00000500000000000000" pitchFamily="2" charset="0"/>
                <a:cs typeface="Poppins" panose="00000500000000000000" pitchFamily="2" charset="0"/>
              </a:rPr>
              <a:t>55%  |  786+</a:t>
            </a:r>
          </a:p>
        </p:txBody>
      </p:sp>
      <p:sp>
        <p:nvSpPr>
          <p:cNvPr id="31" name="Rectangle 30">
            <a:extLst>
              <a:ext uri="{FF2B5EF4-FFF2-40B4-BE49-F238E27FC236}">
                <a16:creationId xmlns:a16="http://schemas.microsoft.com/office/drawing/2014/main" id="{AA5BF70B-206B-4722-B8EF-29F8198C1AB6}"/>
              </a:ext>
            </a:extLst>
          </p:cNvPr>
          <p:cNvSpPr/>
          <p:nvPr/>
        </p:nvSpPr>
        <p:spPr>
          <a:xfrm>
            <a:off x="2942889" y="3344987"/>
            <a:ext cx="3027001" cy="600164"/>
          </a:xfrm>
          <a:prstGeom prst="rect">
            <a:avLst/>
          </a:prstGeom>
        </p:spPr>
        <p:txBody>
          <a:bodyPr wrap="square">
            <a:spAutoFit/>
          </a:bodyPr>
          <a:lstStyle/>
          <a:p>
            <a:pPr algn="just">
              <a:lnSpc>
                <a:spcPct val="150000"/>
              </a:lnSpc>
            </a:pPr>
            <a:r>
              <a:rPr lang="en-US" sz="1100" dirty="0" err="1">
                <a:solidFill>
                  <a:schemeClr val="bg1"/>
                </a:solidFill>
                <a:latin typeface="Poppins" panose="00000500000000000000" pitchFamily="2" charset="0"/>
                <a:cs typeface="Poppins" panose="00000500000000000000" pitchFamily="2" charset="0"/>
              </a:rPr>
              <a:t>Awond</a:t>
            </a:r>
            <a:r>
              <a:rPr lang="en-US" sz="1100" dirty="0">
                <a:solidFill>
                  <a:schemeClr val="bg1"/>
                </a:solidFill>
                <a:latin typeface="Poppins" panose="00000500000000000000" pitchFamily="2" charset="0"/>
                <a:cs typeface="Poppins" panose="00000500000000000000" pitchFamily="2" charset="0"/>
              </a:rPr>
              <a:t>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ere has taken posse has taken posse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has taken</a:t>
            </a:r>
            <a:endParaRPr lang="id-ID" sz="1100" dirty="0">
              <a:solidFill>
                <a:schemeClr val="bg1"/>
              </a:solidFill>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3197570449"/>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7" name="Freeform 26"/>
          <p:cNvSpPr/>
          <p:nvPr/>
        </p:nvSpPr>
        <p:spPr>
          <a:xfrm>
            <a:off x="1025656" y="723015"/>
            <a:ext cx="10125835" cy="5426611"/>
          </a:xfrm>
          <a:custGeom>
            <a:avLst/>
            <a:gdLst>
              <a:gd name="connsiteX0" fmla="*/ 7633997 w 10125835"/>
              <a:gd name="connsiteY0" fmla="*/ 4758075 h 5426611"/>
              <a:gd name="connsiteX1" fmla="*/ 7968265 w 10125835"/>
              <a:gd name="connsiteY1" fmla="*/ 5092343 h 5426611"/>
              <a:gd name="connsiteX2" fmla="*/ 7633997 w 10125835"/>
              <a:gd name="connsiteY2" fmla="*/ 5426611 h 5426611"/>
              <a:gd name="connsiteX3" fmla="*/ 7299729 w 10125835"/>
              <a:gd name="connsiteY3" fmla="*/ 5092343 h 5426611"/>
              <a:gd name="connsiteX4" fmla="*/ 7633997 w 10125835"/>
              <a:gd name="connsiteY4" fmla="*/ 4758075 h 5426611"/>
              <a:gd name="connsiteX5" fmla="*/ 1997968 w 10125835"/>
              <a:gd name="connsiteY5" fmla="*/ 4722908 h 5426611"/>
              <a:gd name="connsiteX6" fmla="*/ 2332236 w 10125835"/>
              <a:gd name="connsiteY6" fmla="*/ 5057176 h 5426611"/>
              <a:gd name="connsiteX7" fmla="*/ 1997968 w 10125835"/>
              <a:gd name="connsiteY7" fmla="*/ 5391444 h 5426611"/>
              <a:gd name="connsiteX8" fmla="*/ 1663700 w 10125835"/>
              <a:gd name="connsiteY8" fmla="*/ 5057176 h 5426611"/>
              <a:gd name="connsiteX9" fmla="*/ 1997968 w 10125835"/>
              <a:gd name="connsiteY9" fmla="*/ 4722908 h 5426611"/>
              <a:gd name="connsiteX10" fmla="*/ 9713658 w 10125835"/>
              <a:gd name="connsiteY10" fmla="*/ 4283208 h 5426611"/>
              <a:gd name="connsiteX11" fmla="*/ 10118225 w 10125835"/>
              <a:gd name="connsiteY11" fmla="*/ 4687775 h 5426611"/>
              <a:gd name="connsiteX12" fmla="*/ 9713658 w 10125835"/>
              <a:gd name="connsiteY12" fmla="*/ 5092342 h 5426611"/>
              <a:gd name="connsiteX13" fmla="*/ 9309091 w 10125835"/>
              <a:gd name="connsiteY13" fmla="*/ 4687775 h 5426611"/>
              <a:gd name="connsiteX14" fmla="*/ 9713658 w 10125835"/>
              <a:gd name="connsiteY14" fmla="*/ 4283208 h 5426611"/>
              <a:gd name="connsiteX15" fmla="*/ 4077628 w 10125835"/>
              <a:gd name="connsiteY15" fmla="*/ 4248041 h 5426611"/>
              <a:gd name="connsiteX16" fmla="*/ 4482195 w 10125835"/>
              <a:gd name="connsiteY16" fmla="*/ 4652608 h 5426611"/>
              <a:gd name="connsiteX17" fmla="*/ 4077628 w 10125835"/>
              <a:gd name="connsiteY17" fmla="*/ 5057175 h 5426611"/>
              <a:gd name="connsiteX18" fmla="*/ 3673061 w 10125835"/>
              <a:gd name="connsiteY18" fmla="*/ 4652608 h 5426611"/>
              <a:gd name="connsiteX19" fmla="*/ 4077628 w 10125835"/>
              <a:gd name="connsiteY19" fmla="*/ 4248041 h 5426611"/>
              <a:gd name="connsiteX20" fmla="*/ 6313197 w 10125835"/>
              <a:gd name="connsiteY20" fmla="*/ 3403740 h 5426611"/>
              <a:gd name="connsiteX21" fmla="*/ 6990365 w 10125835"/>
              <a:gd name="connsiteY21" fmla="*/ 4080908 h 5426611"/>
              <a:gd name="connsiteX22" fmla="*/ 6313197 w 10125835"/>
              <a:gd name="connsiteY22" fmla="*/ 4758076 h 5426611"/>
              <a:gd name="connsiteX23" fmla="*/ 5636029 w 10125835"/>
              <a:gd name="connsiteY23" fmla="*/ 4080908 h 5426611"/>
              <a:gd name="connsiteX24" fmla="*/ 6313197 w 10125835"/>
              <a:gd name="connsiteY24" fmla="*/ 3403740 h 5426611"/>
              <a:gd name="connsiteX25" fmla="*/ 677168 w 10125835"/>
              <a:gd name="connsiteY25" fmla="*/ 3368573 h 5426611"/>
              <a:gd name="connsiteX26" fmla="*/ 1354336 w 10125835"/>
              <a:gd name="connsiteY26" fmla="*/ 4045741 h 5426611"/>
              <a:gd name="connsiteX27" fmla="*/ 677168 w 10125835"/>
              <a:gd name="connsiteY27" fmla="*/ 4722909 h 5426611"/>
              <a:gd name="connsiteX28" fmla="*/ 0 w 10125835"/>
              <a:gd name="connsiteY28" fmla="*/ 4045741 h 5426611"/>
              <a:gd name="connsiteX29" fmla="*/ 677168 w 10125835"/>
              <a:gd name="connsiteY29" fmla="*/ 3368573 h 5426611"/>
              <a:gd name="connsiteX30" fmla="*/ 8473982 w 10125835"/>
              <a:gd name="connsiteY30" fmla="*/ 3069472 h 5426611"/>
              <a:gd name="connsiteX31" fmla="*/ 8979700 w 10125835"/>
              <a:gd name="connsiteY31" fmla="*/ 3575190 h 5426611"/>
              <a:gd name="connsiteX32" fmla="*/ 8473982 w 10125835"/>
              <a:gd name="connsiteY32" fmla="*/ 4080908 h 5426611"/>
              <a:gd name="connsiteX33" fmla="*/ 7968264 w 10125835"/>
              <a:gd name="connsiteY33" fmla="*/ 3575190 h 5426611"/>
              <a:gd name="connsiteX34" fmla="*/ 8473982 w 10125835"/>
              <a:gd name="connsiteY34" fmla="*/ 3069472 h 5426611"/>
              <a:gd name="connsiteX35" fmla="*/ 2837953 w 10125835"/>
              <a:gd name="connsiteY35" fmla="*/ 3034305 h 5426611"/>
              <a:gd name="connsiteX36" fmla="*/ 3343670 w 10125835"/>
              <a:gd name="connsiteY36" fmla="*/ 3540023 h 5426611"/>
              <a:gd name="connsiteX37" fmla="*/ 2837953 w 10125835"/>
              <a:gd name="connsiteY37" fmla="*/ 4045741 h 5426611"/>
              <a:gd name="connsiteX38" fmla="*/ 2332235 w 10125835"/>
              <a:gd name="connsiteY38" fmla="*/ 3540023 h 5426611"/>
              <a:gd name="connsiteX39" fmla="*/ 2837953 w 10125835"/>
              <a:gd name="connsiteY39" fmla="*/ 3034305 h 5426611"/>
              <a:gd name="connsiteX40" fmla="*/ 7641607 w 10125835"/>
              <a:gd name="connsiteY40" fmla="*/ 1723769 h 5426611"/>
              <a:gd name="connsiteX41" fmla="*/ 7975875 w 10125835"/>
              <a:gd name="connsiteY41" fmla="*/ 2058037 h 5426611"/>
              <a:gd name="connsiteX42" fmla="*/ 7641607 w 10125835"/>
              <a:gd name="connsiteY42" fmla="*/ 2392305 h 5426611"/>
              <a:gd name="connsiteX43" fmla="*/ 7307339 w 10125835"/>
              <a:gd name="connsiteY43" fmla="*/ 2058037 h 5426611"/>
              <a:gd name="connsiteX44" fmla="*/ 7641607 w 10125835"/>
              <a:gd name="connsiteY44" fmla="*/ 1723769 h 5426611"/>
              <a:gd name="connsiteX45" fmla="*/ 2005580 w 10125835"/>
              <a:gd name="connsiteY45" fmla="*/ 1688602 h 5426611"/>
              <a:gd name="connsiteX46" fmla="*/ 2339847 w 10125835"/>
              <a:gd name="connsiteY46" fmla="*/ 2022870 h 5426611"/>
              <a:gd name="connsiteX47" fmla="*/ 2005580 w 10125835"/>
              <a:gd name="connsiteY47" fmla="*/ 2357138 h 5426611"/>
              <a:gd name="connsiteX48" fmla="*/ 1671311 w 10125835"/>
              <a:gd name="connsiteY48" fmla="*/ 2022870 h 5426611"/>
              <a:gd name="connsiteX49" fmla="*/ 2005580 w 10125835"/>
              <a:gd name="connsiteY49" fmla="*/ 1688602 h 5426611"/>
              <a:gd name="connsiteX50" fmla="*/ 9721268 w 10125835"/>
              <a:gd name="connsiteY50" fmla="*/ 1248903 h 5426611"/>
              <a:gd name="connsiteX51" fmla="*/ 10125835 w 10125835"/>
              <a:gd name="connsiteY51" fmla="*/ 1653469 h 5426611"/>
              <a:gd name="connsiteX52" fmla="*/ 9721268 w 10125835"/>
              <a:gd name="connsiteY52" fmla="*/ 2058036 h 5426611"/>
              <a:gd name="connsiteX53" fmla="*/ 9316701 w 10125835"/>
              <a:gd name="connsiteY53" fmla="*/ 1653469 h 5426611"/>
              <a:gd name="connsiteX54" fmla="*/ 9721268 w 10125835"/>
              <a:gd name="connsiteY54" fmla="*/ 1248903 h 5426611"/>
              <a:gd name="connsiteX55" fmla="*/ 4085238 w 10125835"/>
              <a:gd name="connsiteY55" fmla="*/ 1213736 h 5426611"/>
              <a:gd name="connsiteX56" fmla="*/ 4489805 w 10125835"/>
              <a:gd name="connsiteY56" fmla="*/ 1618302 h 5426611"/>
              <a:gd name="connsiteX57" fmla="*/ 4085238 w 10125835"/>
              <a:gd name="connsiteY57" fmla="*/ 2022869 h 5426611"/>
              <a:gd name="connsiteX58" fmla="*/ 3680671 w 10125835"/>
              <a:gd name="connsiteY58" fmla="*/ 1618302 h 5426611"/>
              <a:gd name="connsiteX59" fmla="*/ 4085238 w 10125835"/>
              <a:gd name="connsiteY59" fmla="*/ 1213736 h 5426611"/>
              <a:gd name="connsiteX60" fmla="*/ 6320807 w 10125835"/>
              <a:gd name="connsiteY60" fmla="*/ 369435 h 5426611"/>
              <a:gd name="connsiteX61" fmla="*/ 6997975 w 10125835"/>
              <a:gd name="connsiteY61" fmla="*/ 1046603 h 5426611"/>
              <a:gd name="connsiteX62" fmla="*/ 6320807 w 10125835"/>
              <a:gd name="connsiteY62" fmla="*/ 1723770 h 5426611"/>
              <a:gd name="connsiteX63" fmla="*/ 5643639 w 10125835"/>
              <a:gd name="connsiteY63" fmla="*/ 1046603 h 5426611"/>
              <a:gd name="connsiteX64" fmla="*/ 6320807 w 10125835"/>
              <a:gd name="connsiteY64" fmla="*/ 369435 h 5426611"/>
              <a:gd name="connsiteX65" fmla="*/ 684779 w 10125835"/>
              <a:gd name="connsiteY65" fmla="*/ 334268 h 5426611"/>
              <a:gd name="connsiteX66" fmla="*/ 1361948 w 10125835"/>
              <a:gd name="connsiteY66" fmla="*/ 1011436 h 5426611"/>
              <a:gd name="connsiteX67" fmla="*/ 684779 w 10125835"/>
              <a:gd name="connsiteY67" fmla="*/ 1688603 h 5426611"/>
              <a:gd name="connsiteX68" fmla="*/ 7611 w 10125835"/>
              <a:gd name="connsiteY68" fmla="*/ 1011436 h 5426611"/>
              <a:gd name="connsiteX69" fmla="*/ 684779 w 10125835"/>
              <a:gd name="connsiteY69" fmla="*/ 334268 h 5426611"/>
              <a:gd name="connsiteX70" fmla="*/ 8481592 w 10125835"/>
              <a:gd name="connsiteY70" fmla="*/ 35167 h 5426611"/>
              <a:gd name="connsiteX71" fmla="*/ 8987310 w 10125835"/>
              <a:gd name="connsiteY71" fmla="*/ 540885 h 5426611"/>
              <a:gd name="connsiteX72" fmla="*/ 8481592 w 10125835"/>
              <a:gd name="connsiteY72" fmla="*/ 1046603 h 5426611"/>
              <a:gd name="connsiteX73" fmla="*/ 7975874 w 10125835"/>
              <a:gd name="connsiteY73" fmla="*/ 540885 h 5426611"/>
              <a:gd name="connsiteX74" fmla="*/ 8481592 w 10125835"/>
              <a:gd name="connsiteY74" fmla="*/ 35167 h 5426611"/>
              <a:gd name="connsiteX75" fmla="*/ 2845565 w 10125835"/>
              <a:gd name="connsiteY75" fmla="*/ 0 h 5426611"/>
              <a:gd name="connsiteX76" fmla="*/ 3351280 w 10125835"/>
              <a:gd name="connsiteY76" fmla="*/ 505718 h 5426611"/>
              <a:gd name="connsiteX77" fmla="*/ 2845565 w 10125835"/>
              <a:gd name="connsiteY77" fmla="*/ 1011436 h 5426611"/>
              <a:gd name="connsiteX78" fmla="*/ 2339847 w 10125835"/>
              <a:gd name="connsiteY78" fmla="*/ 505718 h 5426611"/>
              <a:gd name="connsiteX79" fmla="*/ 2845565 w 10125835"/>
              <a:gd name="connsiteY79" fmla="*/ 0 h 5426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10125835" h="5426611">
                <a:moveTo>
                  <a:pt x="7633997" y="4758075"/>
                </a:moveTo>
                <a:cubicBezTo>
                  <a:pt x="7818608" y="4758075"/>
                  <a:pt x="7968265" y="4907732"/>
                  <a:pt x="7968265" y="5092343"/>
                </a:cubicBezTo>
                <a:cubicBezTo>
                  <a:pt x="7968265" y="5276954"/>
                  <a:pt x="7818608" y="5426611"/>
                  <a:pt x="7633997" y="5426611"/>
                </a:cubicBezTo>
                <a:cubicBezTo>
                  <a:pt x="7449386" y="5426611"/>
                  <a:pt x="7299729" y="5276954"/>
                  <a:pt x="7299729" y="5092343"/>
                </a:cubicBezTo>
                <a:cubicBezTo>
                  <a:pt x="7299729" y="4907732"/>
                  <a:pt x="7449386" y="4758075"/>
                  <a:pt x="7633997" y="4758075"/>
                </a:cubicBezTo>
                <a:close/>
                <a:moveTo>
                  <a:pt x="1997968" y="4722908"/>
                </a:moveTo>
                <a:cubicBezTo>
                  <a:pt x="2182579" y="4722908"/>
                  <a:pt x="2332236" y="4872565"/>
                  <a:pt x="2332236" y="5057176"/>
                </a:cubicBezTo>
                <a:cubicBezTo>
                  <a:pt x="2332236" y="5241787"/>
                  <a:pt x="2182579" y="5391444"/>
                  <a:pt x="1997968" y="5391444"/>
                </a:cubicBezTo>
                <a:cubicBezTo>
                  <a:pt x="1813357" y="5391444"/>
                  <a:pt x="1663700" y="5241787"/>
                  <a:pt x="1663700" y="5057176"/>
                </a:cubicBezTo>
                <a:cubicBezTo>
                  <a:pt x="1663700" y="4872565"/>
                  <a:pt x="1813357" y="4722908"/>
                  <a:pt x="1997968" y="4722908"/>
                </a:cubicBezTo>
                <a:close/>
                <a:moveTo>
                  <a:pt x="9713658" y="4283208"/>
                </a:moveTo>
                <a:cubicBezTo>
                  <a:pt x="9937094" y="4283208"/>
                  <a:pt x="10118225" y="4464339"/>
                  <a:pt x="10118225" y="4687775"/>
                </a:cubicBezTo>
                <a:cubicBezTo>
                  <a:pt x="10118225" y="4911211"/>
                  <a:pt x="9937094" y="5092342"/>
                  <a:pt x="9713658" y="5092342"/>
                </a:cubicBezTo>
                <a:cubicBezTo>
                  <a:pt x="9490222" y="5092342"/>
                  <a:pt x="9309091" y="4911211"/>
                  <a:pt x="9309091" y="4687775"/>
                </a:cubicBezTo>
                <a:cubicBezTo>
                  <a:pt x="9309091" y="4464339"/>
                  <a:pt x="9490222" y="4283208"/>
                  <a:pt x="9713658" y="4283208"/>
                </a:cubicBezTo>
                <a:close/>
                <a:moveTo>
                  <a:pt x="4077628" y="4248041"/>
                </a:moveTo>
                <a:cubicBezTo>
                  <a:pt x="4301064" y="4248041"/>
                  <a:pt x="4482195" y="4429172"/>
                  <a:pt x="4482195" y="4652608"/>
                </a:cubicBezTo>
                <a:cubicBezTo>
                  <a:pt x="4482195" y="4876044"/>
                  <a:pt x="4301064" y="5057175"/>
                  <a:pt x="4077628" y="5057175"/>
                </a:cubicBezTo>
                <a:cubicBezTo>
                  <a:pt x="3854192" y="5057175"/>
                  <a:pt x="3673061" y="4876044"/>
                  <a:pt x="3673061" y="4652608"/>
                </a:cubicBezTo>
                <a:cubicBezTo>
                  <a:pt x="3673061" y="4429172"/>
                  <a:pt x="3854192" y="4248041"/>
                  <a:pt x="4077628" y="4248041"/>
                </a:cubicBezTo>
                <a:close/>
                <a:moveTo>
                  <a:pt x="6313197" y="3403740"/>
                </a:moveTo>
                <a:cubicBezTo>
                  <a:pt x="6687187" y="3403740"/>
                  <a:pt x="6990365" y="3706918"/>
                  <a:pt x="6990365" y="4080908"/>
                </a:cubicBezTo>
                <a:cubicBezTo>
                  <a:pt x="6990365" y="4454898"/>
                  <a:pt x="6687187" y="4758076"/>
                  <a:pt x="6313197" y="4758076"/>
                </a:cubicBezTo>
                <a:cubicBezTo>
                  <a:pt x="5939207" y="4758076"/>
                  <a:pt x="5636029" y="4454898"/>
                  <a:pt x="5636029" y="4080908"/>
                </a:cubicBezTo>
                <a:cubicBezTo>
                  <a:pt x="5636029" y="3706918"/>
                  <a:pt x="5939207" y="3403740"/>
                  <a:pt x="6313197" y="3403740"/>
                </a:cubicBezTo>
                <a:close/>
                <a:moveTo>
                  <a:pt x="677168" y="3368573"/>
                </a:moveTo>
                <a:cubicBezTo>
                  <a:pt x="1051158" y="3368573"/>
                  <a:pt x="1354336" y="3671751"/>
                  <a:pt x="1354336" y="4045741"/>
                </a:cubicBezTo>
                <a:cubicBezTo>
                  <a:pt x="1354336" y="4419731"/>
                  <a:pt x="1051158" y="4722909"/>
                  <a:pt x="677168" y="4722909"/>
                </a:cubicBezTo>
                <a:cubicBezTo>
                  <a:pt x="303178" y="4722909"/>
                  <a:pt x="0" y="4419731"/>
                  <a:pt x="0" y="4045741"/>
                </a:cubicBezTo>
                <a:cubicBezTo>
                  <a:pt x="0" y="3671751"/>
                  <a:pt x="303178" y="3368573"/>
                  <a:pt x="677168" y="3368573"/>
                </a:cubicBezTo>
                <a:close/>
                <a:moveTo>
                  <a:pt x="8473982" y="3069472"/>
                </a:moveTo>
                <a:cubicBezTo>
                  <a:pt x="8753282" y="3069472"/>
                  <a:pt x="8979700" y="3295890"/>
                  <a:pt x="8979700" y="3575190"/>
                </a:cubicBezTo>
                <a:cubicBezTo>
                  <a:pt x="8979700" y="3854490"/>
                  <a:pt x="8753282" y="4080908"/>
                  <a:pt x="8473982" y="4080908"/>
                </a:cubicBezTo>
                <a:cubicBezTo>
                  <a:pt x="8194682" y="4080908"/>
                  <a:pt x="7968264" y="3854490"/>
                  <a:pt x="7968264" y="3575190"/>
                </a:cubicBezTo>
                <a:cubicBezTo>
                  <a:pt x="7968264" y="3295890"/>
                  <a:pt x="8194682" y="3069472"/>
                  <a:pt x="8473982" y="3069472"/>
                </a:cubicBezTo>
                <a:close/>
                <a:moveTo>
                  <a:pt x="2837953" y="3034305"/>
                </a:moveTo>
                <a:cubicBezTo>
                  <a:pt x="3117253" y="3034305"/>
                  <a:pt x="3343670" y="3260723"/>
                  <a:pt x="3343670" y="3540023"/>
                </a:cubicBezTo>
                <a:cubicBezTo>
                  <a:pt x="3343670" y="3819323"/>
                  <a:pt x="3117253" y="4045741"/>
                  <a:pt x="2837953" y="4045741"/>
                </a:cubicBezTo>
                <a:cubicBezTo>
                  <a:pt x="2558653" y="4045741"/>
                  <a:pt x="2332235" y="3819323"/>
                  <a:pt x="2332235" y="3540023"/>
                </a:cubicBezTo>
                <a:cubicBezTo>
                  <a:pt x="2332235" y="3260723"/>
                  <a:pt x="2558653" y="3034305"/>
                  <a:pt x="2837953" y="3034305"/>
                </a:cubicBezTo>
                <a:close/>
                <a:moveTo>
                  <a:pt x="7641607" y="1723769"/>
                </a:moveTo>
                <a:cubicBezTo>
                  <a:pt x="7826218" y="1723769"/>
                  <a:pt x="7975875" y="1873426"/>
                  <a:pt x="7975875" y="2058037"/>
                </a:cubicBezTo>
                <a:cubicBezTo>
                  <a:pt x="7975875" y="2242648"/>
                  <a:pt x="7826218" y="2392305"/>
                  <a:pt x="7641607" y="2392305"/>
                </a:cubicBezTo>
                <a:cubicBezTo>
                  <a:pt x="7456996" y="2392305"/>
                  <a:pt x="7307339" y="2242648"/>
                  <a:pt x="7307339" y="2058037"/>
                </a:cubicBezTo>
                <a:cubicBezTo>
                  <a:pt x="7307339" y="1873426"/>
                  <a:pt x="7456996" y="1723769"/>
                  <a:pt x="7641607" y="1723769"/>
                </a:cubicBezTo>
                <a:close/>
                <a:moveTo>
                  <a:pt x="2005580" y="1688602"/>
                </a:moveTo>
                <a:cubicBezTo>
                  <a:pt x="2190191" y="1688602"/>
                  <a:pt x="2339847" y="1838259"/>
                  <a:pt x="2339847" y="2022870"/>
                </a:cubicBezTo>
                <a:cubicBezTo>
                  <a:pt x="2339847" y="2207481"/>
                  <a:pt x="2190191" y="2357138"/>
                  <a:pt x="2005580" y="2357138"/>
                </a:cubicBezTo>
                <a:cubicBezTo>
                  <a:pt x="1820968" y="2357138"/>
                  <a:pt x="1671311" y="2207481"/>
                  <a:pt x="1671311" y="2022870"/>
                </a:cubicBezTo>
                <a:cubicBezTo>
                  <a:pt x="1671311" y="1838259"/>
                  <a:pt x="1820968" y="1688602"/>
                  <a:pt x="2005580" y="1688602"/>
                </a:cubicBezTo>
                <a:close/>
                <a:moveTo>
                  <a:pt x="9721268" y="1248903"/>
                </a:moveTo>
                <a:cubicBezTo>
                  <a:pt x="9944704" y="1248903"/>
                  <a:pt x="10125835" y="1430033"/>
                  <a:pt x="10125835" y="1653469"/>
                </a:cubicBezTo>
                <a:cubicBezTo>
                  <a:pt x="10125835" y="1876905"/>
                  <a:pt x="9944704" y="2058036"/>
                  <a:pt x="9721268" y="2058036"/>
                </a:cubicBezTo>
                <a:cubicBezTo>
                  <a:pt x="9497832" y="2058036"/>
                  <a:pt x="9316701" y="1876905"/>
                  <a:pt x="9316701" y="1653469"/>
                </a:cubicBezTo>
                <a:cubicBezTo>
                  <a:pt x="9316701" y="1430033"/>
                  <a:pt x="9497832" y="1248903"/>
                  <a:pt x="9721268" y="1248903"/>
                </a:cubicBezTo>
                <a:close/>
                <a:moveTo>
                  <a:pt x="4085238" y="1213736"/>
                </a:moveTo>
                <a:cubicBezTo>
                  <a:pt x="4308674" y="1213736"/>
                  <a:pt x="4489805" y="1394866"/>
                  <a:pt x="4489805" y="1618302"/>
                </a:cubicBezTo>
                <a:cubicBezTo>
                  <a:pt x="4489805" y="1841738"/>
                  <a:pt x="4308674" y="2022869"/>
                  <a:pt x="4085238" y="2022869"/>
                </a:cubicBezTo>
                <a:cubicBezTo>
                  <a:pt x="3861802" y="2022869"/>
                  <a:pt x="3680671" y="1841738"/>
                  <a:pt x="3680671" y="1618302"/>
                </a:cubicBezTo>
                <a:cubicBezTo>
                  <a:pt x="3680671" y="1394866"/>
                  <a:pt x="3861802" y="1213736"/>
                  <a:pt x="4085238" y="1213736"/>
                </a:cubicBezTo>
                <a:close/>
                <a:moveTo>
                  <a:pt x="6320807" y="369435"/>
                </a:moveTo>
                <a:cubicBezTo>
                  <a:pt x="6694797" y="369435"/>
                  <a:pt x="6997975" y="672613"/>
                  <a:pt x="6997975" y="1046603"/>
                </a:cubicBezTo>
                <a:cubicBezTo>
                  <a:pt x="6997975" y="1420592"/>
                  <a:pt x="6694797" y="1723770"/>
                  <a:pt x="6320807" y="1723770"/>
                </a:cubicBezTo>
                <a:cubicBezTo>
                  <a:pt x="5946817" y="1723770"/>
                  <a:pt x="5643639" y="1420592"/>
                  <a:pt x="5643639" y="1046603"/>
                </a:cubicBezTo>
                <a:cubicBezTo>
                  <a:pt x="5643639" y="672613"/>
                  <a:pt x="5946817" y="369435"/>
                  <a:pt x="6320807" y="369435"/>
                </a:cubicBezTo>
                <a:close/>
                <a:moveTo>
                  <a:pt x="684779" y="334268"/>
                </a:moveTo>
                <a:cubicBezTo>
                  <a:pt x="1058769" y="334268"/>
                  <a:pt x="1361948" y="637446"/>
                  <a:pt x="1361948" y="1011436"/>
                </a:cubicBezTo>
                <a:cubicBezTo>
                  <a:pt x="1361948" y="1385425"/>
                  <a:pt x="1058769" y="1688603"/>
                  <a:pt x="684779" y="1688603"/>
                </a:cubicBezTo>
                <a:cubicBezTo>
                  <a:pt x="310789" y="1688603"/>
                  <a:pt x="7611" y="1385425"/>
                  <a:pt x="7611" y="1011436"/>
                </a:cubicBezTo>
                <a:cubicBezTo>
                  <a:pt x="7611" y="637446"/>
                  <a:pt x="310789" y="334268"/>
                  <a:pt x="684779" y="334268"/>
                </a:cubicBezTo>
                <a:close/>
                <a:moveTo>
                  <a:pt x="8481592" y="35167"/>
                </a:moveTo>
                <a:cubicBezTo>
                  <a:pt x="8760892" y="35167"/>
                  <a:pt x="8987310" y="261585"/>
                  <a:pt x="8987310" y="540885"/>
                </a:cubicBezTo>
                <a:cubicBezTo>
                  <a:pt x="8987310" y="820185"/>
                  <a:pt x="8760892" y="1046603"/>
                  <a:pt x="8481592" y="1046603"/>
                </a:cubicBezTo>
                <a:cubicBezTo>
                  <a:pt x="8202292" y="1046603"/>
                  <a:pt x="7975874" y="820185"/>
                  <a:pt x="7975874" y="540885"/>
                </a:cubicBezTo>
                <a:cubicBezTo>
                  <a:pt x="7975874" y="261585"/>
                  <a:pt x="8202292" y="35167"/>
                  <a:pt x="8481592" y="35167"/>
                </a:cubicBezTo>
                <a:close/>
                <a:moveTo>
                  <a:pt x="2845565" y="0"/>
                </a:moveTo>
                <a:cubicBezTo>
                  <a:pt x="3124865" y="0"/>
                  <a:pt x="3351280" y="226418"/>
                  <a:pt x="3351280" y="505718"/>
                </a:cubicBezTo>
                <a:cubicBezTo>
                  <a:pt x="3351280" y="785018"/>
                  <a:pt x="3124865" y="1011436"/>
                  <a:pt x="2845565" y="1011436"/>
                </a:cubicBezTo>
                <a:cubicBezTo>
                  <a:pt x="2566265" y="1011436"/>
                  <a:pt x="2339847" y="785018"/>
                  <a:pt x="2339847" y="505718"/>
                </a:cubicBezTo>
                <a:cubicBezTo>
                  <a:pt x="2339847" y="226418"/>
                  <a:pt x="2566265" y="0"/>
                  <a:pt x="2845565" y="0"/>
                </a:cubicBezTo>
                <a:close/>
              </a:path>
            </a:pathLst>
          </a:custGeom>
          <a:solidFill>
            <a:schemeClr val="accent1">
              <a:lumMod val="75000"/>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a:extLst>
              <a:ext uri="{FF2B5EF4-FFF2-40B4-BE49-F238E27FC236}">
                <a16:creationId xmlns:a16="http://schemas.microsoft.com/office/drawing/2014/main" id="{9683B7B7-36C8-4838-9669-7B5E68D62954}"/>
              </a:ext>
            </a:extLst>
          </p:cNvPr>
          <p:cNvSpPr>
            <a:spLocks noGrp="1"/>
          </p:cNvSpPr>
          <p:nvPr>
            <p:ph type="pic" sz="quarter" idx="10"/>
          </p:nvPr>
        </p:nvSpPr>
        <p:spPr/>
      </p:sp>
      <p:sp>
        <p:nvSpPr>
          <p:cNvPr id="8" name="Picture Placeholder 7">
            <a:extLst>
              <a:ext uri="{FF2B5EF4-FFF2-40B4-BE49-F238E27FC236}">
                <a16:creationId xmlns:a16="http://schemas.microsoft.com/office/drawing/2014/main" id="{17249613-C2E7-45A1-A68C-880E07E84C5A}"/>
              </a:ext>
            </a:extLst>
          </p:cNvPr>
          <p:cNvSpPr>
            <a:spLocks noGrp="1"/>
          </p:cNvSpPr>
          <p:nvPr>
            <p:ph type="pic" sz="quarter" idx="11"/>
          </p:nvPr>
        </p:nvSpPr>
        <p:spPr/>
      </p:sp>
      <p:sp>
        <p:nvSpPr>
          <p:cNvPr id="10" name="Picture Placeholder 9">
            <a:extLst>
              <a:ext uri="{FF2B5EF4-FFF2-40B4-BE49-F238E27FC236}">
                <a16:creationId xmlns:a16="http://schemas.microsoft.com/office/drawing/2014/main" id="{87305A17-B257-4B18-869F-D42766B71005}"/>
              </a:ext>
            </a:extLst>
          </p:cNvPr>
          <p:cNvSpPr>
            <a:spLocks noGrp="1"/>
          </p:cNvSpPr>
          <p:nvPr>
            <p:ph type="pic" sz="quarter" idx="12"/>
          </p:nvPr>
        </p:nvSpPr>
        <p:spPr/>
      </p:sp>
      <p:grpSp>
        <p:nvGrpSpPr>
          <p:cNvPr id="25" name="Group 24"/>
          <p:cNvGrpSpPr/>
          <p:nvPr/>
        </p:nvGrpSpPr>
        <p:grpSpPr>
          <a:xfrm>
            <a:off x="279400" y="1"/>
            <a:ext cx="11912600" cy="6857999"/>
            <a:chOff x="279400" y="1"/>
            <a:chExt cx="11912600" cy="6857999"/>
          </a:xfrm>
        </p:grpSpPr>
        <p:grpSp>
          <p:nvGrpSpPr>
            <p:cNvPr id="7" name="Group 6"/>
            <p:cNvGrpSpPr/>
            <p:nvPr/>
          </p:nvGrpSpPr>
          <p:grpSpPr>
            <a:xfrm>
              <a:off x="279400" y="215900"/>
              <a:ext cx="533400" cy="533400"/>
              <a:chOff x="901700" y="4102100"/>
              <a:chExt cx="1879600" cy="1879600"/>
            </a:xfrm>
          </p:grpSpPr>
          <p:sp>
            <p:nvSpPr>
              <p:cNvPr id="5" name="Donut 4"/>
              <p:cNvSpPr/>
              <p:nvPr/>
            </p:nvSpPr>
            <p:spPr>
              <a:xfrm>
                <a:off x="901700" y="4102100"/>
                <a:ext cx="1879600" cy="1879600"/>
              </a:xfrm>
              <a:prstGeom prst="donut">
                <a:avLst>
                  <a:gd name="adj" fmla="val 810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Oval 5"/>
              <p:cNvSpPr/>
              <p:nvPr/>
            </p:nvSpPr>
            <p:spPr>
              <a:xfrm>
                <a:off x="1320800" y="4521200"/>
                <a:ext cx="1041400" cy="10414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Freeform 12"/>
            <p:cNvSpPr/>
            <p:nvPr/>
          </p:nvSpPr>
          <p:spPr>
            <a:xfrm>
              <a:off x="11239500" y="4445000"/>
              <a:ext cx="952500" cy="1905000"/>
            </a:xfrm>
            <a:custGeom>
              <a:avLst/>
              <a:gdLst>
                <a:gd name="connsiteX0" fmla="*/ 1219200 w 1219200"/>
                <a:gd name="connsiteY0" fmla="*/ 543697 h 2438400"/>
                <a:gd name="connsiteX1" fmla="*/ 1219200 w 1219200"/>
                <a:gd name="connsiteY1" fmla="*/ 1894703 h 2438400"/>
                <a:gd name="connsiteX2" fmla="*/ 543697 w 1219200"/>
                <a:gd name="connsiteY2" fmla="*/ 1219200 h 2438400"/>
                <a:gd name="connsiteX3" fmla="*/ 1219200 w 1219200"/>
                <a:gd name="connsiteY3" fmla="*/ 543697 h 2438400"/>
                <a:gd name="connsiteX4" fmla="*/ 1219200 w 1219200"/>
                <a:gd name="connsiteY4" fmla="*/ 0 h 2438400"/>
                <a:gd name="connsiteX5" fmla="*/ 1219200 w 1219200"/>
                <a:gd name="connsiteY5" fmla="*/ 197705 h 2438400"/>
                <a:gd name="connsiteX6" fmla="*/ 197705 w 1219200"/>
                <a:gd name="connsiteY6" fmla="*/ 1219200 h 2438400"/>
                <a:gd name="connsiteX7" fmla="*/ 1219200 w 1219200"/>
                <a:gd name="connsiteY7" fmla="*/ 2240695 h 2438400"/>
                <a:gd name="connsiteX8" fmla="*/ 1219200 w 1219200"/>
                <a:gd name="connsiteY8" fmla="*/ 2438400 h 2438400"/>
                <a:gd name="connsiteX9" fmla="*/ 0 w 1219200"/>
                <a:gd name="connsiteY9" fmla="*/ 1219200 h 2438400"/>
                <a:gd name="connsiteX10" fmla="*/ 1219200 w 1219200"/>
                <a:gd name="connsiteY10" fmla="*/ 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 h="2438400">
                  <a:moveTo>
                    <a:pt x="1219200" y="543697"/>
                  </a:moveTo>
                  <a:lnTo>
                    <a:pt x="1219200" y="1894703"/>
                  </a:lnTo>
                  <a:cubicBezTo>
                    <a:pt x="846130" y="1894703"/>
                    <a:pt x="543697" y="1592270"/>
                    <a:pt x="543697" y="1219200"/>
                  </a:cubicBezTo>
                  <a:cubicBezTo>
                    <a:pt x="543697" y="846130"/>
                    <a:pt x="846130" y="543697"/>
                    <a:pt x="1219200" y="543697"/>
                  </a:cubicBezTo>
                  <a:close/>
                  <a:moveTo>
                    <a:pt x="1219200" y="0"/>
                  </a:moveTo>
                  <a:lnTo>
                    <a:pt x="1219200" y="197705"/>
                  </a:lnTo>
                  <a:cubicBezTo>
                    <a:pt x="655044" y="197705"/>
                    <a:pt x="197705" y="655044"/>
                    <a:pt x="197705" y="1219200"/>
                  </a:cubicBezTo>
                  <a:cubicBezTo>
                    <a:pt x="197705" y="1783356"/>
                    <a:pt x="655044" y="2240695"/>
                    <a:pt x="1219200" y="2240695"/>
                  </a:cubicBezTo>
                  <a:lnTo>
                    <a:pt x="1219200" y="2438400"/>
                  </a:lnTo>
                  <a:cubicBezTo>
                    <a:pt x="545854" y="2438400"/>
                    <a:pt x="0" y="1892546"/>
                    <a:pt x="0" y="1219200"/>
                  </a:cubicBezTo>
                  <a:cubicBezTo>
                    <a:pt x="0" y="545854"/>
                    <a:pt x="545854" y="0"/>
                    <a:pt x="12192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863600" y="344100"/>
              <a:ext cx="1454244" cy="276999"/>
            </a:xfrm>
            <a:prstGeom prst="rect">
              <a:avLst/>
            </a:prstGeom>
            <a:noFill/>
          </p:spPr>
          <p:txBody>
            <a:bodyPr wrap="none" rtlCol="0">
              <a:spAutoFit/>
            </a:bodyPr>
            <a:lstStyle/>
            <a:p>
              <a:r>
                <a:rPr lang="en-US" sz="1200" dirty="0">
                  <a:solidFill>
                    <a:schemeClr val="bg1">
                      <a:lumMod val="75000"/>
                    </a:schemeClr>
                  </a:solidFill>
                  <a:latin typeface="Poppins" panose="00000500000000000000" pitchFamily="2" charset="0"/>
                  <a:cs typeface="Poppins" panose="00000500000000000000" pitchFamily="2" charset="0"/>
                </a:rPr>
                <a:t>CLOSE UP PHOTO</a:t>
              </a:r>
            </a:p>
          </p:txBody>
        </p:sp>
        <p:sp>
          <p:nvSpPr>
            <p:cNvPr id="17" name="Freeform 16"/>
            <p:cNvSpPr/>
            <p:nvPr/>
          </p:nvSpPr>
          <p:spPr>
            <a:xfrm>
              <a:off x="10176022" y="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rot="10800000">
              <a:off x="719266" y="623690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p:cNvGrpSpPr/>
            <p:nvPr/>
          </p:nvGrpSpPr>
          <p:grpSpPr>
            <a:xfrm rot="5400000">
              <a:off x="10147488" y="2539838"/>
              <a:ext cx="3336260" cy="253916"/>
              <a:chOff x="2362388" y="2033200"/>
              <a:chExt cx="3336260" cy="253916"/>
            </a:xfrm>
          </p:grpSpPr>
          <p:sp>
            <p:nvSpPr>
              <p:cNvPr id="20" name="TextBox 19"/>
              <p:cNvSpPr txBox="1"/>
              <p:nvPr/>
            </p:nvSpPr>
            <p:spPr>
              <a:xfrm>
                <a:off x="2362388" y="2033200"/>
                <a:ext cx="740908"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Home</a:t>
                </a:r>
              </a:p>
            </p:txBody>
          </p:sp>
          <p:sp>
            <p:nvSpPr>
              <p:cNvPr id="21" name="TextBox 20"/>
              <p:cNvSpPr txBox="1"/>
              <p:nvPr/>
            </p:nvSpPr>
            <p:spPr>
              <a:xfrm>
                <a:off x="3273992" y="2033200"/>
                <a:ext cx="764953"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Photo</a:t>
                </a:r>
              </a:p>
            </p:txBody>
          </p:sp>
          <p:sp>
            <p:nvSpPr>
              <p:cNvPr id="22" name="TextBox 21"/>
              <p:cNvSpPr txBox="1"/>
              <p:nvPr/>
            </p:nvSpPr>
            <p:spPr>
              <a:xfrm>
                <a:off x="4209641" y="2033200"/>
                <a:ext cx="763351"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Video</a:t>
                </a:r>
              </a:p>
            </p:txBody>
          </p:sp>
          <p:sp>
            <p:nvSpPr>
              <p:cNvPr id="23" name="TextBox 22"/>
              <p:cNvSpPr txBox="1"/>
              <p:nvPr/>
            </p:nvSpPr>
            <p:spPr>
              <a:xfrm>
                <a:off x="5143688" y="2033200"/>
                <a:ext cx="554960"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Exit</a:t>
                </a:r>
              </a:p>
            </p:txBody>
          </p:sp>
        </p:grpSp>
      </p:grpSp>
      <p:sp>
        <p:nvSpPr>
          <p:cNvPr id="28" name="TextBox 27"/>
          <p:cNvSpPr txBox="1"/>
          <p:nvPr/>
        </p:nvSpPr>
        <p:spPr>
          <a:xfrm>
            <a:off x="3216850" y="921213"/>
            <a:ext cx="5758308" cy="707886"/>
          </a:xfrm>
          <a:prstGeom prst="rect">
            <a:avLst/>
          </a:prstGeom>
          <a:noFill/>
        </p:spPr>
        <p:txBody>
          <a:bodyPr wrap="none" rtlCol="0">
            <a:spAutoFit/>
          </a:bodyPr>
          <a:lstStyle/>
          <a:p>
            <a:pPr algn="ctr"/>
            <a:r>
              <a:rPr lang="en-US" sz="4000" dirty="0">
                <a:solidFill>
                  <a:schemeClr val="tx1">
                    <a:lumMod val="75000"/>
                    <a:lumOff val="25000"/>
                  </a:schemeClr>
                </a:solidFill>
                <a:latin typeface="Bree Serif" panose="02000503040000020004" pitchFamily="2" charset="0"/>
              </a:rPr>
              <a:t>Greatest All </a:t>
            </a:r>
            <a:r>
              <a:rPr lang="en-US" sz="4000" dirty="0">
                <a:solidFill>
                  <a:schemeClr val="accent4"/>
                </a:solidFill>
                <a:latin typeface="Bree Serif" panose="02000503040000020004" pitchFamily="2" charset="0"/>
              </a:rPr>
              <a:t>Photograph</a:t>
            </a:r>
          </a:p>
        </p:txBody>
      </p:sp>
      <p:sp>
        <p:nvSpPr>
          <p:cNvPr id="29" name="Rounded Rectangle 28"/>
          <p:cNvSpPr/>
          <p:nvPr/>
        </p:nvSpPr>
        <p:spPr>
          <a:xfrm>
            <a:off x="4880864" y="1716374"/>
            <a:ext cx="2430272" cy="285750"/>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spc="300" dirty="0">
                <a:latin typeface="Poppins" panose="00000500000000000000" pitchFamily="2" charset="0"/>
                <a:cs typeface="Poppins" panose="00000500000000000000" pitchFamily="2" charset="0"/>
              </a:rPr>
              <a:t>Best </a:t>
            </a:r>
            <a:r>
              <a:rPr lang="en-US" sz="1050" spc="300" dirty="0" err="1">
                <a:latin typeface="Poppins" panose="00000500000000000000" pitchFamily="2" charset="0"/>
                <a:cs typeface="Poppins" panose="00000500000000000000" pitchFamily="2" charset="0"/>
              </a:rPr>
              <a:t>Closeup</a:t>
            </a:r>
            <a:r>
              <a:rPr lang="en-US" sz="1050" spc="300" dirty="0">
                <a:latin typeface="Poppins" panose="00000500000000000000" pitchFamily="2" charset="0"/>
                <a:cs typeface="Poppins" panose="00000500000000000000" pitchFamily="2" charset="0"/>
              </a:rPr>
              <a:t> Photo</a:t>
            </a:r>
          </a:p>
        </p:txBody>
      </p:sp>
      <p:sp>
        <p:nvSpPr>
          <p:cNvPr id="32" name="Rounded Rectangle 31"/>
          <p:cNvSpPr/>
          <p:nvPr/>
        </p:nvSpPr>
        <p:spPr>
          <a:xfrm>
            <a:off x="1329259" y="5096034"/>
            <a:ext cx="2658314" cy="748916"/>
          </a:xfrm>
          <a:prstGeom prst="roundRect">
            <a:avLst>
              <a:gd name="adj" fmla="val 50000"/>
            </a:avLst>
          </a:prstGeom>
          <a:solidFill>
            <a:schemeClr val="accent3">
              <a:alpha val="90000"/>
            </a:schemeClr>
          </a:solidFill>
          <a:ln>
            <a:noFill/>
          </a:ln>
          <a:effectLst>
            <a:outerShdw blurRad="254000" dist="1270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ounded Rectangle 35"/>
          <p:cNvSpPr/>
          <p:nvPr/>
        </p:nvSpPr>
        <p:spPr>
          <a:xfrm>
            <a:off x="4781623" y="5096034"/>
            <a:ext cx="2658314" cy="748916"/>
          </a:xfrm>
          <a:prstGeom prst="roundRect">
            <a:avLst>
              <a:gd name="adj" fmla="val 50000"/>
            </a:avLst>
          </a:prstGeom>
          <a:solidFill>
            <a:schemeClr val="accent3">
              <a:alpha val="90000"/>
            </a:schemeClr>
          </a:solidFill>
          <a:ln>
            <a:noFill/>
          </a:ln>
          <a:effectLst>
            <a:outerShdw blurRad="254000" dist="1270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ounded Rectangle 36"/>
          <p:cNvSpPr/>
          <p:nvPr/>
        </p:nvSpPr>
        <p:spPr>
          <a:xfrm>
            <a:off x="8233987" y="5096034"/>
            <a:ext cx="2658314" cy="748916"/>
          </a:xfrm>
          <a:prstGeom prst="roundRect">
            <a:avLst>
              <a:gd name="adj" fmla="val 50000"/>
            </a:avLst>
          </a:prstGeom>
          <a:solidFill>
            <a:schemeClr val="accent3">
              <a:alpha val="90000"/>
            </a:schemeClr>
          </a:solidFill>
          <a:ln>
            <a:noFill/>
          </a:ln>
          <a:effectLst>
            <a:outerShdw blurRad="254000" dist="1270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AA5BF70B-206B-4722-B8EF-29F8198C1AB6}"/>
              </a:ext>
            </a:extLst>
          </p:cNvPr>
          <p:cNvSpPr/>
          <p:nvPr/>
        </p:nvSpPr>
        <p:spPr>
          <a:xfrm>
            <a:off x="1450160" y="5255048"/>
            <a:ext cx="2416511" cy="430887"/>
          </a:xfrm>
          <a:prstGeom prst="rect">
            <a:avLst/>
          </a:prstGeom>
        </p:spPr>
        <p:txBody>
          <a:bodyPr wrap="square">
            <a:spAutoFit/>
          </a:bodyPr>
          <a:lstStyle/>
          <a:p>
            <a:pPr algn="ctr"/>
            <a:r>
              <a:rPr lang="en-US" sz="1100" dirty="0" err="1">
                <a:solidFill>
                  <a:schemeClr val="bg1"/>
                </a:solidFill>
                <a:latin typeface="Poppins" panose="00000500000000000000" pitchFamily="2" charset="0"/>
                <a:cs typeface="Poppins" panose="00000500000000000000" pitchFamily="2" charset="0"/>
              </a:rPr>
              <a:t>Awond</a:t>
            </a:r>
            <a:r>
              <a:rPr lang="en-US" sz="1100" dirty="0">
                <a:solidFill>
                  <a:schemeClr val="bg1"/>
                </a:solidFill>
                <a:latin typeface="Poppins" panose="00000500000000000000" pitchFamily="2" charset="0"/>
                <a:cs typeface="Poppins" panose="00000500000000000000" pitchFamily="2" charset="0"/>
              </a:rPr>
              <a:t>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ere has taken posse has taken</a:t>
            </a:r>
            <a:endParaRPr lang="id-ID" sz="1100" dirty="0">
              <a:solidFill>
                <a:schemeClr val="bg1"/>
              </a:solidFill>
              <a:latin typeface="Poppins" panose="00000500000000000000" pitchFamily="2" charset="0"/>
              <a:cs typeface="Poppins" panose="00000500000000000000" pitchFamily="2" charset="0"/>
            </a:endParaRPr>
          </a:p>
        </p:txBody>
      </p:sp>
      <p:sp>
        <p:nvSpPr>
          <p:cNvPr id="39" name="Rectangle 38">
            <a:extLst>
              <a:ext uri="{FF2B5EF4-FFF2-40B4-BE49-F238E27FC236}">
                <a16:creationId xmlns:a16="http://schemas.microsoft.com/office/drawing/2014/main" id="{AA5BF70B-206B-4722-B8EF-29F8198C1AB6}"/>
              </a:ext>
            </a:extLst>
          </p:cNvPr>
          <p:cNvSpPr/>
          <p:nvPr/>
        </p:nvSpPr>
        <p:spPr>
          <a:xfrm>
            <a:off x="4889824" y="5255048"/>
            <a:ext cx="2416511" cy="430887"/>
          </a:xfrm>
          <a:prstGeom prst="rect">
            <a:avLst/>
          </a:prstGeom>
        </p:spPr>
        <p:txBody>
          <a:bodyPr wrap="square">
            <a:spAutoFit/>
          </a:bodyPr>
          <a:lstStyle/>
          <a:p>
            <a:pPr algn="ctr"/>
            <a:r>
              <a:rPr lang="en-US" sz="1100" dirty="0" err="1">
                <a:solidFill>
                  <a:schemeClr val="bg1"/>
                </a:solidFill>
                <a:latin typeface="Poppins" panose="00000500000000000000" pitchFamily="2" charset="0"/>
                <a:cs typeface="Poppins" panose="00000500000000000000" pitchFamily="2" charset="0"/>
              </a:rPr>
              <a:t>Awond</a:t>
            </a:r>
            <a:r>
              <a:rPr lang="en-US" sz="1100" dirty="0">
                <a:solidFill>
                  <a:schemeClr val="bg1"/>
                </a:solidFill>
                <a:latin typeface="Poppins" panose="00000500000000000000" pitchFamily="2" charset="0"/>
                <a:cs typeface="Poppins" panose="00000500000000000000" pitchFamily="2" charset="0"/>
              </a:rPr>
              <a:t>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ere has taken posse has taken</a:t>
            </a:r>
            <a:endParaRPr lang="id-ID" sz="1100" dirty="0">
              <a:solidFill>
                <a:schemeClr val="bg1"/>
              </a:solidFill>
              <a:latin typeface="Poppins" panose="00000500000000000000" pitchFamily="2" charset="0"/>
              <a:cs typeface="Poppins" panose="00000500000000000000" pitchFamily="2" charset="0"/>
            </a:endParaRPr>
          </a:p>
        </p:txBody>
      </p:sp>
      <p:sp>
        <p:nvSpPr>
          <p:cNvPr id="40" name="Rectangle 39">
            <a:extLst>
              <a:ext uri="{FF2B5EF4-FFF2-40B4-BE49-F238E27FC236}">
                <a16:creationId xmlns:a16="http://schemas.microsoft.com/office/drawing/2014/main" id="{AA5BF70B-206B-4722-B8EF-29F8198C1AB6}"/>
              </a:ext>
            </a:extLst>
          </p:cNvPr>
          <p:cNvSpPr/>
          <p:nvPr/>
        </p:nvSpPr>
        <p:spPr>
          <a:xfrm>
            <a:off x="8329488" y="5255048"/>
            <a:ext cx="2416511" cy="430887"/>
          </a:xfrm>
          <a:prstGeom prst="rect">
            <a:avLst/>
          </a:prstGeom>
        </p:spPr>
        <p:txBody>
          <a:bodyPr wrap="square">
            <a:spAutoFit/>
          </a:bodyPr>
          <a:lstStyle/>
          <a:p>
            <a:pPr algn="ctr"/>
            <a:r>
              <a:rPr lang="en-US" sz="1100" dirty="0" err="1">
                <a:solidFill>
                  <a:schemeClr val="bg1"/>
                </a:solidFill>
                <a:latin typeface="Poppins" panose="00000500000000000000" pitchFamily="2" charset="0"/>
                <a:cs typeface="Poppins" panose="00000500000000000000" pitchFamily="2" charset="0"/>
              </a:rPr>
              <a:t>Awond</a:t>
            </a:r>
            <a:r>
              <a:rPr lang="en-US" sz="1100" dirty="0">
                <a:solidFill>
                  <a:schemeClr val="bg1"/>
                </a:solidFill>
                <a:latin typeface="Poppins" panose="00000500000000000000" pitchFamily="2" charset="0"/>
                <a:cs typeface="Poppins" panose="00000500000000000000" pitchFamily="2" charset="0"/>
              </a:rPr>
              <a:t> </a:t>
            </a:r>
            <a:r>
              <a:rPr lang="en-US" sz="1100" dirty="0" err="1">
                <a:solidFill>
                  <a:schemeClr val="bg1"/>
                </a:solidFill>
                <a:latin typeface="Poppins" panose="00000500000000000000" pitchFamily="2" charset="0"/>
                <a:cs typeface="Poppins" panose="00000500000000000000" pitchFamily="2" charset="0"/>
              </a:rPr>
              <a:t>erfuls</a:t>
            </a:r>
            <a:r>
              <a:rPr lang="en-US" sz="1100" dirty="0">
                <a:solidFill>
                  <a:schemeClr val="bg1"/>
                </a:solidFill>
                <a:latin typeface="Poppins" panose="00000500000000000000" pitchFamily="2" charset="0"/>
                <a:cs typeface="Poppins" panose="00000500000000000000" pitchFamily="2" charset="0"/>
              </a:rPr>
              <a:t> ere has taken posse has taken</a:t>
            </a:r>
            <a:endParaRPr lang="id-ID" sz="1100" dirty="0">
              <a:solidFill>
                <a:schemeClr val="bg1"/>
              </a:solidFill>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645586799"/>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7" name="Freeform 26"/>
          <p:cNvSpPr/>
          <p:nvPr/>
        </p:nvSpPr>
        <p:spPr>
          <a:xfrm>
            <a:off x="1025656" y="723015"/>
            <a:ext cx="10125835" cy="5426611"/>
          </a:xfrm>
          <a:custGeom>
            <a:avLst/>
            <a:gdLst>
              <a:gd name="connsiteX0" fmla="*/ 7633997 w 10125835"/>
              <a:gd name="connsiteY0" fmla="*/ 4758075 h 5426611"/>
              <a:gd name="connsiteX1" fmla="*/ 7968265 w 10125835"/>
              <a:gd name="connsiteY1" fmla="*/ 5092343 h 5426611"/>
              <a:gd name="connsiteX2" fmla="*/ 7633997 w 10125835"/>
              <a:gd name="connsiteY2" fmla="*/ 5426611 h 5426611"/>
              <a:gd name="connsiteX3" fmla="*/ 7299729 w 10125835"/>
              <a:gd name="connsiteY3" fmla="*/ 5092343 h 5426611"/>
              <a:gd name="connsiteX4" fmla="*/ 7633997 w 10125835"/>
              <a:gd name="connsiteY4" fmla="*/ 4758075 h 5426611"/>
              <a:gd name="connsiteX5" fmla="*/ 1997968 w 10125835"/>
              <a:gd name="connsiteY5" fmla="*/ 4722908 h 5426611"/>
              <a:gd name="connsiteX6" fmla="*/ 2332236 w 10125835"/>
              <a:gd name="connsiteY6" fmla="*/ 5057176 h 5426611"/>
              <a:gd name="connsiteX7" fmla="*/ 1997968 w 10125835"/>
              <a:gd name="connsiteY7" fmla="*/ 5391444 h 5426611"/>
              <a:gd name="connsiteX8" fmla="*/ 1663700 w 10125835"/>
              <a:gd name="connsiteY8" fmla="*/ 5057176 h 5426611"/>
              <a:gd name="connsiteX9" fmla="*/ 1997968 w 10125835"/>
              <a:gd name="connsiteY9" fmla="*/ 4722908 h 5426611"/>
              <a:gd name="connsiteX10" fmla="*/ 9713658 w 10125835"/>
              <a:gd name="connsiteY10" fmla="*/ 4283208 h 5426611"/>
              <a:gd name="connsiteX11" fmla="*/ 10118225 w 10125835"/>
              <a:gd name="connsiteY11" fmla="*/ 4687775 h 5426611"/>
              <a:gd name="connsiteX12" fmla="*/ 9713658 w 10125835"/>
              <a:gd name="connsiteY12" fmla="*/ 5092342 h 5426611"/>
              <a:gd name="connsiteX13" fmla="*/ 9309091 w 10125835"/>
              <a:gd name="connsiteY13" fmla="*/ 4687775 h 5426611"/>
              <a:gd name="connsiteX14" fmla="*/ 9713658 w 10125835"/>
              <a:gd name="connsiteY14" fmla="*/ 4283208 h 5426611"/>
              <a:gd name="connsiteX15" fmla="*/ 4077628 w 10125835"/>
              <a:gd name="connsiteY15" fmla="*/ 4248041 h 5426611"/>
              <a:gd name="connsiteX16" fmla="*/ 4482195 w 10125835"/>
              <a:gd name="connsiteY16" fmla="*/ 4652608 h 5426611"/>
              <a:gd name="connsiteX17" fmla="*/ 4077628 w 10125835"/>
              <a:gd name="connsiteY17" fmla="*/ 5057175 h 5426611"/>
              <a:gd name="connsiteX18" fmla="*/ 3673061 w 10125835"/>
              <a:gd name="connsiteY18" fmla="*/ 4652608 h 5426611"/>
              <a:gd name="connsiteX19" fmla="*/ 4077628 w 10125835"/>
              <a:gd name="connsiteY19" fmla="*/ 4248041 h 5426611"/>
              <a:gd name="connsiteX20" fmla="*/ 6313197 w 10125835"/>
              <a:gd name="connsiteY20" fmla="*/ 3403740 h 5426611"/>
              <a:gd name="connsiteX21" fmla="*/ 6990365 w 10125835"/>
              <a:gd name="connsiteY21" fmla="*/ 4080908 h 5426611"/>
              <a:gd name="connsiteX22" fmla="*/ 6313197 w 10125835"/>
              <a:gd name="connsiteY22" fmla="*/ 4758076 h 5426611"/>
              <a:gd name="connsiteX23" fmla="*/ 5636029 w 10125835"/>
              <a:gd name="connsiteY23" fmla="*/ 4080908 h 5426611"/>
              <a:gd name="connsiteX24" fmla="*/ 6313197 w 10125835"/>
              <a:gd name="connsiteY24" fmla="*/ 3403740 h 5426611"/>
              <a:gd name="connsiteX25" fmla="*/ 677168 w 10125835"/>
              <a:gd name="connsiteY25" fmla="*/ 3368573 h 5426611"/>
              <a:gd name="connsiteX26" fmla="*/ 1354336 w 10125835"/>
              <a:gd name="connsiteY26" fmla="*/ 4045741 h 5426611"/>
              <a:gd name="connsiteX27" fmla="*/ 677168 w 10125835"/>
              <a:gd name="connsiteY27" fmla="*/ 4722909 h 5426611"/>
              <a:gd name="connsiteX28" fmla="*/ 0 w 10125835"/>
              <a:gd name="connsiteY28" fmla="*/ 4045741 h 5426611"/>
              <a:gd name="connsiteX29" fmla="*/ 677168 w 10125835"/>
              <a:gd name="connsiteY29" fmla="*/ 3368573 h 5426611"/>
              <a:gd name="connsiteX30" fmla="*/ 8473982 w 10125835"/>
              <a:gd name="connsiteY30" fmla="*/ 3069472 h 5426611"/>
              <a:gd name="connsiteX31" fmla="*/ 8979700 w 10125835"/>
              <a:gd name="connsiteY31" fmla="*/ 3575190 h 5426611"/>
              <a:gd name="connsiteX32" fmla="*/ 8473982 w 10125835"/>
              <a:gd name="connsiteY32" fmla="*/ 4080908 h 5426611"/>
              <a:gd name="connsiteX33" fmla="*/ 7968264 w 10125835"/>
              <a:gd name="connsiteY33" fmla="*/ 3575190 h 5426611"/>
              <a:gd name="connsiteX34" fmla="*/ 8473982 w 10125835"/>
              <a:gd name="connsiteY34" fmla="*/ 3069472 h 5426611"/>
              <a:gd name="connsiteX35" fmla="*/ 2837953 w 10125835"/>
              <a:gd name="connsiteY35" fmla="*/ 3034305 h 5426611"/>
              <a:gd name="connsiteX36" fmla="*/ 3343670 w 10125835"/>
              <a:gd name="connsiteY36" fmla="*/ 3540023 h 5426611"/>
              <a:gd name="connsiteX37" fmla="*/ 2837953 w 10125835"/>
              <a:gd name="connsiteY37" fmla="*/ 4045741 h 5426611"/>
              <a:gd name="connsiteX38" fmla="*/ 2332235 w 10125835"/>
              <a:gd name="connsiteY38" fmla="*/ 3540023 h 5426611"/>
              <a:gd name="connsiteX39" fmla="*/ 2837953 w 10125835"/>
              <a:gd name="connsiteY39" fmla="*/ 3034305 h 5426611"/>
              <a:gd name="connsiteX40" fmla="*/ 7641607 w 10125835"/>
              <a:gd name="connsiteY40" fmla="*/ 1723769 h 5426611"/>
              <a:gd name="connsiteX41" fmla="*/ 7975875 w 10125835"/>
              <a:gd name="connsiteY41" fmla="*/ 2058037 h 5426611"/>
              <a:gd name="connsiteX42" fmla="*/ 7641607 w 10125835"/>
              <a:gd name="connsiteY42" fmla="*/ 2392305 h 5426611"/>
              <a:gd name="connsiteX43" fmla="*/ 7307339 w 10125835"/>
              <a:gd name="connsiteY43" fmla="*/ 2058037 h 5426611"/>
              <a:gd name="connsiteX44" fmla="*/ 7641607 w 10125835"/>
              <a:gd name="connsiteY44" fmla="*/ 1723769 h 5426611"/>
              <a:gd name="connsiteX45" fmla="*/ 2005580 w 10125835"/>
              <a:gd name="connsiteY45" fmla="*/ 1688602 h 5426611"/>
              <a:gd name="connsiteX46" fmla="*/ 2339847 w 10125835"/>
              <a:gd name="connsiteY46" fmla="*/ 2022870 h 5426611"/>
              <a:gd name="connsiteX47" fmla="*/ 2005580 w 10125835"/>
              <a:gd name="connsiteY47" fmla="*/ 2357138 h 5426611"/>
              <a:gd name="connsiteX48" fmla="*/ 1671311 w 10125835"/>
              <a:gd name="connsiteY48" fmla="*/ 2022870 h 5426611"/>
              <a:gd name="connsiteX49" fmla="*/ 2005580 w 10125835"/>
              <a:gd name="connsiteY49" fmla="*/ 1688602 h 5426611"/>
              <a:gd name="connsiteX50" fmla="*/ 9721268 w 10125835"/>
              <a:gd name="connsiteY50" fmla="*/ 1248903 h 5426611"/>
              <a:gd name="connsiteX51" fmla="*/ 10125835 w 10125835"/>
              <a:gd name="connsiteY51" fmla="*/ 1653469 h 5426611"/>
              <a:gd name="connsiteX52" fmla="*/ 9721268 w 10125835"/>
              <a:gd name="connsiteY52" fmla="*/ 2058036 h 5426611"/>
              <a:gd name="connsiteX53" fmla="*/ 9316701 w 10125835"/>
              <a:gd name="connsiteY53" fmla="*/ 1653469 h 5426611"/>
              <a:gd name="connsiteX54" fmla="*/ 9721268 w 10125835"/>
              <a:gd name="connsiteY54" fmla="*/ 1248903 h 5426611"/>
              <a:gd name="connsiteX55" fmla="*/ 4085238 w 10125835"/>
              <a:gd name="connsiteY55" fmla="*/ 1213736 h 5426611"/>
              <a:gd name="connsiteX56" fmla="*/ 4489805 w 10125835"/>
              <a:gd name="connsiteY56" fmla="*/ 1618302 h 5426611"/>
              <a:gd name="connsiteX57" fmla="*/ 4085238 w 10125835"/>
              <a:gd name="connsiteY57" fmla="*/ 2022869 h 5426611"/>
              <a:gd name="connsiteX58" fmla="*/ 3680671 w 10125835"/>
              <a:gd name="connsiteY58" fmla="*/ 1618302 h 5426611"/>
              <a:gd name="connsiteX59" fmla="*/ 4085238 w 10125835"/>
              <a:gd name="connsiteY59" fmla="*/ 1213736 h 5426611"/>
              <a:gd name="connsiteX60" fmla="*/ 6320807 w 10125835"/>
              <a:gd name="connsiteY60" fmla="*/ 369435 h 5426611"/>
              <a:gd name="connsiteX61" fmla="*/ 6997975 w 10125835"/>
              <a:gd name="connsiteY61" fmla="*/ 1046603 h 5426611"/>
              <a:gd name="connsiteX62" fmla="*/ 6320807 w 10125835"/>
              <a:gd name="connsiteY62" fmla="*/ 1723770 h 5426611"/>
              <a:gd name="connsiteX63" fmla="*/ 5643639 w 10125835"/>
              <a:gd name="connsiteY63" fmla="*/ 1046603 h 5426611"/>
              <a:gd name="connsiteX64" fmla="*/ 6320807 w 10125835"/>
              <a:gd name="connsiteY64" fmla="*/ 369435 h 5426611"/>
              <a:gd name="connsiteX65" fmla="*/ 684779 w 10125835"/>
              <a:gd name="connsiteY65" fmla="*/ 334268 h 5426611"/>
              <a:gd name="connsiteX66" fmla="*/ 1361948 w 10125835"/>
              <a:gd name="connsiteY66" fmla="*/ 1011436 h 5426611"/>
              <a:gd name="connsiteX67" fmla="*/ 684779 w 10125835"/>
              <a:gd name="connsiteY67" fmla="*/ 1688603 h 5426611"/>
              <a:gd name="connsiteX68" fmla="*/ 7611 w 10125835"/>
              <a:gd name="connsiteY68" fmla="*/ 1011436 h 5426611"/>
              <a:gd name="connsiteX69" fmla="*/ 684779 w 10125835"/>
              <a:gd name="connsiteY69" fmla="*/ 334268 h 5426611"/>
              <a:gd name="connsiteX70" fmla="*/ 8481592 w 10125835"/>
              <a:gd name="connsiteY70" fmla="*/ 35167 h 5426611"/>
              <a:gd name="connsiteX71" fmla="*/ 8987310 w 10125835"/>
              <a:gd name="connsiteY71" fmla="*/ 540885 h 5426611"/>
              <a:gd name="connsiteX72" fmla="*/ 8481592 w 10125835"/>
              <a:gd name="connsiteY72" fmla="*/ 1046603 h 5426611"/>
              <a:gd name="connsiteX73" fmla="*/ 7975874 w 10125835"/>
              <a:gd name="connsiteY73" fmla="*/ 540885 h 5426611"/>
              <a:gd name="connsiteX74" fmla="*/ 8481592 w 10125835"/>
              <a:gd name="connsiteY74" fmla="*/ 35167 h 5426611"/>
              <a:gd name="connsiteX75" fmla="*/ 2845565 w 10125835"/>
              <a:gd name="connsiteY75" fmla="*/ 0 h 5426611"/>
              <a:gd name="connsiteX76" fmla="*/ 3351280 w 10125835"/>
              <a:gd name="connsiteY76" fmla="*/ 505718 h 5426611"/>
              <a:gd name="connsiteX77" fmla="*/ 2845565 w 10125835"/>
              <a:gd name="connsiteY77" fmla="*/ 1011436 h 5426611"/>
              <a:gd name="connsiteX78" fmla="*/ 2339847 w 10125835"/>
              <a:gd name="connsiteY78" fmla="*/ 505718 h 5426611"/>
              <a:gd name="connsiteX79" fmla="*/ 2845565 w 10125835"/>
              <a:gd name="connsiteY79" fmla="*/ 0 h 5426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10125835" h="5426611">
                <a:moveTo>
                  <a:pt x="7633997" y="4758075"/>
                </a:moveTo>
                <a:cubicBezTo>
                  <a:pt x="7818608" y="4758075"/>
                  <a:pt x="7968265" y="4907732"/>
                  <a:pt x="7968265" y="5092343"/>
                </a:cubicBezTo>
                <a:cubicBezTo>
                  <a:pt x="7968265" y="5276954"/>
                  <a:pt x="7818608" y="5426611"/>
                  <a:pt x="7633997" y="5426611"/>
                </a:cubicBezTo>
                <a:cubicBezTo>
                  <a:pt x="7449386" y="5426611"/>
                  <a:pt x="7299729" y="5276954"/>
                  <a:pt x="7299729" y="5092343"/>
                </a:cubicBezTo>
                <a:cubicBezTo>
                  <a:pt x="7299729" y="4907732"/>
                  <a:pt x="7449386" y="4758075"/>
                  <a:pt x="7633997" y="4758075"/>
                </a:cubicBezTo>
                <a:close/>
                <a:moveTo>
                  <a:pt x="1997968" y="4722908"/>
                </a:moveTo>
                <a:cubicBezTo>
                  <a:pt x="2182579" y="4722908"/>
                  <a:pt x="2332236" y="4872565"/>
                  <a:pt x="2332236" y="5057176"/>
                </a:cubicBezTo>
                <a:cubicBezTo>
                  <a:pt x="2332236" y="5241787"/>
                  <a:pt x="2182579" y="5391444"/>
                  <a:pt x="1997968" y="5391444"/>
                </a:cubicBezTo>
                <a:cubicBezTo>
                  <a:pt x="1813357" y="5391444"/>
                  <a:pt x="1663700" y="5241787"/>
                  <a:pt x="1663700" y="5057176"/>
                </a:cubicBezTo>
                <a:cubicBezTo>
                  <a:pt x="1663700" y="4872565"/>
                  <a:pt x="1813357" y="4722908"/>
                  <a:pt x="1997968" y="4722908"/>
                </a:cubicBezTo>
                <a:close/>
                <a:moveTo>
                  <a:pt x="9713658" y="4283208"/>
                </a:moveTo>
                <a:cubicBezTo>
                  <a:pt x="9937094" y="4283208"/>
                  <a:pt x="10118225" y="4464339"/>
                  <a:pt x="10118225" y="4687775"/>
                </a:cubicBezTo>
                <a:cubicBezTo>
                  <a:pt x="10118225" y="4911211"/>
                  <a:pt x="9937094" y="5092342"/>
                  <a:pt x="9713658" y="5092342"/>
                </a:cubicBezTo>
                <a:cubicBezTo>
                  <a:pt x="9490222" y="5092342"/>
                  <a:pt x="9309091" y="4911211"/>
                  <a:pt x="9309091" y="4687775"/>
                </a:cubicBezTo>
                <a:cubicBezTo>
                  <a:pt x="9309091" y="4464339"/>
                  <a:pt x="9490222" y="4283208"/>
                  <a:pt x="9713658" y="4283208"/>
                </a:cubicBezTo>
                <a:close/>
                <a:moveTo>
                  <a:pt x="4077628" y="4248041"/>
                </a:moveTo>
                <a:cubicBezTo>
                  <a:pt x="4301064" y="4248041"/>
                  <a:pt x="4482195" y="4429172"/>
                  <a:pt x="4482195" y="4652608"/>
                </a:cubicBezTo>
                <a:cubicBezTo>
                  <a:pt x="4482195" y="4876044"/>
                  <a:pt x="4301064" y="5057175"/>
                  <a:pt x="4077628" y="5057175"/>
                </a:cubicBezTo>
                <a:cubicBezTo>
                  <a:pt x="3854192" y="5057175"/>
                  <a:pt x="3673061" y="4876044"/>
                  <a:pt x="3673061" y="4652608"/>
                </a:cubicBezTo>
                <a:cubicBezTo>
                  <a:pt x="3673061" y="4429172"/>
                  <a:pt x="3854192" y="4248041"/>
                  <a:pt x="4077628" y="4248041"/>
                </a:cubicBezTo>
                <a:close/>
                <a:moveTo>
                  <a:pt x="6313197" y="3403740"/>
                </a:moveTo>
                <a:cubicBezTo>
                  <a:pt x="6687187" y="3403740"/>
                  <a:pt x="6990365" y="3706918"/>
                  <a:pt x="6990365" y="4080908"/>
                </a:cubicBezTo>
                <a:cubicBezTo>
                  <a:pt x="6990365" y="4454898"/>
                  <a:pt x="6687187" y="4758076"/>
                  <a:pt x="6313197" y="4758076"/>
                </a:cubicBezTo>
                <a:cubicBezTo>
                  <a:pt x="5939207" y="4758076"/>
                  <a:pt x="5636029" y="4454898"/>
                  <a:pt x="5636029" y="4080908"/>
                </a:cubicBezTo>
                <a:cubicBezTo>
                  <a:pt x="5636029" y="3706918"/>
                  <a:pt x="5939207" y="3403740"/>
                  <a:pt x="6313197" y="3403740"/>
                </a:cubicBezTo>
                <a:close/>
                <a:moveTo>
                  <a:pt x="677168" y="3368573"/>
                </a:moveTo>
                <a:cubicBezTo>
                  <a:pt x="1051158" y="3368573"/>
                  <a:pt x="1354336" y="3671751"/>
                  <a:pt x="1354336" y="4045741"/>
                </a:cubicBezTo>
                <a:cubicBezTo>
                  <a:pt x="1354336" y="4419731"/>
                  <a:pt x="1051158" y="4722909"/>
                  <a:pt x="677168" y="4722909"/>
                </a:cubicBezTo>
                <a:cubicBezTo>
                  <a:pt x="303178" y="4722909"/>
                  <a:pt x="0" y="4419731"/>
                  <a:pt x="0" y="4045741"/>
                </a:cubicBezTo>
                <a:cubicBezTo>
                  <a:pt x="0" y="3671751"/>
                  <a:pt x="303178" y="3368573"/>
                  <a:pt x="677168" y="3368573"/>
                </a:cubicBezTo>
                <a:close/>
                <a:moveTo>
                  <a:pt x="8473982" y="3069472"/>
                </a:moveTo>
                <a:cubicBezTo>
                  <a:pt x="8753282" y="3069472"/>
                  <a:pt x="8979700" y="3295890"/>
                  <a:pt x="8979700" y="3575190"/>
                </a:cubicBezTo>
                <a:cubicBezTo>
                  <a:pt x="8979700" y="3854490"/>
                  <a:pt x="8753282" y="4080908"/>
                  <a:pt x="8473982" y="4080908"/>
                </a:cubicBezTo>
                <a:cubicBezTo>
                  <a:pt x="8194682" y="4080908"/>
                  <a:pt x="7968264" y="3854490"/>
                  <a:pt x="7968264" y="3575190"/>
                </a:cubicBezTo>
                <a:cubicBezTo>
                  <a:pt x="7968264" y="3295890"/>
                  <a:pt x="8194682" y="3069472"/>
                  <a:pt x="8473982" y="3069472"/>
                </a:cubicBezTo>
                <a:close/>
                <a:moveTo>
                  <a:pt x="2837953" y="3034305"/>
                </a:moveTo>
                <a:cubicBezTo>
                  <a:pt x="3117253" y="3034305"/>
                  <a:pt x="3343670" y="3260723"/>
                  <a:pt x="3343670" y="3540023"/>
                </a:cubicBezTo>
                <a:cubicBezTo>
                  <a:pt x="3343670" y="3819323"/>
                  <a:pt x="3117253" y="4045741"/>
                  <a:pt x="2837953" y="4045741"/>
                </a:cubicBezTo>
                <a:cubicBezTo>
                  <a:pt x="2558653" y="4045741"/>
                  <a:pt x="2332235" y="3819323"/>
                  <a:pt x="2332235" y="3540023"/>
                </a:cubicBezTo>
                <a:cubicBezTo>
                  <a:pt x="2332235" y="3260723"/>
                  <a:pt x="2558653" y="3034305"/>
                  <a:pt x="2837953" y="3034305"/>
                </a:cubicBezTo>
                <a:close/>
                <a:moveTo>
                  <a:pt x="7641607" y="1723769"/>
                </a:moveTo>
                <a:cubicBezTo>
                  <a:pt x="7826218" y="1723769"/>
                  <a:pt x="7975875" y="1873426"/>
                  <a:pt x="7975875" y="2058037"/>
                </a:cubicBezTo>
                <a:cubicBezTo>
                  <a:pt x="7975875" y="2242648"/>
                  <a:pt x="7826218" y="2392305"/>
                  <a:pt x="7641607" y="2392305"/>
                </a:cubicBezTo>
                <a:cubicBezTo>
                  <a:pt x="7456996" y="2392305"/>
                  <a:pt x="7307339" y="2242648"/>
                  <a:pt x="7307339" y="2058037"/>
                </a:cubicBezTo>
                <a:cubicBezTo>
                  <a:pt x="7307339" y="1873426"/>
                  <a:pt x="7456996" y="1723769"/>
                  <a:pt x="7641607" y="1723769"/>
                </a:cubicBezTo>
                <a:close/>
                <a:moveTo>
                  <a:pt x="2005580" y="1688602"/>
                </a:moveTo>
                <a:cubicBezTo>
                  <a:pt x="2190191" y="1688602"/>
                  <a:pt x="2339847" y="1838259"/>
                  <a:pt x="2339847" y="2022870"/>
                </a:cubicBezTo>
                <a:cubicBezTo>
                  <a:pt x="2339847" y="2207481"/>
                  <a:pt x="2190191" y="2357138"/>
                  <a:pt x="2005580" y="2357138"/>
                </a:cubicBezTo>
                <a:cubicBezTo>
                  <a:pt x="1820968" y="2357138"/>
                  <a:pt x="1671311" y="2207481"/>
                  <a:pt x="1671311" y="2022870"/>
                </a:cubicBezTo>
                <a:cubicBezTo>
                  <a:pt x="1671311" y="1838259"/>
                  <a:pt x="1820968" y="1688602"/>
                  <a:pt x="2005580" y="1688602"/>
                </a:cubicBezTo>
                <a:close/>
                <a:moveTo>
                  <a:pt x="9721268" y="1248903"/>
                </a:moveTo>
                <a:cubicBezTo>
                  <a:pt x="9944704" y="1248903"/>
                  <a:pt x="10125835" y="1430033"/>
                  <a:pt x="10125835" y="1653469"/>
                </a:cubicBezTo>
                <a:cubicBezTo>
                  <a:pt x="10125835" y="1876905"/>
                  <a:pt x="9944704" y="2058036"/>
                  <a:pt x="9721268" y="2058036"/>
                </a:cubicBezTo>
                <a:cubicBezTo>
                  <a:pt x="9497832" y="2058036"/>
                  <a:pt x="9316701" y="1876905"/>
                  <a:pt x="9316701" y="1653469"/>
                </a:cubicBezTo>
                <a:cubicBezTo>
                  <a:pt x="9316701" y="1430033"/>
                  <a:pt x="9497832" y="1248903"/>
                  <a:pt x="9721268" y="1248903"/>
                </a:cubicBezTo>
                <a:close/>
                <a:moveTo>
                  <a:pt x="4085238" y="1213736"/>
                </a:moveTo>
                <a:cubicBezTo>
                  <a:pt x="4308674" y="1213736"/>
                  <a:pt x="4489805" y="1394866"/>
                  <a:pt x="4489805" y="1618302"/>
                </a:cubicBezTo>
                <a:cubicBezTo>
                  <a:pt x="4489805" y="1841738"/>
                  <a:pt x="4308674" y="2022869"/>
                  <a:pt x="4085238" y="2022869"/>
                </a:cubicBezTo>
                <a:cubicBezTo>
                  <a:pt x="3861802" y="2022869"/>
                  <a:pt x="3680671" y="1841738"/>
                  <a:pt x="3680671" y="1618302"/>
                </a:cubicBezTo>
                <a:cubicBezTo>
                  <a:pt x="3680671" y="1394866"/>
                  <a:pt x="3861802" y="1213736"/>
                  <a:pt x="4085238" y="1213736"/>
                </a:cubicBezTo>
                <a:close/>
                <a:moveTo>
                  <a:pt x="6320807" y="369435"/>
                </a:moveTo>
                <a:cubicBezTo>
                  <a:pt x="6694797" y="369435"/>
                  <a:pt x="6997975" y="672613"/>
                  <a:pt x="6997975" y="1046603"/>
                </a:cubicBezTo>
                <a:cubicBezTo>
                  <a:pt x="6997975" y="1420592"/>
                  <a:pt x="6694797" y="1723770"/>
                  <a:pt x="6320807" y="1723770"/>
                </a:cubicBezTo>
                <a:cubicBezTo>
                  <a:pt x="5946817" y="1723770"/>
                  <a:pt x="5643639" y="1420592"/>
                  <a:pt x="5643639" y="1046603"/>
                </a:cubicBezTo>
                <a:cubicBezTo>
                  <a:pt x="5643639" y="672613"/>
                  <a:pt x="5946817" y="369435"/>
                  <a:pt x="6320807" y="369435"/>
                </a:cubicBezTo>
                <a:close/>
                <a:moveTo>
                  <a:pt x="684779" y="334268"/>
                </a:moveTo>
                <a:cubicBezTo>
                  <a:pt x="1058769" y="334268"/>
                  <a:pt x="1361948" y="637446"/>
                  <a:pt x="1361948" y="1011436"/>
                </a:cubicBezTo>
                <a:cubicBezTo>
                  <a:pt x="1361948" y="1385425"/>
                  <a:pt x="1058769" y="1688603"/>
                  <a:pt x="684779" y="1688603"/>
                </a:cubicBezTo>
                <a:cubicBezTo>
                  <a:pt x="310789" y="1688603"/>
                  <a:pt x="7611" y="1385425"/>
                  <a:pt x="7611" y="1011436"/>
                </a:cubicBezTo>
                <a:cubicBezTo>
                  <a:pt x="7611" y="637446"/>
                  <a:pt x="310789" y="334268"/>
                  <a:pt x="684779" y="334268"/>
                </a:cubicBezTo>
                <a:close/>
                <a:moveTo>
                  <a:pt x="8481592" y="35167"/>
                </a:moveTo>
                <a:cubicBezTo>
                  <a:pt x="8760892" y="35167"/>
                  <a:pt x="8987310" y="261585"/>
                  <a:pt x="8987310" y="540885"/>
                </a:cubicBezTo>
                <a:cubicBezTo>
                  <a:pt x="8987310" y="820185"/>
                  <a:pt x="8760892" y="1046603"/>
                  <a:pt x="8481592" y="1046603"/>
                </a:cubicBezTo>
                <a:cubicBezTo>
                  <a:pt x="8202292" y="1046603"/>
                  <a:pt x="7975874" y="820185"/>
                  <a:pt x="7975874" y="540885"/>
                </a:cubicBezTo>
                <a:cubicBezTo>
                  <a:pt x="7975874" y="261585"/>
                  <a:pt x="8202292" y="35167"/>
                  <a:pt x="8481592" y="35167"/>
                </a:cubicBezTo>
                <a:close/>
                <a:moveTo>
                  <a:pt x="2845565" y="0"/>
                </a:moveTo>
                <a:cubicBezTo>
                  <a:pt x="3124865" y="0"/>
                  <a:pt x="3351280" y="226418"/>
                  <a:pt x="3351280" y="505718"/>
                </a:cubicBezTo>
                <a:cubicBezTo>
                  <a:pt x="3351280" y="785018"/>
                  <a:pt x="3124865" y="1011436"/>
                  <a:pt x="2845565" y="1011436"/>
                </a:cubicBezTo>
                <a:cubicBezTo>
                  <a:pt x="2566265" y="1011436"/>
                  <a:pt x="2339847" y="785018"/>
                  <a:pt x="2339847" y="505718"/>
                </a:cubicBezTo>
                <a:cubicBezTo>
                  <a:pt x="2339847" y="226418"/>
                  <a:pt x="2566265" y="0"/>
                  <a:pt x="2845565" y="0"/>
                </a:cubicBezTo>
                <a:close/>
              </a:path>
            </a:pathLst>
          </a:custGeom>
          <a:solidFill>
            <a:schemeClr val="accent1">
              <a:lumMod val="75000"/>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ound Same Side Corner Rectangle 2"/>
          <p:cNvSpPr/>
          <p:nvPr/>
        </p:nvSpPr>
        <p:spPr>
          <a:xfrm flipV="1">
            <a:off x="0" y="1"/>
            <a:ext cx="12192000" cy="2095499"/>
          </a:xfrm>
          <a:prstGeom prst="round2Same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p:cNvGrpSpPr/>
          <p:nvPr/>
        </p:nvGrpSpPr>
        <p:grpSpPr>
          <a:xfrm>
            <a:off x="279400" y="1"/>
            <a:ext cx="11912600" cy="6857999"/>
            <a:chOff x="279400" y="1"/>
            <a:chExt cx="11912600" cy="6857999"/>
          </a:xfrm>
        </p:grpSpPr>
        <p:grpSp>
          <p:nvGrpSpPr>
            <p:cNvPr id="7" name="Group 6"/>
            <p:cNvGrpSpPr/>
            <p:nvPr/>
          </p:nvGrpSpPr>
          <p:grpSpPr>
            <a:xfrm>
              <a:off x="279400" y="215900"/>
              <a:ext cx="533400" cy="533400"/>
              <a:chOff x="901700" y="4102100"/>
              <a:chExt cx="1879600" cy="1879600"/>
            </a:xfrm>
          </p:grpSpPr>
          <p:sp>
            <p:nvSpPr>
              <p:cNvPr id="5" name="Donut 4"/>
              <p:cNvSpPr/>
              <p:nvPr/>
            </p:nvSpPr>
            <p:spPr>
              <a:xfrm>
                <a:off x="901700" y="4102100"/>
                <a:ext cx="1879600" cy="1879600"/>
              </a:xfrm>
              <a:prstGeom prst="donut">
                <a:avLst>
                  <a:gd name="adj" fmla="val 810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Oval 5"/>
              <p:cNvSpPr/>
              <p:nvPr/>
            </p:nvSpPr>
            <p:spPr>
              <a:xfrm>
                <a:off x="1320800" y="4521200"/>
                <a:ext cx="1041400" cy="10414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Freeform 12"/>
            <p:cNvSpPr/>
            <p:nvPr/>
          </p:nvSpPr>
          <p:spPr>
            <a:xfrm>
              <a:off x="11239500" y="4445000"/>
              <a:ext cx="952500" cy="1905000"/>
            </a:xfrm>
            <a:custGeom>
              <a:avLst/>
              <a:gdLst>
                <a:gd name="connsiteX0" fmla="*/ 1219200 w 1219200"/>
                <a:gd name="connsiteY0" fmla="*/ 543697 h 2438400"/>
                <a:gd name="connsiteX1" fmla="*/ 1219200 w 1219200"/>
                <a:gd name="connsiteY1" fmla="*/ 1894703 h 2438400"/>
                <a:gd name="connsiteX2" fmla="*/ 543697 w 1219200"/>
                <a:gd name="connsiteY2" fmla="*/ 1219200 h 2438400"/>
                <a:gd name="connsiteX3" fmla="*/ 1219200 w 1219200"/>
                <a:gd name="connsiteY3" fmla="*/ 543697 h 2438400"/>
                <a:gd name="connsiteX4" fmla="*/ 1219200 w 1219200"/>
                <a:gd name="connsiteY4" fmla="*/ 0 h 2438400"/>
                <a:gd name="connsiteX5" fmla="*/ 1219200 w 1219200"/>
                <a:gd name="connsiteY5" fmla="*/ 197705 h 2438400"/>
                <a:gd name="connsiteX6" fmla="*/ 197705 w 1219200"/>
                <a:gd name="connsiteY6" fmla="*/ 1219200 h 2438400"/>
                <a:gd name="connsiteX7" fmla="*/ 1219200 w 1219200"/>
                <a:gd name="connsiteY7" fmla="*/ 2240695 h 2438400"/>
                <a:gd name="connsiteX8" fmla="*/ 1219200 w 1219200"/>
                <a:gd name="connsiteY8" fmla="*/ 2438400 h 2438400"/>
                <a:gd name="connsiteX9" fmla="*/ 0 w 1219200"/>
                <a:gd name="connsiteY9" fmla="*/ 1219200 h 2438400"/>
                <a:gd name="connsiteX10" fmla="*/ 1219200 w 1219200"/>
                <a:gd name="connsiteY10" fmla="*/ 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 h="2438400">
                  <a:moveTo>
                    <a:pt x="1219200" y="543697"/>
                  </a:moveTo>
                  <a:lnTo>
                    <a:pt x="1219200" y="1894703"/>
                  </a:lnTo>
                  <a:cubicBezTo>
                    <a:pt x="846130" y="1894703"/>
                    <a:pt x="543697" y="1592270"/>
                    <a:pt x="543697" y="1219200"/>
                  </a:cubicBezTo>
                  <a:cubicBezTo>
                    <a:pt x="543697" y="846130"/>
                    <a:pt x="846130" y="543697"/>
                    <a:pt x="1219200" y="543697"/>
                  </a:cubicBezTo>
                  <a:close/>
                  <a:moveTo>
                    <a:pt x="1219200" y="0"/>
                  </a:moveTo>
                  <a:lnTo>
                    <a:pt x="1219200" y="197705"/>
                  </a:lnTo>
                  <a:cubicBezTo>
                    <a:pt x="655044" y="197705"/>
                    <a:pt x="197705" y="655044"/>
                    <a:pt x="197705" y="1219200"/>
                  </a:cubicBezTo>
                  <a:cubicBezTo>
                    <a:pt x="197705" y="1783356"/>
                    <a:pt x="655044" y="2240695"/>
                    <a:pt x="1219200" y="2240695"/>
                  </a:cubicBezTo>
                  <a:lnTo>
                    <a:pt x="1219200" y="2438400"/>
                  </a:lnTo>
                  <a:cubicBezTo>
                    <a:pt x="545854" y="2438400"/>
                    <a:pt x="0" y="1892546"/>
                    <a:pt x="0" y="1219200"/>
                  </a:cubicBezTo>
                  <a:cubicBezTo>
                    <a:pt x="0" y="545854"/>
                    <a:pt x="545854" y="0"/>
                    <a:pt x="12192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863600" y="344100"/>
              <a:ext cx="1454244" cy="276999"/>
            </a:xfrm>
            <a:prstGeom prst="rect">
              <a:avLst/>
            </a:prstGeom>
            <a:noFill/>
          </p:spPr>
          <p:txBody>
            <a:bodyPr wrap="none" rtlCol="0">
              <a:spAutoFit/>
            </a:bodyPr>
            <a:lstStyle/>
            <a:p>
              <a:r>
                <a:rPr lang="en-US" sz="1200" dirty="0">
                  <a:solidFill>
                    <a:schemeClr val="bg1">
                      <a:lumMod val="75000"/>
                    </a:schemeClr>
                  </a:solidFill>
                  <a:latin typeface="Poppins" panose="00000500000000000000" pitchFamily="2" charset="0"/>
                  <a:cs typeface="Poppins" panose="00000500000000000000" pitchFamily="2" charset="0"/>
                </a:rPr>
                <a:t>CLOSE UP PHOTO</a:t>
              </a:r>
            </a:p>
          </p:txBody>
        </p:sp>
        <p:sp>
          <p:nvSpPr>
            <p:cNvPr id="17" name="Freeform 16"/>
            <p:cNvSpPr/>
            <p:nvPr/>
          </p:nvSpPr>
          <p:spPr>
            <a:xfrm>
              <a:off x="10176022" y="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rot="10800000">
              <a:off x="719266" y="6236901"/>
              <a:ext cx="1301456" cy="621099"/>
            </a:xfrm>
            <a:custGeom>
              <a:avLst/>
              <a:gdLst>
                <a:gd name="connsiteX0" fmla="*/ 0 w 1301456"/>
                <a:gd name="connsiteY0" fmla="*/ 0 h 621099"/>
                <a:gd name="connsiteX1" fmla="*/ 327025 w 1301456"/>
                <a:gd name="connsiteY1" fmla="*/ 0 h 621099"/>
                <a:gd name="connsiteX2" fmla="*/ 330347 w 1301456"/>
                <a:gd name="connsiteY2" fmla="*/ 32956 h 621099"/>
                <a:gd name="connsiteX3" fmla="*/ 650728 w 1301456"/>
                <a:gd name="connsiteY3" fmla="*/ 294074 h 621099"/>
                <a:gd name="connsiteX4" fmla="*/ 971109 w 1301456"/>
                <a:gd name="connsiteY4" fmla="*/ 32956 h 621099"/>
                <a:gd name="connsiteX5" fmla="*/ 974431 w 1301456"/>
                <a:gd name="connsiteY5" fmla="*/ 0 h 621099"/>
                <a:gd name="connsiteX6" fmla="*/ 1301456 w 1301456"/>
                <a:gd name="connsiteY6" fmla="*/ 0 h 621099"/>
                <a:gd name="connsiteX7" fmla="*/ 1291490 w 1301456"/>
                <a:gd name="connsiteY7" fmla="*/ 98863 h 621099"/>
                <a:gd name="connsiteX8" fmla="*/ 650728 w 1301456"/>
                <a:gd name="connsiteY8" fmla="*/ 621099 h 621099"/>
                <a:gd name="connsiteX9" fmla="*/ 9966 w 1301456"/>
                <a:gd name="connsiteY9" fmla="*/ 98863 h 6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1456" h="621099">
                  <a:moveTo>
                    <a:pt x="0" y="0"/>
                  </a:moveTo>
                  <a:lnTo>
                    <a:pt x="327025" y="0"/>
                  </a:lnTo>
                  <a:lnTo>
                    <a:pt x="330347" y="32956"/>
                  </a:lnTo>
                  <a:cubicBezTo>
                    <a:pt x="360841" y="181976"/>
                    <a:pt x="492693" y="294074"/>
                    <a:pt x="650728" y="294074"/>
                  </a:cubicBezTo>
                  <a:cubicBezTo>
                    <a:pt x="808763" y="294074"/>
                    <a:pt x="940615" y="181976"/>
                    <a:pt x="971109" y="32956"/>
                  </a:cubicBezTo>
                  <a:lnTo>
                    <a:pt x="974431" y="0"/>
                  </a:lnTo>
                  <a:lnTo>
                    <a:pt x="1301456" y="0"/>
                  </a:lnTo>
                  <a:lnTo>
                    <a:pt x="1291490" y="98863"/>
                  </a:lnTo>
                  <a:cubicBezTo>
                    <a:pt x="1230502" y="396903"/>
                    <a:pt x="966797" y="621099"/>
                    <a:pt x="650728" y="621099"/>
                  </a:cubicBezTo>
                  <a:cubicBezTo>
                    <a:pt x="334659" y="621099"/>
                    <a:pt x="70954" y="396903"/>
                    <a:pt x="9966" y="98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p:cNvGrpSpPr/>
            <p:nvPr/>
          </p:nvGrpSpPr>
          <p:grpSpPr>
            <a:xfrm rot="5400000">
              <a:off x="10147488" y="2539838"/>
              <a:ext cx="3336260" cy="253916"/>
              <a:chOff x="2362388" y="2033200"/>
              <a:chExt cx="3336260" cy="253916"/>
            </a:xfrm>
          </p:grpSpPr>
          <p:sp>
            <p:nvSpPr>
              <p:cNvPr id="20" name="TextBox 19"/>
              <p:cNvSpPr txBox="1"/>
              <p:nvPr/>
            </p:nvSpPr>
            <p:spPr>
              <a:xfrm>
                <a:off x="2362388" y="2033200"/>
                <a:ext cx="740908"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Home</a:t>
                </a:r>
              </a:p>
            </p:txBody>
          </p:sp>
          <p:sp>
            <p:nvSpPr>
              <p:cNvPr id="21" name="TextBox 20"/>
              <p:cNvSpPr txBox="1"/>
              <p:nvPr/>
            </p:nvSpPr>
            <p:spPr>
              <a:xfrm>
                <a:off x="3273992" y="2033200"/>
                <a:ext cx="764953"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Photo</a:t>
                </a:r>
              </a:p>
            </p:txBody>
          </p:sp>
          <p:sp>
            <p:nvSpPr>
              <p:cNvPr id="22" name="TextBox 21"/>
              <p:cNvSpPr txBox="1"/>
              <p:nvPr/>
            </p:nvSpPr>
            <p:spPr>
              <a:xfrm>
                <a:off x="4209641" y="2033200"/>
                <a:ext cx="763351"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Video</a:t>
                </a:r>
              </a:p>
            </p:txBody>
          </p:sp>
          <p:sp>
            <p:nvSpPr>
              <p:cNvPr id="23" name="TextBox 22"/>
              <p:cNvSpPr txBox="1"/>
              <p:nvPr/>
            </p:nvSpPr>
            <p:spPr>
              <a:xfrm>
                <a:off x="5143688" y="2033200"/>
                <a:ext cx="554960" cy="253916"/>
              </a:xfrm>
              <a:prstGeom prst="rect">
                <a:avLst/>
              </a:prstGeom>
              <a:noFill/>
            </p:spPr>
            <p:txBody>
              <a:bodyPr wrap="none" rtlCol="0">
                <a:spAutoFit/>
              </a:bodyPr>
              <a:lstStyle/>
              <a:p>
                <a:r>
                  <a:rPr lang="en-US" sz="1050" spc="300" dirty="0">
                    <a:solidFill>
                      <a:schemeClr val="bg1">
                        <a:lumMod val="75000"/>
                      </a:schemeClr>
                    </a:solidFill>
                    <a:latin typeface="Poppins" panose="00000500000000000000" pitchFamily="2" charset="0"/>
                    <a:cs typeface="Poppins" panose="00000500000000000000" pitchFamily="2" charset="0"/>
                  </a:rPr>
                  <a:t>Exit</a:t>
                </a:r>
              </a:p>
            </p:txBody>
          </p:sp>
        </p:grpSp>
      </p:grpSp>
      <p:sp>
        <p:nvSpPr>
          <p:cNvPr id="30" name="Rounded Rectangle 29"/>
          <p:cNvSpPr/>
          <p:nvPr/>
        </p:nvSpPr>
        <p:spPr>
          <a:xfrm>
            <a:off x="4880864" y="4383374"/>
            <a:ext cx="2430272" cy="285750"/>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spc="300" dirty="0">
                <a:latin typeface="Poppins" panose="00000500000000000000" pitchFamily="2" charset="0"/>
                <a:cs typeface="Poppins" panose="00000500000000000000" pitchFamily="2" charset="0"/>
              </a:rPr>
              <a:t>Best </a:t>
            </a:r>
            <a:r>
              <a:rPr lang="en-US" sz="1050" spc="300" dirty="0" err="1">
                <a:latin typeface="Poppins" panose="00000500000000000000" pitchFamily="2" charset="0"/>
                <a:cs typeface="Poppins" panose="00000500000000000000" pitchFamily="2" charset="0"/>
              </a:rPr>
              <a:t>Closeup</a:t>
            </a:r>
            <a:r>
              <a:rPr lang="en-US" sz="1050" spc="300" dirty="0">
                <a:latin typeface="Poppins" panose="00000500000000000000" pitchFamily="2" charset="0"/>
                <a:cs typeface="Poppins" panose="00000500000000000000" pitchFamily="2" charset="0"/>
              </a:rPr>
              <a:t> Photo</a:t>
            </a:r>
          </a:p>
        </p:txBody>
      </p:sp>
      <p:sp>
        <p:nvSpPr>
          <p:cNvPr id="35" name="TextBox 34"/>
          <p:cNvSpPr txBox="1"/>
          <p:nvPr/>
        </p:nvSpPr>
        <p:spPr>
          <a:xfrm>
            <a:off x="3103036" y="3588213"/>
            <a:ext cx="5985934" cy="707886"/>
          </a:xfrm>
          <a:prstGeom prst="rect">
            <a:avLst/>
          </a:prstGeom>
          <a:noFill/>
        </p:spPr>
        <p:txBody>
          <a:bodyPr wrap="none" rtlCol="0">
            <a:spAutoFit/>
          </a:bodyPr>
          <a:lstStyle/>
          <a:p>
            <a:pPr algn="ctr"/>
            <a:r>
              <a:rPr lang="en-US" sz="4000" dirty="0">
                <a:solidFill>
                  <a:schemeClr val="tx1">
                    <a:lumMod val="75000"/>
                    <a:lumOff val="25000"/>
                  </a:schemeClr>
                </a:solidFill>
                <a:latin typeface="Bree Serif" panose="02000503040000020004" pitchFamily="2" charset="0"/>
              </a:rPr>
              <a:t>Five Element </a:t>
            </a:r>
            <a:r>
              <a:rPr lang="en-US" sz="4000" dirty="0">
                <a:solidFill>
                  <a:schemeClr val="accent4"/>
                </a:solidFill>
                <a:latin typeface="Bree Serif" panose="02000503040000020004" pitchFamily="2" charset="0"/>
              </a:rPr>
              <a:t>Photograph</a:t>
            </a:r>
          </a:p>
        </p:txBody>
      </p:sp>
      <p:sp>
        <p:nvSpPr>
          <p:cNvPr id="41" name="Rectangle 40">
            <a:extLst>
              <a:ext uri="{FF2B5EF4-FFF2-40B4-BE49-F238E27FC236}">
                <a16:creationId xmlns:a16="http://schemas.microsoft.com/office/drawing/2014/main" id="{AA5BF70B-206B-4722-B8EF-29F8198C1AB6}"/>
              </a:ext>
            </a:extLst>
          </p:cNvPr>
          <p:cNvSpPr/>
          <p:nvPr/>
        </p:nvSpPr>
        <p:spPr>
          <a:xfrm>
            <a:off x="1122465" y="5059487"/>
            <a:ext cx="1730709" cy="854080"/>
          </a:xfrm>
          <a:prstGeom prst="rect">
            <a:avLst/>
          </a:prstGeom>
        </p:spPr>
        <p:txBody>
          <a:bodyPr wrap="square">
            <a:spAutoFit/>
          </a:bodyPr>
          <a:lstStyle/>
          <a:p>
            <a:pPr marL="171450" indent="-171450" algn="just">
              <a:lnSpc>
                <a:spcPct val="150000"/>
              </a:lnSpc>
              <a:buFont typeface="Wingdings" panose="05000000000000000000" pitchFamily="2" charset="2"/>
              <a:buChar char="Ø"/>
            </a:pPr>
            <a:r>
              <a:rPr lang="en-US" sz="1100" dirty="0" err="1">
                <a:solidFill>
                  <a:schemeClr val="tx1">
                    <a:lumMod val="75000"/>
                    <a:lumOff val="25000"/>
                  </a:schemeClr>
                </a:solidFill>
                <a:latin typeface="Poppins" panose="00000500000000000000" pitchFamily="2" charset="0"/>
                <a:cs typeface="Poppins" panose="00000500000000000000" pitchFamily="2" charset="0"/>
              </a:rPr>
              <a:t>Awond</a:t>
            </a:r>
            <a:r>
              <a:rPr lang="en-US" sz="1100" dirty="0">
                <a:solidFill>
                  <a:schemeClr val="tx1">
                    <a:lumMod val="75000"/>
                    <a:lumOff val="25000"/>
                  </a:schemeClr>
                </a:solidFill>
                <a:latin typeface="Poppins" panose="00000500000000000000" pitchFamily="2" charset="0"/>
                <a:cs typeface="Poppins" panose="00000500000000000000" pitchFamily="2" charset="0"/>
              </a:rPr>
              <a:t> </a:t>
            </a:r>
            <a:r>
              <a:rPr lang="en-US" sz="1100" dirty="0" err="1">
                <a:solidFill>
                  <a:schemeClr val="tx1">
                    <a:lumMod val="75000"/>
                    <a:lumOff val="25000"/>
                  </a:schemeClr>
                </a:solidFill>
                <a:latin typeface="Poppins" panose="00000500000000000000" pitchFamily="2" charset="0"/>
                <a:cs typeface="Poppins" panose="00000500000000000000" pitchFamily="2" charset="0"/>
              </a:rPr>
              <a:t>erfuls</a:t>
            </a:r>
            <a:r>
              <a:rPr lang="en-US" sz="1100" dirty="0">
                <a:solidFill>
                  <a:schemeClr val="tx1">
                    <a:lumMod val="75000"/>
                    <a:lumOff val="25000"/>
                  </a:schemeClr>
                </a:solidFill>
                <a:latin typeface="Poppins" panose="00000500000000000000" pitchFamily="2" charset="0"/>
                <a:cs typeface="Poppins" panose="00000500000000000000" pitchFamily="2" charset="0"/>
              </a:rPr>
              <a:t> ere has taken posse has taken</a:t>
            </a:r>
            <a:endParaRPr lang="id-ID" sz="1100" dirty="0">
              <a:solidFill>
                <a:schemeClr val="tx1">
                  <a:lumMod val="75000"/>
                  <a:lumOff val="25000"/>
                </a:schemeClr>
              </a:solidFill>
              <a:latin typeface="Poppins" panose="00000500000000000000" pitchFamily="2" charset="0"/>
              <a:cs typeface="Poppins" panose="00000500000000000000" pitchFamily="2" charset="0"/>
            </a:endParaRPr>
          </a:p>
        </p:txBody>
      </p:sp>
      <p:sp>
        <p:nvSpPr>
          <p:cNvPr id="42" name="Rectangle 41">
            <a:extLst>
              <a:ext uri="{FF2B5EF4-FFF2-40B4-BE49-F238E27FC236}">
                <a16:creationId xmlns:a16="http://schemas.microsoft.com/office/drawing/2014/main" id="{AA5BF70B-206B-4722-B8EF-29F8198C1AB6}"/>
              </a:ext>
            </a:extLst>
          </p:cNvPr>
          <p:cNvSpPr/>
          <p:nvPr/>
        </p:nvSpPr>
        <p:spPr>
          <a:xfrm>
            <a:off x="3178174" y="5071478"/>
            <a:ext cx="1730709" cy="830099"/>
          </a:xfrm>
          <a:prstGeom prst="rect">
            <a:avLst/>
          </a:prstGeom>
        </p:spPr>
        <p:txBody>
          <a:bodyPr wrap="square">
            <a:spAutoFit/>
          </a:bodyPr>
          <a:lstStyle/>
          <a:p>
            <a:pPr marL="171450" indent="-171450" algn="just">
              <a:lnSpc>
                <a:spcPct val="150000"/>
              </a:lnSpc>
              <a:buFont typeface="Wingdings" panose="05000000000000000000" pitchFamily="2" charset="2"/>
              <a:buChar char="Ø"/>
            </a:pPr>
            <a:r>
              <a:rPr lang="en-US" sz="1100" dirty="0" err="1">
                <a:solidFill>
                  <a:schemeClr val="tx1">
                    <a:lumMod val="75000"/>
                    <a:lumOff val="25000"/>
                  </a:schemeClr>
                </a:solidFill>
                <a:latin typeface="Poppins" panose="00000500000000000000" pitchFamily="2" charset="0"/>
                <a:cs typeface="Poppins" panose="00000500000000000000" pitchFamily="2" charset="0"/>
              </a:rPr>
              <a:t>Awond</a:t>
            </a:r>
            <a:r>
              <a:rPr lang="en-US" sz="1100" dirty="0">
                <a:solidFill>
                  <a:schemeClr val="tx1">
                    <a:lumMod val="75000"/>
                    <a:lumOff val="25000"/>
                  </a:schemeClr>
                </a:solidFill>
                <a:latin typeface="Poppins" panose="00000500000000000000" pitchFamily="2" charset="0"/>
                <a:cs typeface="Poppins" panose="00000500000000000000" pitchFamily="2" charset="0"/>
              </a:rPr>
              <a:t> </a:t>
            </a:r>
            <a:r>
              <a:rPr lang="en-US" sz="1100" dirty="0" err="1">
                <a:solidFill>
                  <a:schemeClr val="tx1">
                    <a:lumMod val="75000"/>
                    <a:lumOff val="25000"/>
                  </a:schemeClr>
                </a:solidFill>
                <a:latin typeface="Poppins" panose="00000500000000000000" pitchFamily="2" charset="0"/>
                <a:cs typeface="Poppins" panose="00000500000000000000" pitchFamily="2" charset="0"/>
              </a:rPr>
              <a:t>erfuls</a:t>
            </a:r>
            <a:r>
              <a:rPr lang="en-US" sz="1100" dirty="0">
                <a:solidFill>
                  <a:schemeClr val="tx1">
                    <a:lumMod val="75000"/>
                    <a:lumOff val="25000"/>
                  </a:schemeClr>
                </a:solidFill>
                <a:latin typeface="Poppins" panose="00000500000000000000" pitchFamily="2" charset="0"/>
                <a:cs typeface="Poppins" panose="00000500000000000000" pitchFamily="2" charset="0"/>
              </a:rPr>
              <a:t> ere has taken posse has taken</a:t>
            </a:r>
            <a:endParaRPr lang="id-ID" sz="1100" dirty="0">
              <a:solidFill>
                <a:schemeClr val="tx1">
                  <a:lumMod val="75000"/>
                  <a:lumOff val="25000"/>
                </a:schemeClr>
              </a:solidFill>
              <a:latin typeface="Poppins" panose="00000500000000000000" pitchFamily="2" charset="0"/>
              <a:cs typeface="Poppins" panose="00000500000000000000" pitchFamily="2" charset="0"/>
            </a:endParaRPr>
          </a:p>
        </p:txBody>
      </p:sp>
      <p:sp>
        <p:nvSpPr>
          <p:cNvPr id="43" name="Rectangle 42">
            <a:extLst>
              <a:ext uri="{FF2B5EF4-FFF2-40B4-BE49-F238E27FC236}">
                <a16:creationId xmlns:a16="http://schemas.microsoft.com/office/drawing/2014/main" id="{AA5BF70B-206B-4722-B8EF-29F8198C1AB6}"/>
              </a:ext>
            </a:extLst>
          </p:cNvPr>
          <p:cNvSpPr/>
          <p:nvPr/>
        </p:nvSpPr>
        <p:spPr>
          <a:xfrm>
            <a:off x="5233883" y="5071478"/>
            <a:ext cx="1730709" cy="830099"/>
          </a:xfrm>
          <a:prstGeom prst="rect">
            <a:avLst/>
          </a:prstGeom>
        </p:spPr>
        <p:txBody>
          <a:bodyPr wrap="square">
            <a:spAutoFit/>
          </a:bodyPr>
          <a:lstStyle/>
          <a:p>
            <a:pPr marL="171450" indent="-171450" algn="just">
              <a:lnSpc>
                <a:spcPct val="150000"/>
              </a:lnSpc>
              <a:buFont typeface="Wingdings" panose="05000000000000000000" pitchFamily="2" charset="2"/>
              <a:buChar char="Ø"/>
            </a:pPr>
            <a:r>
              <a:rPr lang="en-US" sz="1100" dirty="0" err="1">
                <a:solidFill>
                  <a:schemeClr val="tx1">
                    <a:lumMod val="75000"/>
                    <a:lumOff val="25000"/>
                  </a:schemeClr>
                </a:solidFill>
                <a:latin typeface="Poppins" panose="00000500000000000000" pitchFamily="2" charset="0"/>
                <a:cs typeface="Poppins" panose="00000500000000000000" pitchFamily="2" charset="0"/>
              </a:rPr>
              <a:t>Awond</a:t>
            </a:r>
            <a:r>
              <a:rPr lang="en-US" sz="1100" dirty="0">
                <a:solidFill>
                  <a:schemeClr val="tx1">
                    <a:lumMod val="75000"/>
                    <a:lumOff val="25000"/>
                  </a:schemeClr>
                </a:solidFill>
                <a:latin typeface="Poppins" panose="00000500000000000000" pitchFamily="2" charset="0"/>
                <a:cs typeface="Poppins" panose="00000500000000000000" pitchFamily="2" charset="0"/>
              </a:rPr>
              <a:t> </a:t>
            </a:r>
            <a:r>
              <a:rPr lang="en-US" sz="1100" dirty="0" err="1">
                <a:solidFill>
                  <a:schemeClr val="tx1">
                    <a:lumMod val="75000"/>
                    <a:lumOff val="25000"/>
                  </a:schemeClr>
                </a:solidFill>
                <a:latin typeface="Poppins" panose="00000500000000000000" pitchFamily="2" charset="0"/>
                <a:cs typeface="Poppins" panose="00000500000000000000" pitchFamily="2" charset="0"/>
              </a:rPr>
              <a:t>erfuls</a:t>
            </a:r>
            <a:r>
              <a:rPr lang="en-US" sz="1100" dirty="0">
                <a:solidFill>
                  <a:schemeClr val="tx1">
                    <a:lumMod val="75000"/>
                    <a:lumOff val="25000"/>
                  </a:schemeClr>
                </a:solidFill>
                <a:latin typeface="Poppins" panose="00000500000000000000" pitchFamily="2" charset="0"/>
                <a:cs typeface="Poppins" panose="00000500000000000000" pitchFamily="2" charset="0"/>
              </a:rPr>
              <a:t> ere has taken posse has taken</a:t>
            </a:r>
            <a:endParaRPr lang="id-ID" sz="1100" dirty="0">
              <a:solidFill>
                <a:schemeClr val="tx1">
                  <a:lumMod val="75000"/>
                  <a:lumOff val="25000"/>
                </a:schemeClr>
              </a:solidFill>
              <a:latin typeface="Poppins" panose="00000500000000000000" pitchFamily="2" charset="0"/>
              <a:cs typeface="Poppins" panose="00000500000000000000" pitchFamily="2" charset="0"/>
            </a:endParaRPr>
          </a:p>
        </p:txBody>
      </p:sp>
      <p:sp>
        <p:nvSpPr>
          <p:cNvPr id="44" name="Rectangle 43">
            <a:extLst>
              <a:ext uri="{FF2B5EF4-FFF2-40B4-BE49-F238E27FC236}">
                <a16:creationId xmlns:a16="http://schemas.microsoft.com/office/drawing/2014/main" id="{AA5BF70B-206B-4722-B8EF-29F8198C1AB6}"/>
              </a:ext>
            </a:extLst>
          </p:cNvPr>
          <p:cNvSpPr/>
          <p:nvPr/>
        </p:nvSpPr>
        <p:spPr>
          <a:xfrm>
            <a:off x="7289592" y="5071478"/>
            <a:ext cx="1730709" cy="830099"/>
          </a:xfrm>
          <a:prstGeom prst="rect">
            <a:avLst/>
          </a:prstGeom>
        </p:spPr>
        <p:txBody>
          <a:bodyPr wrap="square">
            <a:spAutoFit/>
          </a:bodyPr>
          <a:lstStyle/>
          <a:p>
            <a:pPr marL="171450" indent="-171450" algn="just">
              <a:lnSpc>
                <a:spcPct val="150000"/>
              </a:lnSpc>
              <a:buFont typeface="Wingdings" panose="05000000000000000000" pitchFamily="2" charset="2"/>
              <a:buChar char="Ø"/>
            </a:pPr>
            <a:r>
              <a:rPr lang="en-US" sz="1100" dirty="0" err="1">
                <a:solidFill>
                  <a:schemeClr val="tx1">
                    <a:lumMod val="75000"/>
                    <a:lumOff val="25000"/>
                  </a:schemeClr>
                </a:solidFill>
                <a:latin typeface="Poppins" panose="00000500000000000000" pitchFamily="2" charset="0"/>
                <a:cs typeface="Poppins" panose="00000500000000000000" pitchFamily="2" charset="0"/>
              </a:rPr>
              <a:t>Awond</a:t>
            </a:r>
            <a:r>
              <a:rPr lang="en-US" sz="1100" dirty="0">
                <a:solidFill>
                  <a:schemeClr val="tx1">
                    <a:lumMod val="75000"/>
                    <a:lumOff val="25000"/>
                  </a:schemeClr>
                </a:solidFill>
                <a:latin typeface="Poppins" panose="00000500000000000000" pitchFamily="2" charset="0"/>
                <a:cs typeface="Poppins" panose="00000500000000000000" pitchFamily="2" charset="0"/>
              </a:rPr>
              <a:t> </a:t>
            </a:r>
            <a:r>
              <a:rPr lang="en-US" sz="1100" dirty="0" err="1">
                <a:solidFill>
                  <a:schemeClr val="tx1">
                    <a:lumMod val="75000"/>
                    <a:lumOff val="25000"/>
                  </a:schemeClr>
                </a:solidFill>
                <a:latin typeface="Poppins" panose="00000500000000000000" pitchFamily="2" charset="0"/>
                <a:cs typeface="Poppins" panose="00000500000000000000" pitchFamily="2" charset="0"/>
              </a:rPr>
              <a:t>erfuls</a:t>
            </a:r>
            <a:r>
              <a:rPr lang="en-US" sz="1100" dirty="0">
                <a:solidFill>
                  <a:schemeClr val="tx1">
                    <a:lumMod val="75000"/>
                    <a:lumOff val="25000"/>
                  </a:schemeClr>
                </a:solidFill>
                <a:latin typeface="Poppins" panose="00000500000000000000" pitchFamily="2" charset="0"/>
                <a:cs typeface="Poppins" panose="00000500000000000000" pitchFamily="2" charset="0"/>
              </a:rPr>
              <a:t> ere has taken posse has taken</a:t>
            </a:r>
            <a:endParaRPr lang="id-ID" sz="1100" dirty="0">
              <a:solidFill>
                <a:schemeClr val="tx1">
                  <a:lumMod val="75000"/>
                  <a:lumOff val="25000"/>
                </a:schemeClr>
              </a:solidFill>
              <a:latin typeface="Poppins" panose="00000500000000000000" pitchFamily="2" charset="0"/>
              <a:cs typeface="Poppins" panose="00000500000000000000" pitchFamily="2" charset="0"/>
            </a:endParaRPr>
          </a:p>
        </p:txBody>
      </p:sp>
      <p:sp>
        <p:nvSpPr>
          <p:cNvPr id="45" name="Rectangle 44">
            <a:extLst>
              <a:ext uri="{FF2B5EF4-FFF2-40B4-BE49-F238E27FC236}">
                <a16:creationId xmlns:a16="http://schemas.microsoft.com/office/drawing/2014/main" id="{AA5BF70B-206B-4722-B8EF-29F8198C1AB6}"/>
              </a:ext>
            </a:extLst>
          </p:cNvPr>
          <p:cNvSpPr/>
          <p:nvPr/>
        </p:nvSpPr>
        <p:spPr>
          <a:xfrm>
            <a:off x="9345301" y="5071478"/>
            <a:ext cx="1730709" cy="830099"/>
          </a:xfrm>
          <a:prstGeom prst="rect">
            <a:avLst/>
          </a:prstGeom>
        </p:spPr>
        <p:txBody>
          <a:bodyPr wrap="square">
            <a:spAutoFit/>
          </a:bodyPr>
          <a:lstStyle/>
          <a:p>
            <a:pPr marL="171450" indent="-171450" algn="just">
              <a:lnSpc>
                <a:spcPct val="150000"/>
              </a:lnSpc>
              <a:buFont typeface="Wingdings" panose="05000000000000000000" pitchFamily="2" charset="2"/>
              <a:buChar char="Ø"/>
            </a:pPr>
            <a:r>
              <a:rPr lang="en-US" sz="1100" dirty="0" err="1">
                <a:solidFill>
                  <a:schemeClr val="tx1">
                    <a:lumMod val="75000"/>
                    <a:lumOff val="25000"/>
                  </a:schemeClr>
                </a:solidFill>
                <a:latin typeface="Poppins" panose="00000500000000000000" pitchFamily="2" charset="0"/>
                <a:cs typeface="Poppins" panose="00000500000000000000" pitchFamily="2" charset="0"/>
              </a:rPr>
              <a:t>Awond</a:t>
            </a:r>
            <a:r>
              <a:rPr lang="en-US" sz="1100" dirty="0">
                <a:solidFill>
                  <a:schemeClr val="tx1">
                    <a:lumMod val="75000"/>
                    <a:lumOff val="25000"/>
                  </a:schemeClr>
                </a:solidFill>
                <a:latin typeface="Poppins" panose="00000500000000000000" pitchFamily="2" charset="0"/>
                <a:cs typeface="Poppins" panose="00000500000000000000" pitchFamily="2" charset="0"/>
              </a:rPr>
              <a:t> </a:t>
            </a:r>
            <a:r>
              <a:rPr lang="en-US" sz="1100" dirty="0" err="1">
                <a:solidFill>
                  <a:schemeClr val="tx1">
                    <a:lumMod val="75000"/>
                    <a:lumOff val="25000"/>
                  </a:schemeClr>
                </a:solidFill>
                <a:latin typeface="Poppins" panose="00000500000000000000" pitchFamily="2" charset="0"/>
                <a:cs typeface="Poppins" panose="00000500000000000000" pitchFamily="2" charset="0"/>
              </a:rPr>
              <a:t>erfuls</a:t>
            </a:r>
            <a:r>
              <a:rPr lang="en-US" sz="1100" dirty="0">
                <a:solidFill>
                  <a:schemeClr val="tx1">
                    <a:lumMod val="75000"/>
                    <a:lumOff val="25000"/>
                  </a:schemeClr>
                </a:solidFill>
                <a:latin typeface="Poppins" panose="00000500000000000000" pitchFamily="2" charset="0"/>
                <a:cs typeface="Poppins" panose="00000500000000000000" pitchFamily="2" charset="0"/>
              </a:rPr>
              <a:t> ere has taken posse has taken</a:t>
            </a:r>
            <a:endParaRPr lang="id-ID" sz="1100" dirty="0">
              <a:solidFill>
                <a:schemeClr val="tx1">
                  <a:lumMod val="75000"/>
                  <a:lumOff val="25000"/>
                </a:schemeClr>
              </a:solidFill>
              <a:latin typeface="Poppins" panose="00000500000000000000" pitchFamily="2" charset="0"/>
              <a:cs typeface="Poppins" panose="00000500000000000000" pitchFamily="2" charset="0"/>
            </a:endParaRPr>
          </a:p>
        </p:txBody>
      </p:sp>
      <p:sp>
        <p:nvSpPr>
          <p:cNvPr id="4" name="Picture Placeholder 3">
            <a:extLst>
              <a:ext uri="{FF2B5EF4-FFF2-40B4-BE49-F238E27FC236}">
                <a16:creationId xmlns:a16="http://schemas.microsoft.com/office/drawing/2014/main" id="{C68EC175-EA67-43A8-AB60-9E17E9E67E58}"/>
              </a:ext>
            </a:extLst>
          </p:cNvPr>
          <p:cNvSpPr>
            <a:spLocks noGrp="1"/>
          </p:cNvSpPr>
          <p:nvPr>
            <p:ph type="pic" sz="quarter" idx="10"/>
          </p:nvPr>
        </p:nvSpPr>
        <p:spPr/>
      </p:sp>
      <p:sp>
        <p:nvSpPr>
          <p:cNvPr id="9" name="Picture Placeholder 8">
            <a:extLst>
              <a:ext uri="{FF2B5EF4-FFF2-40B4-BE49-F238E27FC236}">
                <a16:creationId xmlns:a16="http://schemas.microsoft.com/office/drawing/2014/main" id="{62A3F37B-EC27-4E57-8CB8-FCB0B550B97E}"/>
              </a:ext>
            </a:extLst>
          </p:cNvPr>
          <p:cNvSpPr>
            <a:spLocks noGrp="1"/>
          </p:cNvSpPr>
          <p:nvPr>
            <p:ph type="pic" sz="quarter" idx="11"/>
          </p:nvPr>
        </p:nvSpPr>
        <p:spPr/>
      </p:sp>
      <p:sp>
        <p:nvSpPr>
          <p:cNvPr id="11" name="Picture Placeholder 10">
            <a:extLst>
              <a:ext uri="{FF2B5EF4-FFF2-40B4-BE49-F238E27FC236}">
                <a16:creationId xmlns:a16="http://schemas.microsoft.com/office/drawing/2014/main" id="{67AEF178-F28E-4146-AF36-709B59D6B16C}"/>
              </a:ext>
            </a:extLst>
          </p:cNvPr>
          <p:cNvSpPr>
            <a:spLocks noGrp="1"/>
          </p:cNvSpPr>
          <p:nvPr>
            <p:ph type="pic" sz="quarter" idx="13"/>
          </p:nvPr>
        </p:nvSpPr>
        <p:spPr/>
      </p:sp>
      <p:sp>
        <p:nvSpPr>
          <p:cNvPr id="26" name="Picture Placeholder 25">
            <a:extLst>
              <a:ext uri="{FF2B5EF4-FFF2-40B4-BE49-F238E27FC236}">
                <a16:creationId xmlns:a16="http://schemas.microsoft.com/office/drawing/2014/main" id="{08C0BFE6-8238-4DD0-AC56-91FC7ED8C001}"/>
              </a:ext>
            </a:extLst>
          </p:cNvPr>
          <p:cNvSpPr>
            <a:spLocks noGrp="1"/>
          </p:cNvSpPr>
          <p:nvPr>
            <p:ph type="pic" sz="quarter" idx="12"/>
          </p:nvPr>
        </p:nvSpPr>
        <p:spPr/>
      </p:sp>
      <p:sp>
        <p:nvSpPr>
          <p:cNvPr id="29" name="Picture Placeholder 28">
            <a:extLst>
              <a:ext uri="{FF2B5EF4-FFF2-40B4-BE49-F238E27FC236}">
                <a16:creationId xmlns:a16="http://schemas.microsoft.com/office/drawing/2014/main" id="{1B265342-33A5-4CEE-8131-688F2D8B6F40}"/>
              </a:ext>
            </a:extLst>
          </p:cNvPr>
          <p:cNvSpPr>
            <a:spLocks noGrp="1"/>
          </p:cNvSpPr>
          <p:nvPr>
            <p:ph type="pic" sz="quarter" idx="14"/>
          </p:nvPr>
        </p:nvSpPr>
        <p:spPr/>
      </p:sp>
    </p:spTree>
    <p:extLst>
      <p:ext uri="{BB962C8B-B14F-4D97-AF65-F5344CB8AC3E}">
        <p14:creationId xmlns:p14="http://schemas.microsoft.com/office/powerpoint/2010/main" val="1116849213"/>
      </p:ext>
    </p:extLst>
  </p:cSld>
  <p:clrMapOvr>
    <a:masterClrMapping/>
  </p:clrMapOvr>
  <p:transition spd="slow">
    <p:wipe/>
  </p:transition>
</p:sld>
</file>

<file path=ppt/theme/theme1.xml><?xml version="1.0" encoding="utf-8"?>
<a:theme xmlns:a="http://schemas.openxmlformats.org/drawingml/2006/main" name="Office Theme">
  <a:themeElements>
    <a:clrScheme name="Custom 26">
      <a:dk1>
        <a:sysClr val="windowText" lastClr="000000"/>
      </a:dk1>
      <a:lt1>
        <a:sysClr val="window" lastClr="FFFFFF"/>
      </a:lt1>
      <a:dk2>
        <a:srgbClr val="44546A"/>
      </a:dk2>
      <a:lt2>
        <a:srgbClr val="E7E6E6"/>
      </a:lt2>
      <a:accent1>
        <a:srgbClr val="004F8A"/>
      </a:accent1>
      <a:accent2>
        <a:srgbClr val="00B0F0"/>
      </a:accent2>
      <a:accent3>
        <a:srgbClr val="FF9933"/>
      </a:accent3>
      <a:accent4>
        <a:srgbClr val="FFC000"/>
      </a:accent4>
      <a:accent5>
        <a:srgbClr val="00B0F0"/>
      </a:accent5>
      <a:accent6>
        <a:srgbClr val="FFC000"/>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TotalTime>
  <Words>1770</Words>
  <PresentationFormat>Widescreen</PresentationFormat>
  <Paragraphs>393</Paragraphs>
  <Slides>30</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Arial</vt:lpstr>
      <vt:lpstr>Bree Serif</vt:lpstr>
      <vt:lpstr>Calibri</vt:lpstr>
      <vt:lpstr>Calibri Light</vt:lpstr>
      <vt:lpstr>Poppins</vt:lpstr>
      <vt:lpstr>Poppins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2021-07-09T00:51:11Z</dcterms:created>
  <dcterms:modified xsi:type="dcterms:W3CDTF">2021-07-12T07:27:33Z</dcterms:modified>
</cp:coreProperties>
</file>