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54FB1-CDBD-4313-83DA-0CB6F66B184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1BF14-B634-46EA-978D-FDA662146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81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4DCA5-A7A8-4689-8651-5E03C020EB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3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8C790-C2E1-4AB5-8379-06FCE5120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256" y="0"/>
            <a:ext cx="9427197" cy="1328531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cap="none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thực hành một số tính năng nâng cao của mạng xã hội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27ABE-69D4-4478-9BD2-C9149BFFA14B}"/>
              </a:ext>
            </a:extLst>
          </p:cNvPr>
          <p:cNvSpPr txBox="1"/>
          <p:nvPr/>
        </p:nvSpPr>
        <p:spPr>
          <a:xfrm>
            <a:off x="556591" y="1402323"/>
            <a:ext cx="10919792" cy="469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15900">
              <a:lnSpc>
                <a:spcPct val="125000"/>
              </a:lnSpc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vi-VN" sz="28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Cài đặt bảo mật và quyền riêng tư tr</a:t>
            </a:r>
            <a:r>
              <a:rPr lang="en-US" sz="28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ê</a:t>
            </a:r>
            <a:r>
              <a:rPr lang="vi-VN" sz="28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mạng xã hộ</a:t>
            </a:r>
            <a:r>
              <a:rPr lang="en-US" sz="28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</a:p>
          <a:p>
            <a:pPr indent="254000" algn="just">
              <a:lnSpc>
                <a:spcPct val="117000"/>
              </a:lnSpc>
            </a:pPr>
            <a:r>
              <a:rPr lang="vi-VN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1. 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mật hai lớp tài khoản Facebook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0200" algn="just">
              <a:lnSpc>
                <a:spcPct val="117000"/>
              </a:lnSpc>
            </a:pPr>
            <a:r>
              <a:rPr lang="vi-VN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êu</a:t>
            </a:r>
            <a:r>
              <a:rPr lang="vi-VN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ầu</a:t>
            </a:r>
            <a:r>
              <a:rPr lang="vi-VN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kích hoạt b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mật hai lớp cho tài khoản Facebook c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mình.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0200" algn="just">
              <a:lnSpc>
                <a:spcPct val="117000"/>
              </a:lnSpc>
            </a:pPr>
            <a:r>
              <a:rPr lang="vi-VN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</a:t>
            </a:r>
            <a:r>
              <a:rPr lang="en-US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d</a:t>
            </a:r>
            <a:r>
              <a:rPr lang="en-US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ẫ</a:t>
            </a:r>
            <a:r>
              <a:rPr lang="vi-VN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thực hiện: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17000"/>
              </a:lnSpc>
            </a:pPr>
            <a:r>
              <a:rPr lang="vi-VN" sz="28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1</a:t>
            </a:r>
            <a:r>
              <a:rPr lang="vi-VN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Đăng nhập tài kho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Facebook, chọn </a:t>
            </a:r>
            <a:r>
              <a:rPr lang="vi-VN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Your Profile, 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vi-VN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Settings &amp; privacy, 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vi-VN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Settings 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 c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s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Settings &amp; privacy.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17000"/>
              </a:lnSpc>
            </a:pPr>
            <a:r>
              <a:rPr lang="vi-VN" sz="28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2</a:t>
            </a:r>
            <a:r>
              <a:rPr lang="vi-VN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Chọn </a:t>
            </a:r>
            <a:r>
              <a:rPr lang="vi-VN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Security and login, 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vi-VN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two-factor authentication 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mục Two-factor authentication và chọn </a:t>
            </a:r>
            <a:r>
              <a:rPr lang="vi-VN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Edit 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vi-VN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1).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639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5A9E1D-271D-41FF-B79F-2E2946E7A2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56" t="37675" r="24457" b="11285"/>
          <a:stretch/>
        </p:blipFill>
        <p:spPr>
          <a:xfrm>
            <a:off x="450573" y="165230"/>
            <a:ext cx="11052314" cy="652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4629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9CBA64-2805-4081-94CD-B5A01B75FE73}"/>
              </a:ext>
            </a:extLst>
          </p:cNvPr>
          <p:cNvSpPr txBox="1"/>
          <p:nvPr/>
        </p:nvSpPr>
        <p:spPr>
          <a:xfrm>
            <a:off x="364434" y="507534"/>
            <a:ext cx="11463131" cy="3990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93700">
              <a:lnSpc>
                <a:spcPct val="127000"/>
              </a:lnSpc>
              <a:spcAft>
                <a:spcPts val="200"/>
              </a:spcAft>
            </a:pPr>
            <a:r>
              <a:rPr lang="vi-VN" sz="28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3</a:t>
            </a:r>
            <a:r>
              <a:rPr lang="vi-VN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Lựa chọn các phương án: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29000"/>
              </a:lnSpc>
              <a:spcAft>
                <a:spcPts val="200"/>
              </a:spcAft>
              <a:buClr>
                <a:srgbClr val="000000"/>
              </a:buClr>
              <a:buSzPts val="2000"/>
              <a:tabLst>
                <a:tab pos="831850" algn="l"/>
              </a:tabLst>
            </a:pPr>
            <a:r>
              <a:rPr lang="en-US" sz="2800" b="1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vi-VN" sz="2800" b="1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Authentication App: </a:t>
            </a:r>
            <a:r>
              <a:rPr lang="vi-VN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dụng một ứng dụng như Google Authenticator hoặc Duo Mobile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tạo mã xác minh nh</a:t>
            </a:r>
            <a:r>
              <a:rPr lang="en-US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vi-VN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bảo vệ t</a:t>
            </a:r>
            <a:r>
              <a:rPr lang="en-US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ốt</a:t>
            </a:r>
            <a:r>
              <a:rPr lang="vi-VN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vi-VN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endParaRPr lang="en-US" sz="28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7000"/>
              </a:lnSpc>
              <a:spcAft>
                <a:spcPts val="200"/>
              </a:spcAft>
              <a:buClr>
                <a:srgbClr val="000000"/>
              </a:buClr>
              <a:buSzPts val="2000"/>
              <a:tabLst>
                <a:tab pos="815975" algn="l"/>
              </a:tabLst>
            </a:pPr>
            <a:r>
              <a:rPr lang="en-US" sz="2800" b="1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vi-VN" sz="2800" b="1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Text Message </a:t>
            </a:r>
            <a:r>
              <a:rPr lang="vi-VN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(SMS): S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dụng tin nhắn văn b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đ</a:t>
            </a:r>
            <a:r>
              <a:rPr lang="en-US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nhận mã xác minh.</a:t>
            </a:r>
            <a:endParaRPr lang="en-US" sz="28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7000"/>
              </a:lnSpc>
              <a:spcAft>
                <a:spcPts val="200"/>
              </a:spcAft>
              <a:buClr>
                <a:srgbClr val="000000"/>
              </a:buClr>
              <a:buSzPts val="2000"/>
              <a:tabLst>
                <a:tab pos="825500" algn="l"/>
              </a:tabLst>
            </a:pPr>
            <a:r>
              <a:rPr lang="en-US" sz="2800" b="1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vi-VN" sz="2800" b="1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security key: </a:t>
            </a:r>
            <a:r>
              <a:rPr lang="vi-VN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dụng khoá b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mật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ăng nhập qua USB hoặc NFC.</a:t>
            </a:r>
            <a:endParaRPr lang="en-US" sz="28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06400">
              <a:lnSpc>
                <a:spcPct val="127000"/>
              </a:lnSpc>
              <a:spcAft>
                <a:spcPts val="200"/>
              </a:spcAft>
            </a:pP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ẳ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hạn, lựa chọn (2), nhập s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iện thoại và chọn </a:t>
            </a:r>
            <a:r>
              <a:rPr lang="vi-VN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Continue, 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nhập mã xác nhận 6 số dược gưi vào điện thoại, chọn </a:t>
            </a:r>
            <a:r>
              <a:rPr lang="vi-VN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Done.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40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6C6B2C-FF1A-42C6-8B39-EFFADFFCE0E7}"/>
              </a:ext>
            </a:extLst>
          </p:cNvPr>
          <p:cNvSpPr txBox="1"/>
          <p:nvPr/>
        </p:nvSpPr>
        <p:spPr>
          <a:xfrm>
            <a:off x="106017" y="-14698"/>
            <a:ext cx="11900452" cy="1641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06400">
              <a:lnSpc>
                <a:spcPct val="129000"/>
              </a:lnSpc>
              <a:spcAft>
                <a:spcPts val="200"/>
              </a:spcAft>
            </a:pPr>
            <a:r>
              <a:rPr lang="vi-VN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2. 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Cài đặt quyền riêng tư với các thông tin chia s</a:t>
            </a:r>
            <a:r>
              <a:rPr lang="en-US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ẻ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 Facebook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06400">
              <a:lnSpc>
                <a:spcPct val="129000"/>
              </a:lnSpc>
              <a:spcAft>
                <a:spcPts val="200"/>
              </a:spcAft>
            </a:pPr>
            <a:r>
              <a:rPr lang="vi-VN" sz="26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 cầu:</a:t>
            </a:r>
            <a:r>
              <a:rPr lang="en-US" sz="26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đăng một bức </a:t>
            </a:r>
            <a:r>
              <a:rPr lang="en-US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chụp với bạn trên Facebook và ch</a:t>
            </a:r>
            <a:r>
              <a:rPr lang="en-US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ỉ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s</a:t>
            </a:r>
            <a:r>
              <a:rPr lang="en-US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ẻ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6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06400">
              <a:lnSpc>
                <a:spcPct val="129000"/>
              </a:lnSpc>
              <a:spcAft>
                <a:spcPts val="200"/>
              </a:spcAft>
            </a:pPr>
            <a:r>
              <a:rPr lang="en-US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 </a:t>
            </a:r>
            <a:r>
              <a:rPr lang="en-US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với người bạn này.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21BEF-0AF0-471A-B286-F3D896C263EF}"/>
              </a:ext>
            </a:extLst>
          </p:cNvPr>
          <p:cNvSpPr txBox="1"/>
          <p:nvPr/>
        </p:nvSpPr>
        <p:spPr>
          <a:xfrm>
            <a:off x="132521" y="1613295"/>
            <a:ext cx="7315201" cy="4775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17500" algn="just">
              <a:lnSpc>
                <a:spcPct val="125000"/>
              </a:lnSpc>
              <a:spcAft>
                <a:spcPts val="200"/>
              </a:spcAft>
            </a:pPr>
            <a:r>
              <a:rPr lang="vi-VN" sz="24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 d</a:t>
            </a:r>
            <a:r>
              <a:rPr lang="en-US" sz="24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ẫ</a:t>
            </a:r>
            <a:r>
              <a:rPr lang="vi-VN" sz="24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0200" algn="just">
              <a:lnSpc>
                <a:spcPct val="127000"/>
              </a:lnSpc>
              <a:spcAft>
                <a:spcPts val="200"/>
              </a:spcAft>
            </a:pPr>
            <a:r>
              <a:rPr lang="vi-VN" sz="2400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</a:t>
            </a:r>
            <a:r>
              <a:rPr lang="en-US" sz="2400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2400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Đăng nhập tài khoản Facebook tr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ê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máy tính.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0200" algn="just">
              <a:lnSpc>
                <a:spcPct val="125000"/>
              </a:lnSpc>
              <a:spcAft>
                <a:spcPts val="200"/>
              </a:spcAft>
            </a:pPr>
            <a:r>
              <a:rPr lang="vi-VN" sz="2400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2</a:t>
            </a:r>
            <a:r>
              <a:rPr lang="en-US" sz="2400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Tạo bài đăng, tại cửa s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Create Post 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vi-V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PhotoAìdeo, 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vi-V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Add photos/videos. 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c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ăng.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0200" algn="just">
              <a:lnSpc>
                <a:spcPct val="125000"/>
              </a:lnSpc>
              <a:spcAft>
                <a:spcPts val="200"/>
              </a:spcAft>
            </a:pPr>
            <a:r>
              <a:rPr lang="vi-VN" sz="2400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3.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Chọn Friends, chọn </a:t>
            </a:r>
            <a:r>
              <a:rPr lang="vi-V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Specific friends </a:t>
            </a:r>
            <a:r>
              <a:rPr lang="vi-VN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(Hình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2), nhập tài kho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Facebook c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người mà em muốn chia 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nh, chọn </a:t>
            </a:r>
            <a:r>
              <a:rPr lang="vi-V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Save changes, 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vi-V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Post.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0200" algn="just">
              <a:lnSpc>
                <a:spcPct val="125000"/>
              </a:lnSpc>
              <a:spcAft>
                <a:spcPts val="200"/>
              </a:spcAft>
            </a:pP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bảng chọn </a:t>
            </a:r>
            <a:r>
              <a:rPr lang="vi-VN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2,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th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lựa chọn đ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tượng khác 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s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ẻ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bài đăn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FA887E-78C2-4CA1-822D-4AB5B8A173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88" t="28008" r="25977" b="14379"/>
          <a:stretch/>
        </p:blipFill>
        <p:spPr>
          <a:xfrm>
            <a:off x="7620001" y="1030414"/>
            <a:ext cx="4439478" cy="57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41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7B9869-557D-43C9-9D4E-EACC4F472180}"/>
              </a:ext>
            </a:extLst>
          </p:cNvPr>
          <p:cNvSpPr txBox="1"/>
          <p:nvPr/>
        </p:nvSpPr>
        <p:spPr>
          <a:xfrm>
            <a:off x="357808" y="654007"/>
            <a:ext cx="11476383" cy="3982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>
              <a:lnSpc>
                <a:spcPct val="127000"/>
              </a:lnSpc>
              <a:spcAft>
                <a:spcPts val="3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book cũng cung cấp t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n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thi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lập quy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chia sẻ các hoạt động của người dùng (cho các bài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ăng trong tương lai, những bài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ăng m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người dùng được 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ắ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thẻ,...) trừ khi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 dùng mu</a:t>
            </a:r>
            <a:r>
              <a:rPr lang="en-U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tha</a:t>
            </a:r>
            <a:r>
              <a:rPr lang="en-U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vi-VN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</a:t>
            </a:r>
            <a:r>
              <a:rPr lang="en-U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nó</a:t>
            </a:r>
            <a:r>
              <a:rPr lang="en-U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thực hiện như sau:</a:t>
            </a:r>
            <a:endParaRPr lang="en-US" sz="28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7000"/>
              </a:lnSpc>
              <a:spcAft>
                <a:spcPts val="300"/>
              </a:spcAft>
              <a:buClr>
                <a:srgbClr val="000000"/>
              </a:buClr>
              <a:buSzPts val="2000"/>
              <a:buFont typeface="Symbol" panose="05050102010706020507" pitchFamily="18" charset="2"/>
              <a:buChar char="-"/>
              <a:tabLst>
                <a:tab pos="666750" algn="l"/>
              </a:tabLst>
            </a:pPr>
            <a:r>
              <a:rPr lang="vi-VN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 c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</a:t>
            </a:r>
            <a:r>
              <a:rPr lang="en-US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vi-VN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Settings (cột bên trái ờ </a:t>
            </a:r>
            <a:r>
              <a:rPr lang="vi-VN" sz="2800" i="1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chọn </a:t>
            </a:r>
            <a:r>
              <a:rPr lang="vi-VN" sz="2800" b="1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Privacy.</a:t>
            </a:r>
            <a:endParaRPr lang="en-US" sz="2800" u="none" strike="noStrike" spc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spcAft>
                <a:spcPts val="300"/>
              </a:spcAft>
              <a:buClr>
                <a:srgbClr val="000000"/>
              </a:buClr>
              <a:buSzPts val="2000"/>
              <a:buFont typeface="Symbol" panose="05050102010706020507" pitchFamily="18" charset="2"/>
              <a:buChar char="-"/>
              <a:tabLst>
                <a:tab pos="669925" algn="l"/>
              </a:tabLst>
            </a:pPr>
            <a:r>
              <a:rPr lang="vi-VN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vi-VN" sz="2800" i="1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can see your future posts?</a:t>
            </a:r>
            <a:r>
              <a:rPr lang="vi-VN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mục </a:t>
            </a:r>
            <a:r>
              <a:rPr lang="vi-VN" sz="2800" b="1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activity </a:t>
            </a:r>
            <a:r>
              <a:rPr lang="vi-VN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 c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</a:t>
            </a:r>
            <a:r>
              <a:rPr lang="en-US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vi-VN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Privacy Settings and Tools. </a:t>
            </a:r>
            <a:r>
              <a:rPr lang="vi-VN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 các 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vi-VN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tư</a:t>
            </a:r>
            <a:r>
              <a:rPr lang="en-US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vi-VN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sẻ bài 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ăng như </a:t>
            </a:r>
            <a:r>
              <a:rPr lang="en-US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2.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3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F96B77-ECAA-4350-83DF-A78481103AA4}"/>
              </a:ext>
            </a:extLst>
          </p:cNvPr>
          <p:cNvSpPr txBox="1"/>
          <p:nvPr/>
        </p:nvSpPr>
        <p:spPr>
          <a:xfrm>
            <a:off x="192157" y="266857"/>
            <a:ext cx="6539948" cy="5987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Aft>
                <a:spcPts val="300"/>
              </a:spcAft>
            </a:pPr>
            <a:r>
              <a:rPr lang="en-US" sz="28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vi-VN" sz="28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Trao đ</a:t>
            </a:r>
            <a:r>
              <a:rPr lang="en-US" sz="28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ổ</a:t>
            </a:r>
            <a:r>
              <a:rPr lang="vi-VN" sz="28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và chia sẻ th</a:t>
            </a:r>
            <a:r>
              <a:rPr lang="en-US" sz="28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</a:t>
            </a:r>
            <a:r>
              <a:rPr lang="vi-VN" sz="28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tin</a:t>
            </a:r>
            <a:endParaRPr lang="en-US" sz="2800" b="1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254000">
              <a:lnSpc>
                <a:spcPct val="132000"/>
              </a:lnSpc>
              <a:spcAft>
                <a:spcPts val="600"/>
              </a:spcAft>
            </a:pPr>
            <a:r>
              <a:rPr lang="vi-VN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 3. 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 phòng họp nhóm đ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trao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đổi thông tin trên Facebook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0200">
              <a:lnSpc>
                <a:spcPct val="132000"/>
              </a:lnSpc>
              <a:spcAft>
                <a:spcPts val="300"/>
              </a:spcAft>
            </a:pPr>
            <a:r>
              <a:rPr lang="vi-VN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 c</a:t>
            </a:r>
            <a:r>
              <a:rPr lang="en-US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vi-VN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32000"/>
              </a:lnSpc>
              <a:spcAft>
                <a:spcPts val="300"/>
              </a:spcAft>
            </a:pP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hãy tạo phòng họp trên Facebook đ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trao đ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v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làm bài tập nhóm.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0200">
              <a:lnSpc>
                <a:spcPct val="132000"/>
              </a:lnSpc>
              <a:spcAft>
                <a:spcPts val="300"/>
              </a:spcAft>
            </a:pPr>
            <a:r>
              <a:rPr lang="vi-VN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</a:t>
            </a:r>
            <a:r>
              <a:rPr lang="en-US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ẫ</a:t>
            </a:r>
            <a:r>
              <a:rPr lang="vi-VN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thực hiện:</a:t>
            </a:r>
            <a:endParaRPr lang="en-US" sz="28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32000"/>
              </a:lnSpc>
              <a:spcAft>
                <a:spcPts val="300"/>
              </a:spcAft>
            </a:pPr>
            <a:r>
              <a:rPr lang="vi-VN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Đăng nhập tài kho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Facebook, chọn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 chọn </a:t>
            </a:r>
            <a:r>
              <a:rPr lang="vi-VN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(Menu), 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chọn </a:t>
            </a:r>
            <a:r>
              <a:rPr lang="vi-VN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Room 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c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Create </a:t>
            </a:r>
            <a:r>
              <a:rPr lang="vi-VN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(Hình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3).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92EF0D-197E-4C9A-A153-87D81F114B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65" t="67642" r="55435" b="26945"/>
          <a:stretch/>
        </p:blipFill>
        <p:spPr>
          <a:xfrm>
            <a:off x="1095852" y="5196075"/>
            <a:ext cx="1219201" cy="371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74CD05-BA97-4625-99E4-CE5B036110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87" t="25882" r="18152" b="11672"/>
          <a:stretch/>
        </p:blipFill>
        <p:spPr>
          <a:xfrm>
            <a:off x="6732105" y="381000"/>
            <a:ext cx="534107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683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0ECFB0-B22C-409F-8904-64D956A243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78" t="44828" r="18478" b="12832"/>
          <a:stretch/>
        </p:blipFill>
        <p:spPr>
          <a:xfrm>
            <a:off x="6818516" y="503582"/>
            <a:ext cx="5254214" cy="43334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DC05F8-AC57-4CEE-BDB8-87C9174842B4}"/>
              </a:ext>
            </a:extLst>
          </p:cNvPr>
          <p:cNvSpPr txBox="1"/>
          <p:nvPr/>
        </p:nvSpPr>
        <p:spPr>
          <a:xfrm>
            <a:off x="271668" y="212034"/>
            <a:ext cx="6327913" cy="599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30000"/>
              </a:lnSpc>
              <a:spcAft>
                <a:spcPts val="300"/>
              </a:spcAft>
            </a:pPr>
            <a:r>
              <a:rPr lang="vi-VN" sz="2600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2.</a:t>
            </a:r>
            <a:r>
              <a:rPr lang="vi-VN" sz="26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 tên phòng họp và thời gian cuộc họp: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32000"/>
              </a:lnSpc>
              <a:spcAft>
                <a:spcPts val="300"/>
              </a:spcAft>
            </a:pP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-Tại cửa s</a:t>
            </a:r>
            <a:r>
              <a:rPr lang="en-US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Create your room </a:t>
            </a:r>
            <a:r>
              <a:rPr lang="en-US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6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6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4):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chọn </a:t>
            </a:r>
            <a:r>
              <a:rPr lang="vi-VN" sz="2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Room name, 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vi-VN" sz="2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New 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 nhập </a:t>
            </a:r>
            <a:r>
              <a:rPr lang="en-US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ên ph</a:t>
            </a:r>
            <a:r>
              <a:rPr lang="en-US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ò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họp, chọn thời đi</a:t>
            </a:r>
            <a:r>
              <a:rPr lang="en-US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b</a:t>
            </a:r>
            <a:r>
              <a:rPr lang="en-US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ắ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đ</a:t>
            </a:r>
            <a:r>
              <a:rPr lang="en-US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cuộc họp tại </a:t>
            </a:r>
            <a:r>
              <a:rPr lang="vi-VN" sz="2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Start time, 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 </a:t>
            </a:r>
            <a:r>
              <a:rPr lang="en-US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chọn </a:t>
            </a:r>
            <a:r>
              <a:rPr lang="vi-VN" sz="2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Save.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32000"/>
              </a:lnSpc>
              <a:spcAft>
                <a:spcPts val="300"/>
              </a:spcAft>
            </a:pP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Chọn </a:t>
            </a:r>
            <a:r>
              <a:rPr lang="vi-VN" sz="2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Create Room.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34000"/>
              </a:lnSpc>
              <a:spcAft>
                <a:spcPts val="300"/>
              </a:spcAft>
            </a:pPr>
            <a:r>
              <a:rPr lang="vi-VN" sz="2600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3.</a:t>
            </a:r>
            <a:r>
              <a:rPr lang="vi-VN" sz="26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Gửi lời mời tham gia phòng họp.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32000"/>
              </a:lnSpc>
              <a:spcAft>
                <a:spcPts val="300"/>
              </a:spcAft>
            </a:pP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nút </a:t>
            </a:r>
            <a:r>
              <a:rPr lang="vi-VN" sz="2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Send 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 cạnh t</a:t>
            </a:r>
            <a:r>
              <a:rPr lang="en-US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kho</a:t>
            </a:r>
            <a:r>
              <a:rPr lang="en-US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muốn m</a:t>
            </a:r>
            <a:r>
              <a:rPr lang="en-US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ờ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i, chọn </a:t>
            </a:r>
            <a:r>
              <a:rPr lang="vi-VN" sz="2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Join Room </a:t>
            </a:r>
            <a:r>
              <a:rPr lang="en-US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tham gia và b</a:t>
            </a:r>
            <a:r>
              <a:rPr lang="en-US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ắ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đ</a:t>
            </a:r>
            <a:r>
              <a:rPr lang="en-US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cuộc họp.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2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296094"/>
            <a:ext cx="3253823" cy="1100621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.VnArabiaH" panose="020B7200000000000000" pitchFamily="34" charset="0"/>
              </a:rPr>
              <a:t>Thank you</a:t>
            </a:r>
          </a:p>
        </p:txBody>
      </p:sp>
      <p:pic>
        <p:nvPicPr>
          <p:cNvPr id="11" name="Picture Placeholder 10" descr="Moss and mushrooms">
            <a:extLst>
              <a:ext uri="{FF2B5EF4-FFF2-40B4-BE49-F238E27FC236}">
                <a16:creationId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468" y="291548"/>
            <a:ext cx="5841043" cy="374474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DAE7A-6B1B-4C3F-85DB-89A45944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A53D7EE4-1EDB-42FD-B6B7-A82C9F31F0F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82987-84B6-4106-9C67-7C5810833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4" t="26463" r="37283" b="10582"/>
          <a:stretch/>
        </p:blipFill>
        <p:spPr>
          <a:xfrm>
            <a:off x="801343" y="291548"/>
            <a:ext cx="5387126" cy="374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98351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107</TotalTime>
  <Words>760</Words>
  <PresentationFormat>Widescreen</PresentationFormat>
  <Paragraphs>38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.VnArabiaH</vt:lpstr>
      <vt:lpstr>Calibri</vt:lpstr>
      <vt:lpstr>Century Gothic</vt:lpstr>
      <vt:lpstr>Symbol</vt:lpstr>
      <vt:lpstr>Times New Roman</vt:lpstr>
      <vt:lpstr>Wingdings 3</vt:lpstr>
      <vt:lpstr>Slice</vt:lpstr>
      <vt:lpstr>Bài 3: thực hành một số tính năng nâng cao của mạng xã hội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2023-07-27T03:02:32Z</dcterms:created>
  <dcterms:modified xsi:type="dcterms:W3CDTF">2023-08-05T04:02:20Z</dcterms:modified>
</cp:coreProperties>
</file>