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83" r:id="rId4"/>
    <p:sldId id="298" r:id="rId5"/>
    <p:sldId id="263" r:id="rId6"/>
    <p:sldId id="308" r:id="rId7"/>
    <p:sldId id="271" r:id="rId8"/>
    <p:sldId id="260" r:id="rId9"/>
    <p:sldId id="301" r:id="rId10"/>
    <p:sldId id="309" r:id="rId11"/>
    <p:sldId id="304" r:id="rId12"/>
    <p:sldId id="258" r:id="rId13"/>
    <p:sldId id="310" r:id="rId14"/>
    <p:sldId id="302" r:id="rId15"/>
    <p:sldId id="303" r:id="rId16"/>
    <p:sldId id="307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268" r:id="rId25"/>
    <p:sldId id="269" r:id="rId26"/>
  </p:sldIdLst>
  <p:sldSz cx="18288000" cy="10287000"/>
  <p:notesSz cx="6858000" cy="9144000"/>
  <p:embeddedFontLst>
    <p:embeddedFont>
      <p:font typeface="Anton" panose="020B0604020202020204" charset="0"/>
      <p:regular r:id="rId28"/>
    </p:embeddedFont>
    <p:embeddedFont>
      <p:font typeface="Cambria Math" panose="02040503050406030204" pitchFamily="18" charset="0"/>
      <p:regular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103" autoAdjust="0"/>
  </p:normalViewPr>
  <p:slideViewPr>
    <p:cSldViewPr>
      <p:cViewPr varScale="1">
        <p:scale>
          <a:sx n="42" d="100"/>
          <a:sy n="42" d="100"/>
        </p:scale>
        <p:origin x="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DC79-1F9E-4EE1-82D5-4973BF2725BE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D517-68FC-4A63-A08E-FD122F82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5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9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581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36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8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55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2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86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0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59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61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32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37" Type="http://schemas.openxmlformats.org/officeDocument/2006/relationships/image" Target="NUL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2.svg"/><Relationship Id="rId25" Type="http://schemas.openxmlformats.org/officeDocument/2006/relationships/image" Target="../media/image27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15" Type="http://schemas.openxmlformats.org/officeDocument/2006/relationships/image" Target="../media/image162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5900" y="1485900"/>
            <a:ext cx="15354300" cy="7543800"/>
            <a:chOff x="0" y="0"/>
            <a:chExt cx="14831039" cy="751996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7456463"/>
            </a:xfrm>
            <a:custGeom>
              <a:avLst/>
              <a:gdLst/>
              <a:ahLst/>
              <a:cxnLst/>
              <a:rect l="l" t="t" r="r" b="b"/>
              <a:pathLst>
                <a:path w="14767539" h="7456463">
                  <a:moveTo>
                    <a:pt x="14674828" y="7456463"/>
                  </a:moveTo>
                  <a:lnTo>
                    <a:pt x="92710" y="7456463"/>
                  </a:lnTo>
                  <a:cubicBezTo>
                    <a:pt x="41910" y="7456463"/>
                    <a:pt x="0" y="7414554"/>
                    <a:pt x="0" y="736375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7362483"/>
                  </a:lnTo>
                  <a:cubicBezTo>
                    <a:pt x="14767539" y="7414554"/>
                    <a:pt x="14725628" y="7456463"/>
                    <a:pt x="14674828" y="74564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7519963"/>
            </a:xfrm>
            <a:custGeom>
              <a:avLst/>
              <a:gdLst/>
              <a:ahLst/>
              <a:cxnLst/>
              <a:rect l="l" t="t" r="r" b="b"/>
              <a:pathLst>
                <a:path w="14831039" h="7519963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7395504"/>
                  </a:lnTo>
                  <a:cubicBezTo>
                    <a:pt x="14771350" y="7431063"/>
                    <a:pt x="14742139" y="7460273"/>
                    <a:pt x="14706578" y="7460273"/>
                  </a:cubicBezTo>
                  <a:lnTo>
                    <a:pt x="124460" y="7460273"/>
                  </a:lnTo>
                  <a:cubicBezTo>
                    <a:pt x="88900" y="7460273"/>
                    <a:pt x="59690" y="7431063"/>
                    <a:pt x="59690" y="739550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95504"/>
                  </a:lnTo>
                  <a:cubicBezTo>
                    <a:pt x="0" y="7464083"/>
                    <a:pt x="55880" y="7519963"/>
                    <a:pt x="124460" y="7519963"/>
                  </a:cubicBezTo>
                  <a:lnTo>
                    <a:pt x="14706578" y="7519963"/>
                  </a:lnTo>
                  <a:cubicBezTo>
                    <a:pt x="14775159" y="7519963"/>
                    <a:pt x="14831039" y="7464083"/>
                    <a:pt x="14831039" y="7395504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58910">
            <a:off x="14904940" y="7216260"/>
            <a:ext cx="1553507" cy="17472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88942">
            <a:off x="1827634" y="1501554"/>
            <a:ext cx="1553507" cy="17472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43200" y="2600638"/>
            <a:ext cx="131064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CHÀO MỪNG CÁC EM </a:t>
            </a:r>
            <a:b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ĐẾN VỚI TIẾT HỌC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HÔM NAY!</a:t>
            </a:r>
            <a:endParaRPr lang="en-US" sz="7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42686" y="495300"/>
            <a:ext cx="17449800" cy="93726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16" name="Oval Callout 15"/>
          <p:cNvSpPr/>
          <p:nvPr/>
        </p:nvSpPr>
        <p:spPr>
          <a:xfrm>
            <a:off x="8295028" y="7588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5879"/>
            <a:ext cx="5830072" cy="3007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01000" y="2112293"/>
                <a:ext cx="8803958" cy="402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ADE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 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AD &gt; AE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112293"/>
                <a:ext cx="8803958" cy="4021807"/>
              </a:xfrm>
              <a:prstGeom prst="rect">
                <a:avLst/>
              </a:prstGeom>
              <a:blipFill>
                <a:blip r:embed="rId4"/>
                <a:stretch>
                  <a:fillRect l="-2493" r="-2424" b="-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5"/>
          <a:srcRect l="71258" t="36429"/>
          <a:stretch/>
        </p:blipFill>
        <p:spPr>
          <a:xfrm>
            <a:off x="5105400" y="6735105"/>
            <a:ext cx="1828800" cy="24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200" y="2476500"/>
            <a:ext cx="11582400" cy="4799564"/>
            <a:chOff x="0" y="0"/>
            <a:chExt cx="14831039" cy="6207579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6144079"/>
            </a:xfrm>
            <a:custGeom>
              <a:avLst/>
              <a:gdLst/>
              <a:ahLst/>
              <a:cxnLst/>
              <a:rect l="l" t="t" r="r" b="b"/>
              <a:pathLst>
                <a:path w="14767539" h="6144079">
                  <a:moveTo>
                    <a:pt x="14674828" y="6144079"/>
                  </a:moveTo>
                  <a:lnTo>
                    <a:pt x="92710" y="6144079"/>
                  </a:lnTo>
                  <a:cubicBezTo>
                    <a:pt x="41910" y="6144079"/>
                    <a:pt x="0" y="6102169"/>
                    <a:pt x="0" y="60513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6050099"/>
                  </a:lnTo>
                  <a:cubicBezTo>
                    <a:pt x="14767539" y="6102169"/>
                    <a:pt x="14725628" y="6144079"/>
                    <a:pt x="14674828" y="6144079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6207579"/>
            </a:xfrm>
            <a:custGeom>
              <a:avLst/>
              <a:gdLst/>
              <a:ahLst/>
              <a:cxnLst/>
              <a:rect l="l" t="t" r="r" b="b"/>
              <a:pathLst>
                <a:path w="14831039" h="6207579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6083119"/>
                  </a:lnTo>
                  <a:cubicBezTo>
                    <a:pt x="14771350" y="6118679"/>
                    <a:pt x="14742139" y="6147889"/>
                    <a:pt x="14706578" y="6147889"/>
                  </a:cubicBezTo>
                  <a:lnTo>
                    <a:pt x="124460" y="6147889"/>
                  </a:lnTo>
                  <a:cubicBezTo>
                    <a:pt x="88900" y="6147889"/>
                    <a:pt x="59690" y="6118679"/>
                    <a:pt x="59690" y="60831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083119"/>
                  </a:lnTo>
                  <a:cubicBezTo>
                    <a:pt x="0" y="6151699"/>
                    <a:pt x="55880" y="6207579"/>
                    <a:pt x="124460" y="6207579"/>
                  </a:cubicBezTo>
                  <a:lnTo>
                    <a:pt x="14706578" y="6207579"/>
                  </a:lnTo>
                  <a:cubicBezTo>
                    <a:pt x="14775159" y="6207579"/>
                    <a:pt x="14831039" y="6151699"/>
                    <a:pt x="14831039" y="6083119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 smtClean="0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7500" b="1">
              <a:solidFill>
                <a:srgbClr val="4C52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7328751"/>
            <a:ext cx="2338023" cy="2010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4917875" y="7349728"/>
            <a:ext cx="2289236" cy="19687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48600" y="1492934"/>
            <a:ext cx="2508173" cy="13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933495" y="-4116376"/>
            <a:ext cx="10431785" cy="19670372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153400" y="4500111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44871" y="190500"/>
            <a:ext cx="6226857" cy="1108694"/>
            <a:chOff x="6019800" y="377206"/>
            <a:chExt cx="6226857" cy="1108694"/>
          </a:xfrm>
        </p:grpSpPr>
        <p:grpSp>
          <p:nvGrpSpPr>
            <p:cNvPr id="16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1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9.38 (SGK – tr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AI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AC)</a:t>
                </a: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	            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AM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  <a:blipFill>
                <a:blip r:embed="rId4"/>
                <a:stretch>
                  <a:fillRect l="-1308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70" y="5718810"/>
            <a:ext cx="4748630" cy="3506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AI &lt; AB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AI &lt;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vế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2 AI &lt; AB +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         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⇒ AI &lt;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  <a:blipFill>
                <a:blip r:embed="rId6"/>
                <a:stretch>
                  <a:fillRect l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914400" y="2254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1409700"/>
                <a:ext cx="14630400" cy="8813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 ABM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 DCM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AM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DM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(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𝐶𝑀𝐷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BM = CM   (M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⇒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= CD (2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∆ ADC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AD &lt; AC + CD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⇒   2AM &lt; AC +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⇒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AM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09700"/>
                <a:ext cx="14630400" cy="8813759"/>
              </a:xfrm>
              <a:prstGeom prst="rect">
                <a:avLst/>
              </a:prstGeom>
              <a:blipFill>
                <a:blip r:embed="rId2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0" y="190500"/>
            <a:ext cx="3951545" cy="5083928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10287000" y="3771900"/>
            <a:ext cx="413711" cy="25908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44200" y="4118908"/>
            <a:ext cx="4441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⇒ 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∆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ABM = ∆DCM (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c.g.c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400000" flipH="1">
            <a:off x="15837539" y="7289163"/>
            <a:ext cx="2756790" cy="27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8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105150" y="-3105150"/>
            <a:ext cx="12077700" cy="1828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997827" y="148606"/>
            <a:ext cx="6226857" cy="1108694"/>
            <a:chOff x="6019800" y="377206"/>
            <a:chExt cx="6226857" cy="1108694"/>
          </a:xfrm>
        </p:grpSpPr>
        <p:grpSp>
          <p:nvGrpSpPr>
            <p:cNvPr id="15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8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9.39 (SGK – tr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371600" y="1409700"/>
            <a:ext cx="15468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AD, 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BD= 2 DC.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AE (H.9.53).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ABE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gíac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ABE,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932077"/>
            <a:ext cx="5410200" cy="4393023"/>
          </a:xfrm>
          <a:prstGeom prst="rect">
            <a:avLst/>
          </a:prstGeom>
        </p:spPr>
      </p:pic>
      <p:pic>
        <p:nvPicPr>
          <p:cNvPr id="20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3886200" y="6819900"/>
            <a:ext cx="3406391" cy="30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105150" y="-3105150"/>
            <a:ext cx="12077700" cy="18288000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300414" y="730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47800" y="1268613"/>
                <a:ext cx="10134600" cy="5094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AE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ABE (1)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BC, BD= 2DC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BC= BD + DC = 2DC + DC = 3DC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DC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(2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268613"/>
                <a:ext cx="10134600" cy="5094087"/>
              </a:xfrm>
              <a:prstGeom prst="rect">
                <a:avLst/>
              </a:prstGeom>
              <a:blipFill>
                <a:blip r:embed="rId4"/>
                <a:stretch>
                  <a:fillRect l="-2166" r="-2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156" y="1333500"/>
            <a:ext cx="5255244" cy="426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6279878"/>
                <a:ext cx="15708086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⇒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trọng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ABE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AD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BE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ABE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(DHNB)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279878"/>
                <a:ext cx="15708086" cy="3816622"/>
              </a:xfrm>
              <a:prstGeom prst="rect">
                <a:avLst/>
              </a:prstGeom>
              <a:blipFill>
                <a:blip r:embed="rId6"/>
                <a:stretch>
                  <a:fillRect l="-1358" r="-427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6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1: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endParaRPr lang="en-US" sz="4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874784" y="372342"/>
            <a:ext cx="1542356" cy="152886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66800" y="84201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2: Cho tam giác ABC có hai đường phân giác CD và BE cắt nhau tại I. Khi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781784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AI là trung tuyến vẽ từ A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AI là đường cao kẻ từ A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AI là trung trực cạnh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AI là phân giác góc A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438400" y="533887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3: Cho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cân tại A, trung tuyến AM. Gọi D là một điểm nằm giữa A và M. Khi đó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BDC là tam giác gì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822955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Tam giác cân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Tam giác đều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Tam giác vuông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Tam giác vuông cân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53852" y="416910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4: Gọi O là giao điểm của ba đường trung trực trong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ABC. Khi đó O là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899155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Điểm cách đều ba cạnh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Điểm cách đều ba đỉnh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Tâm đường tròn ngoại tiếp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Đáp án B và C đúng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14600" y="7862528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1478" y="6437616"/>
            <a:ext cx="2824767" cy="31771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53607" y="1028700"/>
            <a:ext cx="3092939" cy="26599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5510867" y="-13633"/>
            <a:ext cx="7138257" cy="103388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79418" y="1560075"/>
            <a:ext cx="2508173" cy="1370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72710">
            <a:off x="299071" y="1241015"/>
            <a:ext cx="3092939" cy="26599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957496">
            <a:off x="14657193" y="6437616"/>
            <a:ext cx="2824767" cy="31771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3467100"/>
            <a:ext cx="87630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7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CHƯƠNG IX</a:t>
            </a:r>
            <a:endParaRPr lang="en-US" sz="7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5: Nếu một tam giác có một đường trung tuyến đồng thời là đường trung trực thì tam giác đó là tam giác gì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84810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Tam giác vuông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Tam giác cân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Tam giác đều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Tam giác vuông cân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14600" y="535201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6. Cho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có AC &gt; AB. Trên cạnh AC lấy điểm E sao cho CE = AB. Các đường trung trực của BE và AC cắt nhau tại O. Chọn câu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461010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BOA =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AOB =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EOC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14600" y="732464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7. Cho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ABC, hai đường cao AM và BN cắt nhau tại H. Em hãy chọn phát biểu đúng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410899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H là trọng tâm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H là tâm đường tròn nội tiếp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CH là đường cao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CH là đường trung trực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209800" y="68961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83756" y="2171700"/>
            <a:ext cx="15849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8. Cho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cân tại A có AM là đường trung tuyến khi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3479743"/>
            <a:ext cx="952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AM ⊥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AM là đường trung trực của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AM là đường phân giác của góc BAC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Cả A, B, C đều đúng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286000" y="74295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771;p33"/>
          <p:cNvSpPr txBox="1">
            <a:spLocks/>
          </p:cNvSpPr>
          <p:nvPr/>
        </p:nvSpPr>
        <p:spPr>
          <a:xfrm>
            <a:off x="4114800" y="189744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smtClean="0">
                <a:solidFill>
                  <a:schemeClr val="tx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352" y="7940335"/>
            <a:ext cx="2338023" cy="2010699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5214300" y="7828353"/>
            <a:ext cx="2289236" cy="1968742"/>
          </a:xfrm>
          <a:prstGeom prst="rect">
            <a:avLst/>
          </a:prstGeom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77200" y="9191001"/>
            <a:ext cx="2061687" cy="112619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38200" y="3808132"/>
            <a:ext cx="5130550" cy="3699159"/>
            <a:chOff x="1066801" y="3771900"/>
            <a:chExt cx="5130550" cy="3699159"/>
          </a:xfrm>
        </p:grpSpPr>
        <p:grpSp>
          <p:nvGrpSpPr>
            <p:cNvPr id="4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58410" y="3791229"/>
            <a:ext cx="5130550" cy="3699159"/>
            <a:chOff x="6494020" y="3791229"/>
            <a:chExt cx="5130550" cy="3699159"/>
          </a:xfrm>
        </p:grpSpPr>
        <p:grpSp>
          <p:nvGrpSpPr>
            <p:cNvPr id="28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0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1" name="Rectangle 30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990378" y="3810558"/>
            <a:ext cx="5418791" cy="3699159"/>
            <a:chOff x="7818806" y="4880651"/>
            <a:chExt cx="5418791" cy="3699159"/>
          </a:xfrm>
        </p:grpSpPr>
        <p:grpSp>
          <p:nvGrpSpPr>
            <p:cNvPr id="35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37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8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9" name="Rectangle 38"/>
            <p:cNvSpPr/>
            <p:nvPr/>
          </p:nvSpPr>
          <p:spPr>
            <a:xfrm>
              <a:off x="7818806" y="5758308"/>
              <a:ext cx="54187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pt-BR" sz="40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*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trước </a:t>
              </a:r>
              <a:endParaRPr lang="en-US" sz="40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000" kern="0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4000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kern="0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mới</a:t>
              </a:r>
              <a:r>
                <a:rPr lang="en-US" sz="4000" kern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</a:t>
              </a:r>
              <a:endParaRPr lang="pt-BR" sz="40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25783" y="-1174717"/>
            <a:ext cx="12921884" cy="129218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28800" y="-1943100"/>
            <a:ext cx="21564600" cy="1303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4061014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861559" y="-233433"/>
            <a:ext cx="8854441" cy="1791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5760" y="8572500"/>
            <a:ext cx="1632582" cy="140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5964267" y="8468475"/>
            <a:ext cx="1681110" cy="1445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5000" y="2095500"/>
            <a:ext cx="4419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THUYẾT TRÌNH</a:t>
            </a:r>
            <a:r>
              <a:rPr lang="vi-VN" sz="4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800" y="3462893"/>
            <a:ext cx="134874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Đại diện các nhóm trình bày tổng kết nội dung chương dưới dạng sơ đồ tư </a:t>
            </a:r>
            <a:r>
              <a:rPr lang="vi-VN" sz="4000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699730" y="6210300"/>
            <a:ext cx="511127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18280743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200" y="2476500"/>
            <a:ext cx="11582400" cy="4799564"/>
            <a:chOff x="0" y="0"/>
            <a:chExt cx="14831039" cy="6207579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6144079"/>
            </a:xfrm>
            <a:custGeom>
              <a:avLst/>
              <a:gdLst/>
              <a:ahLst/>
              <a:cxnLst/>
              <a:rect l="l" t="t" r="r" b="b"/>
              <a:pathLst>
                <a:path w="14767539" h="6144079">
                  <a:moveTo>
                    <a:pt x="14674828" y="6144079"/>
                  </a:moveTo>
                  <a:lnTo>
                    <a:pt x="92710" y="6144079"/>
                  </a:lnTo>
                  <a:cubicBezTo>
                    <a:pt x="41910" y="6144079"/>
                    <a:pt x="0" y="6102169"/>
                    <a:pt x="0" y="60513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6050099"/>
                  </a:lnTo>
                  <a:cubicBezTo>
                    <a:pt x="14767539" y="6102169"/>
                    <a:pt x="14725628" y="6144079"/>
                    <a:pt x="14674828" y="6144079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6207579"/>
            </a:xfrm>
            <a:custGeom>
              <a:avLst/>
              <a:gdLst/>
              <a:ahLst/>
              <a:cxnLst/>
              <a:rect l="l" t="t" r="r" b="b"/>
              <a:pathLst>
                <a:path w="14831039" h="6207579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6083119"/>
                  </a:lnTo>
                  <a:cubicBezTo>
                    <a:pt x="14771350" y="6118679"/>
                    <a:pt x="14742139" y="6147889"/>
                    <a:pt x="14706578" y="6147889"/>
                  </a:cubicBezTo>
                  <a:lnTo>
                    <a:pt x="124460" y="6147889"/>
                  </a:lnTo>
                  <a:cubicBezTo>
                    <a:pt x="88900" y="6147889"/>
                    <a:pt x="59690" y="6118679"/>
                    <a:pt x="59690" y="60831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083119"/>
                  </a:lnTo>
                  <a:cubicBezTo>
                    <a:pt x="0" y="6151699"/>
                    <a:pt x="55880" y="6207579"/>
                    <a:pt x="124460" y="6207579"/>
                  </a:cubicBezTo>
                  <a:lnTo>
                    <a:pt x="14706578" y="6207579"/>
                  </a:lnTo>
                  <a:cubicBezTo>
                    <a:pt x="14775159" y="6207579"/>
                    <a:pt x="14831039" y="6151699"/>
                    <a:pt x="14831039" y="6083119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 dirty="0" smtClean="0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500" b="1" dirty="0">
              <a:solidFill>
                <a:srgbClr val="4C52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7328751"/>
            <a:ext cx="2338023" cy="2010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305671">
            <a:off x="14917875" y="7349728"/>
            <a:ext cx="2289236" cy="19687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48600" y="1492934"/>
            <a:ext cx="2508173" cy="1370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68788">
            <a:off x="16910658" y="9167753"/>
            <a:ext cx="974039" cy="83767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57200" y="495300"/>
            <a:ext cx="6226857" cy="1108694"/>
            <a:chOff x="6019800" y="377206"/>
            <a:chExt cx="6226857" cy="1108694"/>
          </a:xfrm>
        </p:grpSpPr>
        <p:grpSp>
          <p:nvGrpSpPr>
            <p:cNvPr id="24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5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TextBox 26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9.36 (SGK – tr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p:pic>
        <p:nvPicPr>
          <p:cNvPr id="36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311972">
            <a:off x="16864880" y="373396"/>
            <a:ext cx="838200" cy="942760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68788">
            <a:off x="289051" y="9103027"/>
            <a:ext cx="974039" cy="837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  <a:blipFill>
                <a:blip r:embed="rId8"/>
                <a:stretch>
                  <a:fillRect l="-1373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11549149" y="33496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3695700"/>
            <a:ext cx="6163326" cy="4484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𝐷𝐸𝐶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DC &gt; DE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DEC). (1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  <a:blipFill>
                <a:blip r:embed="rId10"/>
                <a:stretch>
                  <a:fillRect l="-2000" r="-1944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5028" y="1640093"/>
            <a:ext cx="16785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(H.9.51).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DE &lt;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8093214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(H.9.51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5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68788">
            <a:off x="16762078" y="9057309"/>
            <a:ext cx="974039" cy="837674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311972">
            <a:off x="16864880" y="373396"/>
            <a:ext cx="838200" cy="942760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68788">
            <a:off x="432578" y="9057308"/>
            <a:ext cx="974039" cy="837674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229600" y="571500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1781422"/>
            <a:ext cx="5943600" cy="380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 &gt; DC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BDC) (2)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BC &gt; DE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  <a:blipFill>
                <a:blip r:embed="rId9"/>
                <a:stretch>
                  <a:fillRect l="-2000" r="-1111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639800" y="6713950"/>
            <a:ext cx="2215734" cy="280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984997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6144871" y="417219"/>
            <a:ext cx="6226857" cy="1108694"/>
            <a:chOff x="6019800" y="377206"/>
            <a:chExt cx="6226857" cy="1108694"/>
          </a:xfrm>
        </p:grpSpPr>
        <p:grpSp>
          <p:nvGrpSpPr>
            <p:cNvPr id="20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22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1" name="TextBox 20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9.37 (SGK – tr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115540"/>
            <a:ext cx="7527507" cy="3295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43000" y="2205956"/>
                <a:ext cx="15849600" cy="462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( AB&gt; AC).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C,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E, BD = BA, CE= CA ( H.9.52)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AE.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205956"/>
                <a:ext cx="15849600" cy="4625882"/>
              </a:xfrm>
              <a:prstGeom prst="rect">
                <a:avLst/>
              </a:prstGeom>
              <a:blipFill>
                <a:blip r:embed="rId4"/>
                <a:stretch>
                  <a:fillRect l="-1385" r="-1346" b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57600" y="7302634"/>
            <a:ext cx="1795246" cy="2414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42686" y="419100"/>
            <a:ext cx="17449800" cy="10648098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16" name="Oval Callout 15"/>
          <p:cNvSpPr/>
          <p:nvPr/>
        </p:nvSpPr>
        <p:spPr>
          <a:xfrm>
            <a:off x="8382000" y="72178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690137"/>
            <a:ext cx="5905085" cy="2853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51399" y="1831346"/>
                <a:ext cx="85344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&gt; AC</a:t>
                </a:r>
                <a:endParaRPr lang="en-US" sz="4000" dirty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(quan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9" y="1831346"/>
                <a:ext cx="8534400" cy="2995885"/>
              </a:xfrm>
              <a:prstGeom prst="rect">
                <a:avLst/>
              </a:prstGeom>
              <a:blipFill>
                <a:blip r:embed="rId4"/>
                <a:stretch>
                  <a:fillRect l="-2571" r="-2500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84799" y="4776322"/>
                <a:ext cx="13335000" cy="2206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799" y="4776322"/>
                <a:ext cx="13335000" cy="2206117"/>
              </a:xfrm>
              <a:prstGeom prst="rect">
                <a:avLst/>
              </a:prstGeom>
              <a:blipFill>
                <a:blip r:embed="rId5"/>
                <a:stretch>
                  <a:fillRect b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10714452" y="2915098"/>
            <a:ext cx="334547" cy="38612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201400" y="4659526"/>
                <a:ext cx="611237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4659526"/>
                <a:ext cx="6112379" cy="728533"/>
              </a:xfrm>
              <a:prstGeom prst="rect">
                <a:avLst/>
              </a:prstGeom>
              <a:blipFill>
                <a:blip r:embed="rId6"/>
                <a:stretch>
                  <a:fillRect l="-3593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655163" y="5767965"/>
                <a:ext cx="3361626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163" y="5767965"/>
                <a:ext cx="3361626" cy="728533"/>
              </a:xfrm>
              <a:prstGeom prst="rect">
                <a:avLst/>
              </a:prstGeom>
              <a:blipFill>
                <a:blip r:embed="rId7"/>
                <a:stretch>
                  <a:fillRect l="-6534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BD = BA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 =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 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  <a:blipFill>
                <a:blip r:embed="rId8"/>
                <a:stretch>
                  <a:fillRect l="-1406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016143" y="7054406"/>
                <a:ext cx="493910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7054406"/>
                <a:ext cx="4939109" cy="728533"/>
              </a:xfrm>
              <a:prstGeom prst="rect">
                <a:avLst/>
              </a:prstGeom>
              <a:blipFill>
                <a:blip r:embed="rId9"/>
                <a:stretch>
                  <a:fillRect l="-4321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016143" y="8069467"/>
                <a:ext cx="4821513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8069467"/>
                <a:ext cx="4821513" cy="728533"/>
              </a:xfrm>
              <a:prstGeom prst="rect">
                <a:avLst/>
              </a:prstGeom>
              <a:blipFill>
                <a:blip r:embed="rId10"/>
                <a:stretch>
                  <a:fillRect l="-4425" t="-14286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838492" y="9122606"/>
                <a:ext cx="3362908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492" y="9122606"/>
                <a:ext cx="3362908" cy="728533"/>
              </a:xfrm>
              <a:prstGeom prst="rect">
                <a:avLst/>
              </a:prstGeom>
              <a:blipFill>
                <a:blip r:embed="rId11"/>
                <a:stretch>
                  <a:fillRect l="-6522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2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/>
      <p:bldP spid="23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1021</Words>
  <PresentationFormat>Custom</PresentationFormat>
  <Paragraphs>142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Anton</vt:lpstr>
      <vt:lpstr>Cambria Math</vt:lpstr>
      <vt:lpstr>Montserrat</vt:lpstr>
      <vt:lpstr>Kavoon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2022-11-18T02:55:31Z</dcterms:modified>
  <dc:identifier>DAFOPxnPWEw</dc:identifier>
</cp:coreProperties>
</file>