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0" r:id="rId2"/>
    <p:sldId id="304" r:id="rId3"/>
    <p:sldId id="302" r:id="rId4"/>
    <p:sldId id="292" r:id="rId5"/>
    <p:sldId id="360" r:id="rId6"/>
    <p:sldId id="334" r:id="rId7"/>
    <p:sldId id="306" r:id="rId8"/>
    <p:sldId id="355" r:id="rId9"/>
    <p:sldId id="366" r:id="rId10"/>
    <p:sldId id="391" r:id="rId11"/>
    <p:sldId id="392" r:id="rId12"/>
    <p:sldId id="393" r:id="rId13"/>
    <p:sldId id="356" r:id="rId14"/>
    <p:sldId id="357" r:id="rId15"/>
    <p:sldId id="257" r:id="rId16"/>
    <p:sldId id="400" r:id="rId17"/>
    <p:sldId id="259" r:id="rId18"/>
    <p:sldId id="262" r:id="rId19"/>
    <p:sldId id="260" r:id="rId20"/>
    <p:sldId id="261" r:id="rId21"/>
    <p:sldId id="265" r:id="rId22"/>
    <p:sldId id="337" r:id="rId23"/>
    <p:sldId id="333" r:id="rId24"/>
    <p:sldId id="372" r:id="rId25"/>
    <p:sldId id="336" r:id="rId26"/>
    <p:sldId id="358" r:id="rId27"/>
    <p:sldId id="394" r:id="rId28"/>
    <p:sldId id="395" r:id="rId29"/>
    <p:sldId id="396" r:id="rId30"/>
    <p:sldId id="335" r:id="rId31"/>
    <p:sldId id="373" r:id="rId32"/>
    <p:sldId id="397" r:id="rId33"/>
    <p:sldId id="374" r:id="rId34"/>
    <p:sldId id="375" r:id="rId35"/>
    <p:sldId id="315" r:id="rId36"/>
    <p:sldId id="378" r:id="rId37"/>
    <p:sldId id="381" r:id="rId38"/>
    <p:sldId id="390" r:id="rId39"/>
    <p:sldId id="398" r:id="rId40"/>
    <p:sldId id="399" r:id="rId41"/>
    <p:sldId id="380" r:id="rId42"/>
    <p:sldId id="331" r:id="rId43"/>
    <p:sldId id="295" r:id="rId44"/>
    <p:sldId id="329" r:id="rId45"/>
    <p:sldId id="340" r:id="rId46"/>
    <p:sldId id="3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4"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2"/>
    <p:restoredTop sz="95915"/>
  </p:normalViewPr>
  <p:slideViewPr>
    <p:cSldViewPr snapToGrid="0">
      <p:cViewPr varScale="1">
        <p:scale>
          <a:sx n="71" d="100"/>
          <a:sy n="71" d="100"/>
        </p:scale>
        <p:origin x="1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(family members)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b90bbec4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b90bbec4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Teacher calls out the actions. Everyone else must follow the leader and do the action, but only when he says “Simon says.” For example, Simon says, wake up. Everyone must wake up.</a:t>
            </a:r>
          </a:p>
          <a:p>
            <a:pPr fontAlgn="base"/>
            <a:r>
              <a:rPr lang="en-US" sz="1200" b="0" i="0" kern="1200" dirty="0">
                <a:solidFill>
                  <a:schemeClr val="tx1"/>
                </a:solidFill>
                <a:effectLst/>
                <a:latin typeface="+mn-lt"/>
                <a:ea typeface="+mn-ea"/>
                <a:cs typeface="+mn-cs"/>
              </a:rPr>
              <a:t>Then the teacher has to try and get everyone to do an action without saying Simon says. If someone does the action and the leader did not say Simon says, that person is out of the game.</a:t>
            </a:r>
          </a:p>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36</a:t>
            </a:fld>
            <a:endParaRPr lang="en-US"/>
          </a:p>
        </p:txBody>
      </p:sp>
    </p:spTree>
    <p:extLst>
      <p:ext uri="{BB962C8B-B14F-4D97-AF65-F5344CB8AC3E}">
        <p14:creationId xmlns:p14="http://schemas.microsoft.com/office/powerpoint/2010/main" val="3711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0998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320C-66CD-C5A6-D08F-4BED5E698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F59CF045-40E7-4768-B8F7-41F34EC5C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0B712532-DCBB-7C66-3FFD-CA71DBC47FB1}"/>
              </a:ext>
            </a:extLst>
          </p:cNvPr>
          <p:cNvSpPr>
            <a:spLocks noGrp="1"/>
          </p:cNvSpPr>
          <p:nvPr>
            <p:ph type="dt" sz="half" idx="10"/>
          </p:nvPr>
        </p:nvSpPr>
        <p:spPr/>
        <p:txBody>
          <a:bodyPr/>
          <a:lstStyle/>
          <a:p>
            <a:fld id="{153A21A9-9DCC-DC4F-8DD5-49B46085D0BC}" type="datetimeFigureOut">
              <a:rPr lang="en-VN" smtClean="0"/>
              <a:t>08/02/2022</a:t>
            </a:fld>
            <a:endParaRPr lang="en-VN"/>
          </a:p>
        </p:txBody>
      </p:sp>
      <p:sp>
        <p:nvSpPr>
          <p:cNvPr id="5" name="Footer Placeholder 4">
            <a:extLst>
              <a:ext uri="{FF2B5EF4-FFF2-40B4-BE49-F238E27FC236}">
                <a16:creationId xmlns:a16="http://schemas.microsoft.com/office/drawing/2014/main" id="{49ADD1B0-BB3F-82FC-1606-1AB8673E041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4B5847B-36F7-9982-E1CA-997CD6804978}"/>
              </a:ext>
            </a:extLst>
          </p:cNvPr>
          <p:cNvSpPr>
            <a:spLocks noGrp="1"/>
          </p:cNvSpPr>
          <p:nvPr>
            <p:ph type="sldNum" sz="quarter" idx="12"/>
          </p:nvPr>
        </p:nvSpPr>
        <p:spPr/>
        <p:txBody>
          <a:bodyPr/>
          <a:lstStyle/>
          <a:p>
            <a:fld id="{3405246C-D45D-6940-8F63-33C7F004B504}" type="slidenum">
              <a:rPr lang="en-VN" smtClean="0"/>
              <a:t>‹#›</a:t>
            </a:fld>
            <a:endParaRPr lang="en-VN"/>
          </a:p>
        </p:txBody>
      </p:sp>
    </p:spTree>
    <p:extLst>
      <p:ext uri="{BB962C8B-B14F-4D97-AF65-F5344CB8AC3E}">
        <p14:creationId xmlns:p14="http://schemas.microsoft.com/office/powerpoint/2010/main" val="43421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BB37-59BA-22AA-3749-528FA05931E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EF920F4-5BAE-975E-4879-8F08AF690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17ACFE1-A378-DC1F-3CC0-153DE3813E29}"/>
              </a:ext>
            </a:extLst>
          </p:cNvPr>
          <p:cNvSpPr>
            <a:spLocks noGrp="1"/>
          </p:cNvSpPr>
          <p:nvPr>
            <p:ph type="dt" sz="half" idx="10"/>
          </p:nvPr>
        </p:nvSpPr>
        <p:spPr/>
        <p:txBody>
          <a:bodyPr/>
          <a:lstStyle/>
          <a:p>
            <a:fld id="{153A21A9-9DCC-DC4F-8DD5-49B46085D0BC}" type="datetimeFigureOut">
              <a:rPr lang="en-VN" smtClean="0"/>
              <a:t>08/02/2022</a:t>
            </a:fld>
            <a:endParaRPr lang="en-VN"/>
          </a:p>
        </p:txBody>
      </p:sp>
      <p:sp>
        <p:nvSpPr>
          <p:cNvPr id="5" name="Footer Placeholder 4">
            <a:extLst>
              <a:ext uri="{FF2B5EF4-FFF2-40B4-BE49-F238E27FC236}">
                <a16:creationId xmlns:a16="http://schemas.microsoft.com/office/drawing/2014/main" id="{3DAA3B32-4709-E0BC-84FA-115DDD689A1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C405A09-4E65-0AA6-D64D-1A297ECD565A}"/>
              </a:ext>
            </a:extLst>
          </p:cNvPr>
          <p:cNvSpPr>
            <a:spLocks noGrp="1"/>
          </p:cNvSpPr>
          <p:nvPr>
            <p:ph type="sldNum" sz="quarter" idx="12"/>
          </p:nvPr>
        </p:nvSpPr>
        <p:spPr/>
        <p:txBody>
          <a:bodyPr/>
          <a:lstStyle/>
          <a:p>
            <a:fld id="{3405246C-D45D-6940-8F63-33C7F004B504}" type="slidenum">
              <a:rPr lang="en-VN" smtClean="0"/>
              <a:t>‹#›</a:t>
            </a:fld>
            <a:endParaRPr lang="en-VN"/>
          </a:p>
        </p:txBody>
      </p:sp>
    </p:spTree>
    <p:extLst>
      <p:ext uri="{BB962C8B-B14F-4D97-AF65-F5344CB8AC3E}">
        <p14:creationId xmlns:p14="http://schemas.microsoft.com/office/powerpoint/2010/main" val="111723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2</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1.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vectors/speech-bubbles-comments-orange-30320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eduhome.com.vn/DHALesson?idGrade=3&amp;idSubject=1&amp;idSeries=119&amp;idTheme=1068&amp;IdLevel=2&amp;idThemeServer=7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gear6.com/2012/03/07/why-do-a-daily-challen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dirty="0">
                <a:solidFill>
                  <a:srgbClr val="00B050"/>
                </a:solidFill>
              </a:rPr>
              <a:t>Lesson 3.1</a:t>
            </a:r>
          </a:p>
          <a:p>
            <a:pPr algn="ctr"/>
            <a:r>
              <a:rPr lang="en-US" sz="4800" b="1" dirty="0">
                <a:solidFill>
                  <a:srgbClr val="0070C0"/>
                </a:solidFill>
              </a:rPr>
              <a:t>Page 30</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ean your room.mp3" descr="clean your room.mp3">
            <a:hlinkClick r:id="" action="ppaction://media"/>
            <a:extLst>
              <a:ext uri="{FF2B5EF4-FFF2-40B4-BE49-F238E27FC236}">
                <a16:creationId xmlns:a16="http://schemas.microsoft.com/office/drawing/2014/main" id="{4D4C8662-8699-6149-F8F5-07E34DD2ED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50741" y="2889408"/>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264156" y="2566243"/>
            <a:ext cx="38080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clean your room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7352713" y="3788519"/>
            <a:ext cx="1630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dirty="0"/>
              <a:t>/</a:t>
            </a:r>
            <a:r>
              <a:rPr lang="en-US" dirty="0" err="1"/>
              <a:t>kliːn</a:t>
            </a:r>
            <a:r>
              <a:rPr lang="en-US" dirty="0"/>
              <a:t> </a:t>
            </a:r>
            <a:r>
              <a:rPr lang="en-US" dirty="0" err="1"/>
              <a:t>jər</a:t>
            </a:r>
            <a:r>
              <a:rPr lang="en-US" dirty="0"/>
              <a:t> </a:t>
            </a:r>
            <a:r>
              <a:rPr lang="en-US" dirty="0" err="1"/>
              <a:t>ruːm</a:t>
            </a:r>
            <a:r>
              <a:rPr lang="en-US" dirty="0"/>
              <a:t>/ </a:t>
            </a:r>
            <a:endParaRPr lang="en-US" sz="2400" dirty="0"/>
          </a:p>
          <a:p>
            <a:pPr algn="ctr"/>
            <a:r>
              <a:rPr lang="en-US" sz="2400" dirty="0" err="1"/>
              <a:t>dọn</a:t>
            </a:r>
            <a:r>
              <a:rPr lang="en-US" sz="2400" dirty="0"/>
              <a:t> </a:t>
            </a:r>
            <a:r>
              <a:rPr lang="en-US" sz="2400" dirty="0" err="1"/>
              <a:t>phòng</a:t>
            </a:r>
            <a:r>
              <a:rPr lang="en-US" sz="2400" dirty="0"/>
              <a:t> </a:t>
            </a:r>
            <a:endParaRPr lang="en-US"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10;&#10;Description automatically generated with medium confidence">
            <a:extLst>
              <a:ext uri="{FF2B5EF4-FFF2-40B4-BE49-F238E27FC236}">
                <a16:creationId xmlns:a16="http://schemas.microsoft.com/office/drawing/2014/main" id="{3A3623FD-BE31-519F-3115-EC86EB907F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5290" y="1342646"/>
            <a:ext cx="5072556" cy="3888921"/>
          </a:xfrm>
          <a:prstGeom prst="rect">
            <a:avLst/>
          </a:prstGeom>
        </p:spPr>
      </p:pic>
    </p:spTree>
    <p:extLst>
      <p:ext uri="{BB962C8B-B14F-4D97-AF65-F5344CB8AC3E}">
        <p14:creationId xmlns:p14="http://schemas.microsoft.com/office/powerpoint/2010/main" val="32066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ake up.mp3" descr="wake up.mp3">
            <a:hlinkClick r:id="" action="ppaction://media"/>
            <a:extLst>
              <a:ext uri="{FF2B5EF4-FFF2-40B4-BE49-F238E27FC236}">
                <a16:creationId xmlns:a16="http://schemas.microsoft.com/office/drawing/2014/main" id="{8C309AE7-E907-8378-60D8-129467FF79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0938" y="3174735"/>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182834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wake up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a:t>
            </a:r>
            <a:r>
              <a:rPr lang="en-US" sz="2400" dirty="0" err="1"/>
              <a:t>weɪk</a:t>
            </a:r>
            <a:r>
              <a:rPr lang="en-US" sz="2400" dirty="0"/>
              <a:t> </a:t>
            </a:r>
            <a:r>
              <a:rPr lang="en-US" sz="2400" dirty="0" err="1"/>
              <a:t>ʌp</a:t>
            </a:r>
            <a:r>
              <a:rPr lang="en-US" sz="2400" dirty="0"/>
              <a:t>/ </a:t>
            </a:r>
            <a:endParaRPr lang="en-US" sz="3200" dirty="0"/>
          </a:p>
          <a:p>
            <a:pPr algn="ctr"/>
            <a:r>
              <a:rPr lang="vi-VN" sz="2400" dirty="0"/>
              <a:t>thức dậy</a:t>
            </a:r>
            <a:endParaRPr lang="vi-VN"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E4719F7C-7726-1A21-0999-98ABCA7207D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12500" y="1641148"/>
            <a:ext cx="4787242" cy="3879975"/>
          </a:xfrm>
          <a:prstGeom prst="rect">
            <a:avLst/>
          </a:prstGeom>
        </p:spPr>
      </p:pic>
    </p:spTree>
    <p:extLst>
      <p:ext uri="{BB962C8B-B14F-4D97-AF65-F5344CB8AC3E}">
        <p14:creationId xmlns:p14="http://schemas.microsoft.com/office/powerpoint/2010/main" val="18600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 to bed.mp3" descr="go to bed.mp3">
            <a:hlinkClick r:id="" action="ppaction://media"/>
            <a:extLst>
              <a:ext uri="{FF2B5EF4-FFF2-40B4-BE49-F238E27FC236}">
                <a16:creationId xmlns:a16="http://schemas.microsoft.com/office/drawing/2014/main" id="{D2683852-12B4-60EC-12A8-4D42EC33F5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35947" y="3106259"/>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223828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go to bed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204089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a:t>
            </a:r>
            <a:r>
              <a:rPr lang="en-US" sz="2400" dirty="0" err="1"/>
              <a:t>ɡəʊ</a:t>
            </a:r>
            <a:r>
              <a:rPr lang="en-US" sz="2400" dirty="0"/>
              <a:t> </a:t>
            </a:r>
            <a:r>
              <a:rPr lang="en-US" sz="2400" dirty="0" err="1"/>
              <a:t>tə</a:t>
            </a:r>
            <a:r>
              <a:rPr lang="en-US" sz="2400" dirty="0"/>
              <a:t> bed/ </a:t>
            </a:r>
            <a:endParaRPr lang="en-US" sz="3200" dirty="0"/>
          </a:p>
          <a:p>
            <a:pPr algn="ctr"/>
            <a:r>
              <a:rPr lang="vi-VN" sz="2400" dirty="0"/>
              <a:t>đi ngủ </a:t>
            </a:r>
            <a:endParaRPr lang="vi-VN"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8E77EAE2-3E10-47C3-0DDE-74964CA5718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0912" y="1553281"/>
            <a:ext cx="5285088" cy="4187761"/>
          </a:xfrm>
          <a:prstGeom prst="rect">
            <a:avLst/>
          </a:prstGeom>
        </p:spPr>
      </p:pic>
    </p:spTree>
    <p:extLst>
      <p:ext uri="{BB962C8B-B14F-4D97-AF65-F5344CB8AC3E}">
        <p14:creationId xmlns:p14="http://schemas.microsoft.com/office/powerpoint/2010/main" val="13751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sign&#10;&#10;Description automatically generated with low confidence">
            <a:extLst>
              <a:ext uri="{FF2B5EF4-FFF2-40B4-BE49-F238E27FC236}">
                <a16:creationId xmlns:a16="http://schemas.microsoft.com/office/drawing/2014/main" id="{2D872BCC-F62F-AE2F-45B4-7268CBA32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784" y="460897"/>
            <a:ext cx="3657600" cy="635000"/>
          </a:xfrm>
          <a:prstGeom prst="rect">
            <a:avLst/>
          </a:prstGeom>
          <a:effectLst>
            <a:outerShdw blurRad="50800" dist="38100" dir="2700000" algn="tl" rotWithShape="0">
              <a:prstClr val="black">
                <a:alpha val="40000"/>
              </a:prstClr>
            </a:outerShdw>
          </a:effectLst>
        </p:spPr>
      </p:pic>
      <p:pic>
        <p:nvPicPr>
          <p:cNvPr id="6" name="Picture 5" descr="Graphical user interface, application&#10;&#10;Description automatically generated">
            <a:extLst>
              <a:ext uri="{FF2B5EF4-FFF2-40B4-BE49-F238E27FC236}">
                <a16:creationId xmlns:a16="http://schemas.microsoft.com/office/drawing/2014/main" id="{EB821F73-1F40-25AF-41F6-595D65C88E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 y="1530350"/>
            <a:ext cx="11468100" cy="37973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A00B4-50E5-C387-C4FD-81DFE3038B81}"/>
              </a:ext>
            </a:extLst>
          </p:cNvPr>
          <p:cNvSpPr txBox="1"/>
          <p:nvPr/>
        </p:nvSpPr>
        <p:spPr>
          <a:xfrm>
            <a:off x="5034987" y="2025570"/>
            <a:ext cx="3639843" cy="1107996"/>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6600" dirty="0"/>
              <a:t>Let’s play!</a:t>
            </a:r>
          </a:p>
        </p:txBody>
      </p:sp>
    </p:spTree>
    <p:extLst>
      <p:ext uri="{BB962C8B-B14F-4D97-AF65-F5344CB8AC3E}">
        <p14:creationId xmlns:p14="http://schemas.microsoft.com/office/powerpoint/2010/main" val="15385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1724" y="1052404"/>
            <a:ext cx="4968552" cy="3631763"/>
          </a:xfrm>
          <a:prstGeom prst="rect">
            <a:avLst/>
          </a:prstGeom>
          <a:noFill/>
          <a:ln>
            <a:solidFill>
              <a:srgbClr val="9B57AD"/>
            </a:solidFill>
          </a:ln>
        </p:spPr>
        <p:txBody>
          <a:bodyPr wrap="square" rtlCol="0">
            <a:spAutoFit/>
          </a:bodyPr>
          <a:lstStyle/>
          <a:p>
            <a:pPr algn="ctr"/>
            <a:r>
              <a:rPr lang="en-US" altLang="zh-CN" sz="3600" b="1" dirty="0">
                <a:solidFill>
                  <a:prstClr val="black"/>
                </a:solidFill>
                <a:latin typeface="Jigsaw Trouserdrop" pitchFamily="2" charset="0"/>
                <a:ea typeface="宋体" panose="02010600030101010101" pitchFamily="2" charset="-122"/>
              </a:rPr>
              <a:t> </a:t>
            </a:r>
            <a:r>
              <a:rPr lang="en-US" altLang="zh-CN" sz="11500" b="1" dirty="0">
                <a:solidFill>
                  <a:srgbClr val="00B0F0"/>
                </a:solidFill>
                <a:latin typeface="Jigsaw Trouserdrop" pitchFamily="2" charset="0"/>
                <a:ea typeface="宋体" panose="02010600030101010101" pitchFamily="2" charset="-122"/>
              </a:rPr>
              <a:t>J</a:t>
            </a:r>
            <a:r>
              <a:rPr lang="en-US" altLang="zh-CN" sz="11500" b="1" dirty="0">
                <a:solidFill>
                  <a:srgbClr val="FF0000"/>
                </a:solidFill>
                <a:latin typeface="Jigsaw Trouserdrop" pitchFamily="2" charset="0"/>
                <a:ea typeface="宋体" panose="02010600030101010101" pitchFamily="2" charset="-122"/>
              </a:rPr>
              <a:t>i</a:t>
            </a:r>
            <a:r>
              <a:rPr lang="en-US" altLang="zh-CN" sz="11500" b="1" dirty="0">
                <a:solidFill>
                  <a:srgbClr val="92D050"/>
                </a:solidFill>
                <a:latin typeface="Jigsaw Trouserdrop" pitchFamily="2" charset="0"/>
                <a:ea typeface="宋体" panose="02010600030101010101" pitchFamily="2" charset="-122"/>
              </a:rPr>
              <a:t>g</a:t>
            </a:r>
            <a:r>
              <a:rPr lang="en-US" altLang="zh-CN" sz="11500" b="1" dirty="0">
                <a:solidFill>
                  <a:srgbClr val="FFFF00"/>
                </a:solidFill>
                <a:latin typeface="Jigsaw Trouserdrop" pitchFamily="2" charset="0"/>
                <a:ea typeface="宋体" panose="02010600030101010101" pitchFamily="2" charset="-122"/>
              </a:rPr>
              <a:t>s</a:t>
            </a:r>
            <a:r>
              <a:rPr lang="en-US" altLang="zh-CN" sz="11500" b="1" dirty="0">
                <a:solidFill>
                  <a:srgbClr val="FFC000"/>
                </a:solidFill>
                <a:latin typeface="Jigsaw Trouserdrop" pitchFamily="2" charset="0"/>
                <a:ea typeface="宋体" panose="02010600030101010101" pitchFamily="2" charset="-122"/>
              </a:rPr>
              <a:t>a</a:t>
            </a:r>
            <a:r>
              <a:rPr lang="en-US" altLang="zh-CN" sz="11500" b="1" dirty="0">
                <a:solidFill>
                  <a:prstClr val="white">
                    <a:lumMod val="75000"/>
                  </a:prstClr>
                </a:solidFill>
                <a:latin typeface="Jigsaw Trouserdrop" pitchFamily="2" charset="0"/>
                <a:ea typeface="宋体" panose="02010600030101010101" pitchFamily="2" charset="-122"/>
              </a:rPr>
              <a:t>w</a:t>
            </a:r>
            <a:r>
              <a:rPr lang="en-US" altLang="zh-CN" sz="11500" b="1" dirty="0">
                <a:solidFill>
                  <a:srgbClr val="0070C0"/>
                </a:solidFill>
                <a:latin typeface="Jigsaw Trouserdrop" pitchFamily="2" charset="0"/>
                <a:ea typeface="宋体" panose="02010600030101010101" pitchFamily="2" charset="-122"/>
              </a:rPr>
              <a:t> </a:t>
            </a:r>
            <a:r>
              <a:rPr lang="en-US" altLang="zh-CN" sz="11500" b="1" dirty="0">
                <a:solidFill>
                  <a:srgbClr val="00B0F0"/>
                </a:solidFill>
                <a:latin typeface="Jigsaw Trouserdrop" pitchFamily="2" charset="0"/>
                <a:ea typeface="宋体" panose="02010600030101010101" pitchFamily="2" charset="-122"/>
              </a:rPr>
              <a:t>P</a:t>
            </a:r>
            <a:r>
              <a:rPr lang="en-US" altLang="zh-CN" sz="11500" b="1" dirty="0">
                <a:solidFill>
                  <a:srgbClr val="FF0000"/>
                </a:solidFill>
                <a:latin typeface="Jigsaw Trouserdrop" pitchFamily="2" charset="0"/>
                <a:ea typeface="宋体" panose="02010600030101010101" pitchFamily="2" charset="-122"/>
              </a:rPr>
              <a:t>u</a:t>
            </a:r>
            <a:r>
              <a:rPr lang="en-US" altLang="zh-CN" sz="11500" b="1" dirty="0">
                <a:solidFill>
                  <a:srgbClr val="92D050"/>
                </a:solidFill>
                <a:latin typeface="Jigsaw Trouserdrop" pitchFamily="2" charset="0"/>
                <a:ea typeface="宋体" panose="02010600030101010101" pitchFamily="2" charset="-122"/>
              </a:rPr>
              <a:t>z</a:t>
            </a:r>
            <a:r>
              <a:rPr lang="en-US" altLang="zh-CN" sz="11500" b="1" dirty="0">
                <a:solidFill>
                  <a:srgbClr val="FFFF00"/>
                </a:solidFill>
                <a:latin typeface="Jigsaw Trouserdrop" pitchFamily="2" charset="0"/>
                <a:ea typeface="宋体" panose="02010600030101010101" pitchFamily="2" charset="-122"/>
              </a:rPr>
              <a:t>z</a:t>
            </a:r>
            <a:r>
              <a:rPr lang="en-US" altLang="zh-CN" sz="11500" b="1" dirty="0">
                <a:solidFill>
                  <a:srgbClr val="FFC000"/>
                </a:solidFill>
                <a:latin typeface="Jigsaw Trouserdrop" pitchFamily="2" charset="0"/>
                <a:ea typeface="宋体" panose="02010600030101010101" pitchFamily="2" charset="-122"/>
              </a:rPr>
              <a:t>l</a:t>
            </a:r>
            <a:r>
              <a:rPr lang="en-US" altLang="zh-CN" sz="11500" b="1" dirty="0">
                <a:solidFill>
                  <a:prstClr val="white">
                    <a:lumMod val="75000"/>
                  </a:prstClr>
                </a:solidFill>
                <a:latin typeface="Jigsaw Trouserdrop" pitchFamily="2" charset="0"/>
                <a:ea typeface="宋体" panose="02010600030101010101" pitchFamily="2" charset="-122"/>
              </a:rPr>
              <a:t>e</a:t>
            </a:r>
            <a:endParaRPr lang="zh-CN" altLang="en-US" sz="11500" b="1" dirty="0">
              <a:solidFill>
                <a:prstClr val="white">
                  <a:lumMod val="75000"/>
                </a:prstClr>
              </a:solidFill>
              <a:latin typeface="Jigsaw Trouserdrop" pitchFamily="2" charset="0"/>
              <a:ea typeface="宋体" panose="02010600030101010101" pitchFamily="2" charset="-122"/>
            </a:endParaRPr>
          </a:p>
        </p:txBody>
      </p:sp>
      <p:pic>
        <p:nvPicPr>
          <p:cNvPr id="1031"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2186088">
            <a:off x="1703512" y="418563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7034475">
            <a:off x="7939858" y="4054838"/>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102096">
            <a:off x="8100073" y="24524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246909">
            <a:off x="1501503" y="-257423"/>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1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A6A3-A8E3-0146-B217-904F165A30AF}"/>
              </a:ext>
            </a:extLst>
          </p:cNvPr>
          <p:cNvSpPr>
            <a:spLocks noGrp="1"/>
          </p:cNvSpPr>
          <p:nvPr>
            <p:ph type="ctrTitle"/>
          </p:nvPr>
        </p:nvSpPr>
        <p:spPr>
          <a:xfrm>
            <a:off x="2908091" y="704538"/>
            <a:ext cx="4437089" cy="895662"/>
          </a:xfrm>
        </p:spPr>
        <p:txBody>
          <a:bodyPr/>
          <a:lstStyle/>
          <a:p>
            <a:r>
              <a:rPr lang="en-US" dirty="0">
                <a:solidFill>
                  <a:schemeClr val="accent6">
                    <a:lumMod val="75000"/>
                  </a:schemeClr>
                </a:solidFill>
              </a:rPr>
              <a:t>H</a:t>
            </a:r>
            <a:r>
              <a:rPr lang="en-VN" dirty="0">
                <a:solidFill>
                  <a:schemeClr val="accent6">
                    <a:lumMod val="75000"/>
                  </a:schemeClr>
                </a:solidFill>
              </a:rPr>
              <a:t>ow to play</a:t>
            </a:r>
          </a:p>
        </p:txBody>
      </p:sp>
      <p:sp>
        <p:nvSpPr>
          <p:cNvPr id="3" name="Subtitle 2">
            <a:extLst>
              <a:ext uri="{FF2B5EF4-FFF2-40B4-BE49-F238E27FC236}">
                <a16:creationId xmlns:a16="http://schemas.microsoft.com/office/drawing/2014/main" id="{5F7584CD-2932-9100-258E-AD6483B164AB}"/>
              </a:ext>
            </a:extLst>
          </p:cNvPr>
          <p:cNvSpPr>
            <a:spLocks noGrp="1"/>
          </p:cNvSpPr>
          <p:nvPr>
            <p:ph type="subTitle" idx="1"/>
          </p:nvPr>
        </p:nvSpPr>
        <p:spPr>
          <a:xfrm>
            <a:off x="1194216" y="2073041"/>
            <a:ext cx="9144000" cy="2244126"/>
          </a:xfrm>
        </p:spPr>
        <p:txBody>
          <a:bodyPr/>
          <a:lstStyle/>
          <a:p>
            <a:pPr marL="342900" indent="-342900">
              <a:buFontTx/>
              <a:buChar char="-"/>
            </a:pPr>
            <a:r>
              <a:rPr lang="en-VN" sz="3600" dirty="0"/>
              <a:t>Choose a color</a:t>
            </a:r>
          </a:p>
          <a:p>
            <a:pPr marL="342900" indent="-342900">
              <a:buFontTx/>
              <a:buChar char="-"/>
            </a:pPr>
            <a:r>
              <a:rPr lang="en-US" sz="3600" dirty="0"/>
              <a:t>Look and g</a:t>
            </a:r>
            <a:r>
              <a:rPr lang="en-VN" sz="3600" dirty="0"/>
              <a:t>uess </a:t>
            </a:r>
          </a:p>
          <a:p>
            <a:pPr marL="342900" indent="-342900">
              <a:buFontTx/>
              <a:buChar char="-"/>
            </a:pPr>
            <a:r>
              <a:rPr lang="en-US" sz="3600" dirty="0"/>
              <a:t>C</a:t>
            </a:r>
            <a:r>
              <a:rPr lang="en-VN" sz="3600" dirty="0"/>
              <a:t>heck by clicking on the speaker</a:t>
            </a:r>
          </a:p>
          <a:p>
            <a:pPr marL="342900" indent="-342900">
              <a:buFontTx/>
              <a:buChar char="-"/>
            </a:pPr>
            <a:endParaRPr lang="en-VN" dirty="0"/>
          </a:p>
        </p:txBody>
      </p:sp>
    </p:spTree>
    <p:extLst>
      <p:ext uri="{BB962C8B-B14F-4D97-AF65-F5344CB8AC3E}">
        <p14:creationId xmlns:p14="http://schemas.microsoft.com/office/powerpoint/2010/main" val="78307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D8B52-A92A-13FF-419B-C919AD0D97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43351" y="1430267"/>
            <a:ext cx="4536524" cy="3568786"/>
          </a:xfrm>
          <a:prstGeom prst="rect">
            <a:avLst/>
          </a:prstGeom>
          <a:ln>
            <a:noFill/>
          </a:ln>
          <a:effectLst>
            <a:softEdge rad="112500"/>
          </a:effectLst>
        </p:spPr>
      </p:pic>
      <p:sp>
        <p:nvSpPr>
          <p:cNvPr id="5" name="Puzzle2"/>
          <p:cNvSpPr>
            <a:spLocks noEditPoints="1" noChangeArrowheads="1"/>
          </p:cNvSpPr>
          <p:nvPr/>
        </p:nvSpPr>
        <p:spPr bwMode="auto">
          <a:xfrm>
            <a:off x="3405477" y="573436"/>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 name="Puzzle8"/>
          <p:cNvSpPr>
            <a:spLocks noEditPoints="1" noChangeArrowheads="1"/>
          </p:cNvSpPr>
          <p:nvPr/>
        </p:nvSpPr>
        <p:spPr bwMode="auto">
          <a:xfrm>
            <a:off x="2980700" y="2055221"/>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45" name="Puzzle14"/>
          <p:cNvSpPr>
            <a:spLocks noEditPoints="1" noChangeArrowheads="1"/>
          </p:cNvSpPr>
          <p:nvPr/>
        </p:nvSpPr>
        <p:spPr bwMode="auto">
          <a:xfrm>
            <a:off x="339559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0" name="Puzzle16"/>
          <p:cNvSpPr>
            <a:spLocks noEditPoints="1" noChangeArrowheads="1"/>
          </p:cNvSpPr>
          <p:nvPr/>
        </p:nvSpPr>
        <p:spPr bwMode="auto">
          <a:xfrm>
            <a:off x="610442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lumMod val="5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3" name="Puzzle15"/>
          <p:cNvSpPr>
            <a:spLocks noEditPoints="1" noChangeArrowheads="1"/>
          </p:cNvSpPr>
          <p:nvPr/>
        </p:nvSpPr>
        <p:spPr bwMode="auto">
          <a:xfrm>
            <a:off x="4297165" y="3898064"/>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5" name="Puzzle4"/>
          <p:cNvSpPr>
            <a:spLocks noEditPoints="1" noChangeArrowheads="1"/>
          </p:cNvSpPr>
          <p:nvPr/>
        </p:nvSpPr>
        <p:spPr bwMode="auto">
          <a:xfrm>
            <a:off x="6133186" y="578929"/>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6" name="Puzzle10"/>
          <p:cNvSpPr>
            <a:spLocks noEditPoints="1" noChangeArrowheads="1"/>
          </p:cNvSpPr>
          <p:nvPr/>
        </p:nvSpPr>
        <p:spPr bwMode="auto">
          <a:xfrm>
            <a:off x="5694845" y="2078202"/>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7030A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8" name="Puzzle3"/>
          <p:cNvSpPr>
            <a:spLocks noEditPoints="1" noChangeArrowheads="1"/>
          </p:cNvSpPr>
          <p:nvPr/>
        </p:nvSpPr>
        <p:spPr bwMode="auto">
          <a:xfrm>
            <a:off x="7004974" y="1218083"/>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pic>
        <p:nvPicPr>
          <p:cNvPr id="9" name="do your homework.mp3" descr="do your homework.mp3">
            <a:hlinkClick r:id="" action="ppaction://media"/>
            <a:extLst>
              <a:ext uri="{FF2B5EF4-FFF2-40B4-BE49-F238E27FC236}">
                <a16:creationId xmlns:a16="http://schemas.microsoft.com/office/drawing/2014/main" id="{4C320B4A-E651-FBDC-5DF3-0A437C8D3D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06136" y="1688356"/>
            <a:ext cx="812800" cy="812800"/>
          </a:xfrm>
          <a:prstGeom prst="rect">
            <a:avLst/>
          </a:prstGeom>
        </p:spPr>
      </p:pic>
      <p:sp>
        <p:nvSpPr>
          <p:cNvPr id="57" name="Puzzle9"/>
          <p:cNvSpPr>
            <a:spLocks noEditPoints="1" noChangeArrowheads="1"/>
          </p:cNvSpPr>
          <p:nvPr/>
        </p:nvSpPr>
        <p:spPr bwMode="auto">
          <a:xfrm>
            <a:off x="4794776"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2" name="Puzzle11"/>
          <p:cNvSpPr>
            <a:spLocks noEditPoints="1" noChangeArrowheads="1"/>
          </p:cNvSpPr>
          <p:nvPr/>
        </p:nvSpPr>
        <p:spPr bwMode="auto">
          <a:xfrm>
            <a:off x="7485543"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776E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3" name="Puzzle5"/>
          <p:cNvSpPr>
            <a:spLocks noEditPoints="1" noChangeArrowheads="1"/>
          </p:cNvSpPr>
          <p:nvPr/>
        </p:nvSpPr>
        <p:spPr bwMode="auto">
          <a:xfrm>
            <a:off x="4316488" y="1187031"/>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1">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8" name="Puzzle17"/>
          <p:cNvSpPr>
            <a:spLocks noEditPoints="1" noChangeArrowheads="1"/>
          </p:cNvSpPr>
          <p:nvPr/>
        </p:nvSpPr>
        <p:spPr bwMode="auto">
          <a:xfrm>
            <a:off x="6955982" y="3876420"/>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7333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500"/>
                                        <p:tgtEl>
                                          <p:spTgt spid="5"/>
                                        </p:tgtEl>
                                      </p:cBhvr>
                                    </p:animEffect>
                                    <p:set>
                                      <p:cBhvr>
                                        <p:cTn id="12" dur="1" fill="hold">
                                          <p:stCondLst>
                                            <p:cond delay="3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3500"/>
                                        <p:tgtEl>
                                          <p:spTgt spid="58"/>
                                        </p:tgtEl>
                                        <p:attrNameLst>
                                          <p:attrName>ppt_x</p:attrName>
                                        </p:attrNameLst>
                                      </p:cBhvr>
                                      <p:tavLst>
                                        <p:tav tm="0">
                                          <p:val>
                                            <p:strVal val="ppt_x"/>
                                          </p:val>
                                        </p:tav>
                                        <p:tav tm="100000">
                                          <p:val>
                                            <p:strVal val="ppt_x"/>
                                          </p:val>
                                        </p:tav>
                                      </p:tavLst>
                                    </p:anim>
                                    <p:anim calcmode="lin" valueType="num">
                                      <p:cBhvr additive="base">
                                        <p:cTn id="18" dur="3500"/>
                                        <p:tgtEl>
                                          <p:spTgt spid="58"/>
                                        </p:tgtEl>
                                        <p:attrNameLst>
                                          <p:attrName>ppt_y</p:attrName>
                                        </p:attrNameLst>
                                      </p:cBhvr>
                                      <p:tavLst>
                                        <p:tav tm="0">
                                          <p:val>
                                            <p:strVal val="ppt_y"/>
                                          </p:val>
                                        </p:tav>
                                        <p:tav tm="100000">
                                          <p:val>
                                            <p:strVal val="1+ppt_h/2"/>
                                          </p:val>
                                        </p:tav>
                                      </p:tavLst>
                                    </p:anim>
                                    <p:set>
                                      <p:cBhvr>
                                        <p:cTn id="19" dur="1" fill="hold">
                                          <p:stCondLst>
                                            <p:cond delay="3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3500"/>
                                        <p:tgtEl>
                                          <p:spTgt spid="55"/>
                                        </p:tgtEl>
                                      </p:cBhvr>
                                    </p:animEffect>
                                    <p:anim calcmode="lin" valueType="num">
                                      <p:cBhvr>
                                        <p:cTn id="25" dur="3500"/>
                                        <p:tgtEl>
                                          <p:spTgt spid="55"/>
                                        </p:tgtEl>
                                        <p:attrNameLst>
                                          <p:attrName>ppt_x</p:attrName>
                                        </p:attrNameLst>
                                      </p:cBhvr>
                                      <p:tavLst>
                                        <p:tav tm="0">
                                          <p:val>
                                            <p:strVal val="ppt_x"/>
                                          </p:val>
                                        </p:tav>
                                        <p:tav tm="100000">
                                          <p:val>
                                            <p:strVal val="ppt_x"/>
                                          </p:val>
                                        </p:tav>
                                      </p:tavLst>
                                    </p:anim>
                                    <p:anim calcmode="lin" valueType="num">
                                      <p:cBhvr>
                                        <p:cTn id="26" dur="3500"/>
                                        <p:tgtEl>
                                          <p:spTgt spid="55"/>
                                        </p:tgtEl>
                                        <p:attrNameLst>
                                          <p:attrName>ppt_y</p:attrName>
                                        </p:attrNameLst>
                                      </p:cBhvr>
                                      <p:tavLst>
                                        <p:tav tm="0">
                                          <p:val>
                                            <p:strVal val="ppt_y"/>
                                          </p:val>
                                        </p:tav>
                                        <p:tav tm="100000">
                                          <p:val>
                                            <p:strVal val="ppt_y+.1"/>
                                          </p:val>
                                        </p:tav>
                                      </p:tavLst>
                                    </p:anim>
                                    <p:set>
                                      <p:cBhvr>
                                        <p:cTn id="27" dur="1" fill="hold">
                                          <p:stCondLst>
                                            <p:cond delay="3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8" restart="whenNotActive" fill="hold" evtFilter="cancelBubble" nodeType="interactiveSeq">
                <p:stCondLst>
                  <p:cond evt="onClick" delay="0">
                    <p:tgtEl>
                      <p:spTgt spid="63"/>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3500"/>
                                        <p:tgtEl>
                                          <p:spTgt spid="63"/>
                                        </p:tgtEl>
                                      </p:cBhvr>
                                    </p:animEffect>
                                    <p:set>
                                      <p:cBhvr>
                                        <p:cTn id="33" dur="1" fill="hold">
                                          <p:stCondLst>
                                            <p:cond delay="3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1" presetClass="exit" presetSubtype="1" fill="hold" grpId="0" nodeType="clickEffect">
                                  <p:stCondLst>
                                    <p:cond delay="0"/>
                                  </p:stCondLst>
                                  <p:childTnLst>
                                    <p:animEffect transition="out" filter="wheel(1)">
                                      <p:cBhvr>
                                        <p:cTn id="38" dur="3500"/>
                                        <p:tgtEl>
                                          <p:spTgt spid="6"/>
                                        </p:tgtEl>
                                      </p:cBhvr>
                                    </p:animEffect>
                                    <p:set>
                                      <p:cBhvr>
                                        <p:cTn id="39" dur="1" fill="hold">
                                          <p:stCondLst>
                                            <p:cond delay="3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57"/>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3500"/>
                                        <p:tgtEl>
                                          <p:spTgt spid="57"/>
                                        </p:tgtEl>
                                      </p:cBhvr>
                                    </p:animEffect>
                                    <p:set>
                                      <p:cBhvr>
                                        <p:cTn id="45" dur="1" fill="hold">
                                          <p:stCondLst>
                                            <p:cond delay="3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6" restart="whenNotActive" fill="hold" evtFilter="cancelBubble" nodeType="interactiveSeq">
                <p:stCondLst>
                  <p:cond evt="onClick" delay="0">
                    <p:tgtEl>
                      <p:spTgt spid="56"/>
                    </p:tgtEl>
                  </p:cond>
                </p:stCondLst>
                <p:endSync evt="end" delay="0">
                  <p:rtn val="all"/>
                </p:endSync>
                <p:childTnLst>
                  <p:par>
                    <p:cTn id="47" fill="hold">
                      <p:stCondLst>
                        <p:cond delay="0"/>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3500"/>
                                        <p:tgtEl>
                                          <p:spTgt spid="56"/>
                                        </p:tgtEl>
                                        <p:attrNameLst>
                                          <p:attrName>ppt_w</p:attrName>
                                        </p:attrNameLst>
                                      </p:cBhvr>
                                      <p:tavLst>
                                        <p:tav tm="0">
                                          <p:val>
                                            <p:strVal val="ppt_w"/>
                                          </p:val>
                                        </p:tav>
                                        <p:tav tm="100000">
                                          <p:val>
                                            <p:fltVal val="0"/>
                                          </p:val>
                                        </p:tav>
                                      </p:tavLst>
                                    </p:anim>
                                    <p:anim calcmode="lin" valueType="num">
                                      <p:cBhvr>
                                        <p:cTn id="51" dur="3500"/>
                                        <p:tgtEl>
                                          <p:spTgt spid="56"/>
                                        </p:tgtEl>
                                        <p:attrNameLst>
                                          <p:attrName>ppt_h</p:attrName>
                                        </p:attrNameLst>
                                      </p:cBhvr>
                                      <p:tavLst>
                                        <p:tav tm="0">
                                          <p:val>
                                            <p:strVal val="ppt_h"/>
                                          </p:val>
                                        </p:tav>
                                        <p:tav tm="100000">
                                          <p:val>
                                            <p:fltVal val="0"/>
                                          </p:val>
                                        </p:tav>
                                      </p:tavLst>
                                    </p:anim>
                                    <p:anim calcmode="lin" valueType="num">
                                      <p:cBhvr>
                                        <p:cTn id="52" dur="3500"/>
                                        <p:tgtEl>
                                          <p:spTgt spid="56"/>
                                        </p:tgtEl>
                                        <p:attrNameLst>
                                          <p:attrName>style.rotation</p:attrName>
                                        </p:attrNameLst>
                                      </p:cBhvr>
                                      <p:tavLst>
                                        <p:tav tm="0">
                                          <p:val>
                                            <p:fltVal val="0"/>
                                          </p:val>
                                        </p:tav>
                                        <p:tav tm="100000">
                                          <p:val>
                                            <p:fltVal val="90"/>
                                          </p:val>
                                        </p:tav>
                                      </p:tavLst>
                                    </p:anim>
                                    <p:animEffect transition="out" filter="fade">
                                      <p:cBhvr>
                                        <p:cTn id="53" dur="3500"/>
                                        <p:tgtEl>
                                          <p:spTgt spid="56"/>
                                        </p:tgtEl>
                                      </p:cBhvr>
                                    </p:animEffect>
                                    <p:set>
                                      <p:cBhvr>
                                        <p:cTn id="54" dur="1" fill="hold">
                                          <p:stCondLst>
                                            <p:cond delay="3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5" restart="whenNotActive" fill="hold" evtFilter="cancelBubble" nodeType="interactiveSeq">
                <p:stCondLst>
                  <p:cond evt="onClick" delay="0">
                    <p:tgtEl>
                      <p:spTgt spid="62"/>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grpId="0" nodeType="clickEffect">
                                  <p:stCondLst>
                                    <p:cond delay="0"/>
                                  </p:stCondLst>
                                  <p:childTnLst>
                                    <p:anim calcmode="lin" valueType="num">
                                      <p:cBhvr>
                                        <p:cTn id="59" dur="3500"/>
                                        <p:tgtEl>
                                          <p:spTgt spid="62"/>
                                        </p:tgtEl>
                                        <p:attrNameLst>
                                          <p:attrName>ppt_w</p:attrName>
                                        </p:attrNameLst>
                                      </p:cBhvr>
                                      <p:tavLst>
                                        <p:tav tm="0">
                                          <p:val>
                                            <p:strVal val="ppt_w"/>
                                          </p:val>
                                        </p:tav>
                                        <p:tav tm="100000">
                                          <p:val>
                                            <p:fltVal val="0"/>
                                          </p:val>
                                        </p:tav>
                                      </p:tavLst>
                                    </p:anim>
                                    <p:anim calcmode="lin" valueType="num">
                                      <p:cBhvr>
                                        <p:cTn id="60" dur="3500"/>
                                        <p:tgtEl>
                                          <p:spTgt spid="62"/>
                                        </p:tgtEl>
                                        <p:attrNameLst>
                                          <p:attrName>ppt_h</p:attrName>
                                        </p:attrNameLst>
                                      </p:cBhvr>
                                      <p:tavLst>
                                        <p:tav tm="0">
                                          <p:val>
                                            <p:strVal val="ppt_h"/>
                                          </p:val>
                                        </p:tav>
                                        <p:tav tm="100000">
                                          <p:val>
                                            <p:fltVal val="0"/>
                                          </p:val>
                                        </p:tav>
                                      </p:tavLst>
                                    </p:anim>
                                    <p:animEffect transition="out" filter="fade">
                                      <p:cBhvr>
                                        <p:cTn id="61" dur="3500"/>
                                        <p:tgtEl>
                                          <p:spTgt spid="62"/>
                                        </p:tgtEl>
                                      </p:cBhvr>
                                    </p:animEffect>
                                    <p:set>
                                      <p:cBhvr>
                                        <p:cTn id="62" dur="1" fill="hold">
                                          <p:stCondLst>
                                            <p:cond delay="3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3" restart="whenNotActive" fill="hold" evtFilter="cancelBubble" nodeType="interactiveSeq">
                <p:stCondLst>
                  <p:cond evt="onClick" delay="0">
                    <p:tgtEl>
                      <p:spTgt spid="4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5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3500"/>
                                        <p:tgtEl>
                                          <p:spTgt spid="53"/>
                                        </p:tgtEl>
                                      </p:cBhvr>
                                    </p:animEffect>
                                    <p:set>
                                      <p:cBhvr>
                                        <p:cTn id="73" dur="1" fill="hold">
                                          <p:stCondLst>
                                            <p:cond delay="3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3500"/>
                                        <p:tgtEl>
                                          <p:spTgt spid="50"/>
                                        </p:tgtEl>
                                        <p:attrNameLst>
                                          <p:attrName>ppt_x</p:attrName>
                                        </p:attrNameLst>
                                      </p:cBhvr>
                                      <p:tavLst>
                                        <p:tav tm="0">
                                          <p:val>
                                            <p:strVal val="ppt_x"/>
                                          </p:val>
                                        </p:tav>
                                        <p:tav tm="100000">
                                          <p:val>
                                            <p:strVal val="ppt_x"/>
                                          </p:val>
                                        </p:tav>
                                      </p:tavLst>
                                    </p:anim>
                                    <p:anim calcmode="lin" valueType="num">
                                      <p:cBhvr additive="base">
                                        <p:cTn id="79" dur="3500"/>
                                        <p:tgtEl>
                                          <p:spTgt spid="50"/>
                                        </p:tgtEl>
                                        <p:attrNameLst>
                                          <p:attrName>ppt_y</p:attrName>
                                        </p:attrNameLst>
                                      </p:cBhvr>
                                      <p:tavLst>
                                        <p:tav tm="0">
                                          <p:val>
                                            <p:strVal val="ppt_y"/>
                                          </p:val>
                                        </p:tav>
                                        <p:tav tm="100000">
                                          <p:val>
                                            <p:strVal val="1+ppt_h/2"/>
                                          </p:val>
                                        </p:tav>
                                      </p:tavLst>
                                    </p:anim>
                                    <p:set>
                                      <p:cBhvr>
                                        <p:cTn id="80" dur="1" fill="hold">
                                          <p:stCondLst>
                                            <p:cond delay="3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0" nodeType="clickEffect">
                                  <p:stCondLst>
                                    <p:cond delay="0"/>
                                  </p:stCondLst>
                                  <p:childTnLst>
                                    <p:animEffect transition="out" filter="fade">
                                      <p:cBhvr>
                                        <p:cTn id="85" dur="4000"/>
                                        <p:tgtEl>
                                          <p:spTgt spid="68"/>
                                        </p:tgtEl>
                                      </p:cBhvr>
                                    </p:animEffect>
                                    <p:anim calcmode="lin" valueType="num">
                                      <p:cBhvr>
                                        <p:cTn id="86" dur="4000"/>
                                        <p:tgtEl>
                                          <p:spTgt spid="68"/>
                                        </p:tgtEl>
                                        <p:attrNameLst>
                                          <p:attrName>ppt_x</p:attrName>
                                        </p:attrNameLst>
                                      </p:cBhvr>
                                      <p:tavLst>
                                        <p:tav tm="0">
                                          <p:val>
                                            <p:strVal val="ppt_x"/>
                                          </p:val>
                                        </p:tav>
                                        <p:tav tm="100000">
                                          <p:val>
                                            <p:strVal val="ppt_x"/>
                                          </p:val>
                                        </p:tav>
                                      </p:tavLst>
                                    </p:anim>
                                    <p:anim calcmode="lin" valueType="num">
                                      <p:cBhvr>
                                        <p:cTn id="87" dur="4000"/>
                                        <p:tgtEl>
                                          <p:spTgt spid="68"/>
                                        </p:tgtEl>
                                        <p:attrNameLst>
                                          <p:attrName>ppt_y</p:attrName>
                                        </p:attrNameLst>
                                      </p:cBhvr>
                                      <p:tavLst>
                                        <p:tav tm="0">
                                          <p:val>
                                            <p:strVal val="ppt_y"/>
                                          </p:val>
                                        </p:tav>
                                        <p:tav tm="100000">
                                          <p:val>
                                            <p:strVal val="ppt_y+.1"/>
                                          </p:val>
                                        </p:tav>
                                      </p:tavLst>
                                    </p:anim>
                                    <p:set>
                                      <p:cBhvr>
                                        <p:cTn id="88" dur="1" fill="hold">
                                          <p:stCondLst>
                                            <p:cond delay="3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animBg="1"/>
      <p:bldP spid="6" grpId="0" animBg="1"/>
      <p:bldP spid="45" grpId="0" animBg="1"/>
      <p:bldP spid="50" grpId="0" animBg="1"/>
      <p:bldP spid="53" grpId="0" animBg="1"/>
      <p:bldP spid="55" grpId="0" animBg="1"/>
      <p:bldP spid="56" grpId="0" animBg="1"/>
      <p:bldP spid="58" grpId="0" animBg="1"/>
      <p:bldP spid="57" grpId="0" animBg="1"/>
      <p:bldP spid="62" grpId="0" animBg="1"/>
      <p:bldP spid="63"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28241DC-7E5F-6597-1948-4F7A38212B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4194" y="1218083"/>
            <a:ext cx="5286650" cy="4193589"/>
          </a:xfrm>
          <a:prstGeom prst="ellipse">
            <a:avLst/>
          </a:prstGeom>
          <a:ln>
            <a:noFill/>
          </a:ln>
          <a:effectLst>
            <a:softEdge rad="112500"/>
          </a:effectLst>
        </p:spPr>
      </p:pic>
      <p:sp>
        <p:nvSpPr>
          <p:cNvPr id="5" name="Puzzle2"/>
          <p:cNvSpPr>
            <a:spLocks noEditPoints="1" noChangeArrowheads="1"/>
          </p:cNvSpPr>
          <p:nvPr/>
        </p:nvSpPr>
        <p:spPr bwMode="auto">
          <a:xfrm>
            <a:off x="3405477" y="573436"/>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 name="Puzzle8"/>
          <p:cNvSpPr>
            <a:spLocks noEditPoints="1" noChangeArrowheads="1"/>
          </p:cNvSpPr>
          <p:nvPr/>
        </p:nvSpPr>
        <p:spPr bwMode="auto">
          <a:xfrm>
            <a:off x="2980700" y="2055221"/>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45" name="Puzzle14"/>
          <p:cNvSpPr>
            <a:spLocks noEditPoints="1" noChangeArrowheads="1"/>
          </p:cNvSpPr>
          <p:nvPr/>
        </p:nvSpPr>
        <p:spPr bwMode="auto">
          <a:xfrm>
            <a:off x="339559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0" name="Puzzle16"/>
          <p:cNvSpPr>
            <a:spLocks noEditPoints="1" noChangeArrowheads="1"/>
          </p:cNvSpPr>
          <p:nvPr/>
        </p:nvSpPr>
        <p:spPr bwMode="auto">
          <a:xfrm>
            <a:off x="610442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lumMod val="5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3" name="Puzzle15"/>
          <p:cNvSpPr>
            <a:spLocks noEditPoints="1" noChangeArrowheads="1"/>
          </p:cNvSpPr>
          <p:nvPr/>
        </p:nvSpPr>
        <p:spPr bwMode="auto">
          <a:xfrm>
            <a:off x="4297165" y="3898064"/>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5" name="Puzzle4"/>
          <p:cNvSpPr>
            <a:spLocks noEditPoints="1" noChangeArrowheads="1"/>
          </p:cNvSpPr>
          <p:nvPr/>
        </p:nvSpPr>
        <p:spPr bwMode="auto">
          <a:xfrm>
            <a:off x="6096000" y="640739"/>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8" name="Puzzle3"/>
          <p:cNvSpPr>
            <a:spLocks noEditPoints="1" noChangeArrowheads="1"/>
          </p:cNvSpPr>
          <p:nvPr/>
        </p:nvSpPr>
        <p:spPr bwMode="auto">
          <a:xfrm>
            <a:off x="7004974" y="1218083"/>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7" name="Puzzle9"/>
          <p:cNvSpPr>
            <a:spLocks noEditPoints="1" noChangeArrowheads="1"/>
          </p:cNvSpPr>
          <p:nvPr/>
        </p:nvSpPr>
        <p:spPr bwMode="auto">
          <a:xfrm>
            <a:off x="4803426" y="2102786"/>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pic>
        <p:nvPicPr>
          <p:cNvPr id="7" name="wake up.mp3" descr="wake up.mp3">
            <a:hlinkClick r:id="" action="ppaction://media"/>
            <a:extLst>
              <a:ext uri="{FF2B5EF4-FFF2-40B4-BE49-F238E27FC236}">
                <a16:creationId xmlns:a16="http://schemas.microsoft.com/office/drawing/2014/main" id="{D64A5298-A96F-939B-722D-6B1318FC1E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39473" y="2473588"/>
            <a:ext cx="812800" cy="812800"/>
          </a:xfrm>
          <a:prstGeom prst="rect">
            <a:avLst/>
          </a:prstGeom>
        </p:spPr>
      </p:pic>
      <p:sp>
        <p:nvSpPr>
          <p:cNvPr id="56" name="Puzzle10"/>
          <p:cNvSpPr>
            <a:spLocks noEditPoints="1" noChangeArrowheads="1"/>
          </p:cNvSpPr>
          <p:nvPr/>
        </p:nvSpPr>
        <p:spPr bwMode="auto">
          <a:xfrm>
            <a:off x="5648527" y="2088770"/>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7030A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2" name="Puzzle11"/>
          <p:cNvSpPr>
            <a:spLocks noEditPoints="1" noChangeArrowheads="1"/>
          </p:cNvSpPr>
          <p:nvPr/>
        </p:nvSpPr>
        <p:spPr bwMode="auto">
          <a:xfrm>
            <a:off x="7485543"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776E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3" name="Puzzle5"/>
          <p:cNvSpPr>
            <a:spLocks noEditPoints="1" noChangeArrowheads="1"/>
          </p:cNvSpPr>
          <p:nvPr/>
        </p:nvSpPr>
        <p:spPr bwMode="auto">
          <a:xfrm>
            <a:off x="4297819" y="1245380"/>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1">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8" name="Puzzle17"/>
          <p:cNvSpPr>
            <a:spLocks noEditPoints="1" noChangeArrowheads="1"/>
          </p:cNvSpPr>
          <p:nvPr/>
        </p:nvSpPr>
        <p:spPr bwMode="auto">
          <a:xfrm>
            <a:off x="6955982" y="3876420"/>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827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500"/>
                                        <p:tgtEl>
                                          <p:spTgt spid="5"/>
                                        </p:tgtEl>
                                      </p:cBhvr>
                                    </p:animEffect>
                                    <p:set>
                                      <p:cBhvr>
                                        <p:cTn id="12" dur="1" fill="hold">
                                          <p:stCondLst>
                                            <p:cond delay="3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3500"/>
                                        <p:tgtEl>
                                          <p:spTgt spid="58"/>
                                        </p:tgtEl>
                                        <p:attrNameLst>
                                          <p:attrName>ppt_x</p:attrName>
                                        </p:attrNameLst>
                                      </p:cBhvr>
                                      <p:tavLst>
                                        <p:tav tm="0">
                                          <p:val>
                                            <p:strVal val="ppt_x"/>
                                          </p:val>
                                        </p:tav>
                                        <p:tav tm="100000">
                                          <p:val>
                                            <p:strVal val="ppt_x"/>
                                          </p:val>
                                        </p:tav>
                                      </p:tavLst>
                                    </p:anim>
                                    <p:anim calcmode="lin" valueType="num">
                                      <p:cBhvr additive="base">
                                        <p:cTn id="18" dur="3500"/>
                                        <p:tgtEl>
                                          <p:spTgt spid="58"/>
                                        </p:tgtEl>
                                        <p:attrNameLst>
                                          <p:attrName>ppt_y</p:attrName>
                                        </p:attrNameLst>
                                      </p:cBhvr>
                                      <p:tavLst>
                                        <p:tav tm="0">
                                          <p:val>
                                            <p:strVal val="ppt_y"/>
                                          </p:val>
                                        </p:tav>
                                        <p:tav tm="100000">
                                          <p:val>
                                            <p:strVal val="1+ppt_h/2"/>
                                          </p:val>
                                        </p:tav>
                                      </p:tavLst>
                                    </p:anim>
                                    <p:set>
                                      <p:cBhvr>
                                        <p:cTn id="19" dur="1" fill="hold">
                                          <p:stCondLst>
                                            <p:cond delay="3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3500"/>
                                        <p:tgtEl>
                                          <p:spTgt spid="55"/>
                                        </p:tgtEl>
                                      </p:cBhvr>
                                    </p:animEffect>
                                    <p:anim calcmode="lin" valueType="num">
                                      <p:cBhvr>
                                        <p:cTn id="25" dur="3500"/>
                                        <p:tgtEl>
                                          <p:spTgt spid="55"/>
                                        </p:tgtEl>
                                        <p:attrNameLst>
                                          <p:attrName>ppt_x</p:attrName>
                                        </p:attrNameLst>
                                      </p:cBhvr>
                                      <p:tavLst>
                                        <p:tav tm="0">
                                          <p:val>
                                            <p:strVal val="ppt_x"/>
                                          </p:val>
                                        </p:tav>
                                        <p:tav tm="100000">
                                          <p:val>
                                            <p:strVal val="ppt_x"/>
                                          </p:val>
                                        </p:tav>
                                      </p:tavLst>
                                    </p:anim>
                                    <p:anim calcmode="lin" valueType="num">
                                      <p:cBhvr>
                                        <p:cTn id="26" dur="3500"/>
                                        <p:tgtEl>
                                          <p:spTgt spid="55"/>
                                        </p:tgtEl>
                                        <p:attrNameLst>
                                          <p:attrName>ppt_y</p:attrName>
                                        </p:attrNameLst>
                                      </p:cBhvr>
                                      <p:tavLst>
                                        <p:tav tm="0">
                                          <p:val>
                                            <p:strVal val="ppt_y"/>
                                          </p:val>
                                        </p:tav>
                                        <p:tav tm="100000">
                                          <p:val>
                                            <p:strVal val="ppt_y+.1"/>
                                          </p:val>
                                        </p:tav>
                                      </p:tavLst>
                                    </p:anim>
                                    <p:set>
                                      <p:cBhvr>
                                        <p:cTn id="27" dur="1" fill="hold">
                                          <p:stCondLst>
                                            <p:cond delay="3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8" restart="whenNotActive" fill="hold" evtFilter="cancelBubble" nodeType="interactiveSeq">
                <p:stCondLst>
                  <p:cond evt="onClick" delay="0">
                    <p:tgtEl>
                      <p:spTgt spid="63"/>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3500"/>
                                        <p:tgtEl>
                                          <p:spTgt spid="63"/>
                                        </p:tgtEl>
                                      </p:cBhvr>
                                    </p:animEffect>
                                    <p:set>
                                      <p:cBhvr>
                                        <p:cTn id="33" dur="1" fill="hold">
                                          <p:stCondLst>
                                            <p:cond delay="3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1" presetClass="exit" presetSubtype="1" fill="hold" grpId="0" nodeType="clickEffect">
                                  <p:stCondLst>
                                    <p:cond delay="0"/>
                                  </p:stCondLst>
                                  <p:childTnLst>
                                    <p:animEffect transition="out" filter="wheel(1)">
                                      <p:cBhvr>
                                        <p:cTn id="38" dur="3500"/>
                                        <p:tgtEl>
                                          <p:spTgt spid="6"/>
                                        </p:tgtEl>
                                      </p:cBhvr>
                                    </p:animEffect>
                                    <p:set>
                                      <p:cBhvr>
                                        <p:cTn id="39" dur="1" fill="hold">
                                          <p:stCondLst>
                                            <p:cond delay="3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57"/>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3500"/>
                                        <p:tgtEl>
                                          <p:spTgt spid="57"/>
                                        </p:tgtEl>
                                      </p:cBhvr>
                                    </p:animEffect>
                                    <p:set>
                                      <p:cBhvr>
                                        <p:cTn id="45" dur="1" fill="hold">
                                          <p:stCondLst>
                                            <p:cond delay="3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6" restart="whenNotActive" fill="hold" evtFilter="cancelBubble" nodeType="interactiveSeq">
                <p:stCondLst>
                  <p:cond evt="onClick" delay="0">
                    <p:tgtEl>
                      <p:spTgt spid="56"/>
                    </p:tgtEl>
                  </p:cond>
                </p:stCondLst>
                <p:endSync evt="end" delay="0">
                  <p:rtn val="all"/>
                </p:endSync>
                <p:childTnLst>
                  <p:par>
                    <p:cTn id="47" fill="hold">
                      <p:stCondLst>
                        <p:cond delay="0"/>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3500"/>
                                        <p:tgtEl>
                                          <p:spTgt spid="56"/>
                                        </p:tgtEl>
                                        <p:attrNameLst>
                                          <p:attrName>ppt_w</p:attrName>
                                        </p:attrNameLst>
                                      </p:cBhvr>
                                      <p:tavLst>
                                        <p:tav tm="0">
                                          <p:val>
                                            <p:strVal val="ppt_w"/>
                                          </p:val>
                                        </p:tav>
                                        <p:tav tm="100000">
                                          <p:val>
                                            <p:fltVal val="0"/>
                                          </p:val>
                                        </p:tav>
                                      </p:tavLst>
                                    </p:anim>
                                    <p:anim calcmode="lin" valueType="num">
                                      <p:cBhvr>
                                        <p:cTn id="51" dur="3500"/>
                                        <p:tgtEl>
                                          <p:spTgt spid="56"/>
                                        </p:tgtEl>
                                        <p:attrNameLst>
                                          <p:attrName>ppt_h</p:attrName>
                                        </p:attrNameLst>
                                      </p:cBhvr>
                                      <p:tavLst>
                                        <p:tav tm="0">
                                          <p:val>
                                            <p:strVal val="ppt_h"/>
                                          </p:val>
                                        </p:tav>
                                        <p:tav tm="100000">
                                          <p:val>
                                            <p:fltVal val="0"/>
                                          </p:val>
                                        </p:tav>
                                      </p:tavLst>
                                    </p:anim>
                                    <p:anim calcmode="lin" valueType="num">
                                      <p:cBhvr>
                                        <p:cTn id="52" dur="3500"/>
                                        <p:tgtEl>
                                          <p:spTgt spid="56"/>
                                        </p:tgtEl>
                                        <p:attrNameLst>
                                          <p:attrName>style.rotation</p:attrName>
                                        </p:attrNameLst>
                                      </p:cBhvr>
                                      <p:tavLst>
                                        <p:tav tm="0">
                                          <p:val>
                                            <p:fltVal val="0"/>
                                          </p:val>
                                        </p:tav>
                                        <p:tav tm="100000">
                                          <p:val>
                                            <p:fltVal val="90"/>
                                          </p:val>
                                        </p:tav>
                                      </p:tavLst>
                                    </p:anim>
                                    <p:animEffect transition="out" filter="fade">
                                      <p:cBhvr>
                                        <p:cTn id="53" dur="3500"/>
                                        <p:tgtEl>
                                          <p:spTgt spid="56"/>
                                        </p:tgtEl>
                                      </p:cBhvr>
                                    </p:animEffect>
                                    <p:set>
                                      <p:cBhvr>
                                        <p:cTn id="54" dur="1" fill="hold">
                                          <p:stCondLst>
                                            <p:cond delay="3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5" restart="whenNotActive" fill="hold" evtFilter="cancelBubble" nodeType="interactiveSeq">
                <p:stCondLst>
                  <p:cond evt="onClick" delay="0">
                    <p:tgtEl>
                      <p:spTgt spid="62"/>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grpId="0" nodeType="clickEffect">
                                  <p:stCondLst>
                                    <p:cond delay="0"/>
                                  </p:stCondLst>
                                  <p:childTnLst>
                                    <p:anim calcmode="lin" valueType="num">
                                      <p:cBhvr>
                                        <p:cTn id="59" dur="3500"/>
                                        <p:tgtEl>
                                          <p:spTgt spid="62"/>
                                        </p:tgtEl>
                                        <p:attrNameLst>
                                          <p:attrName>ppt_w</p:attrName>
                                        </p:attrNameLst>
                                      </p:cBhvr>
                                      <p:tavLst>
                                        <p:tav tm="0">
                                          <p:val>
                                            <p:strVal val="ppt_w"/>
                                          </p:val>
                                        </p:tav>
                                        <p:tav tm="100000">
                                          <p:val>
                                            <p:fltVal val="0"/>
                                          </p:val>
                                        </p:tav>
                                      </p:tavLst>
                                    </p:anim>
                                    <p:anim calcmode="lin" valueType="num">
                                      <p:cBhvr>
                                        <p:cTn id="60" dur="3500"/>
                                        <p:tgtEl>
                                          <p:spTgt spid="62"/>
                                        </p:tgtEl>
                                        <p:attrNameLst>
                                          <p:attrName>ppt_h</p:attrName>
                                        </p:attrNameLst>
                                      </p:cBhvr>
                                      <p:tavLst>
                                        <p:tav tm="0">
                                          <p:val>
                                            <p:strVal val="ppt_h"/>
                                          </p:val>
                                        </p:tav>
                                        <p:tav tm="100000">
                                          <p:val>
                                            <p:fltVal val="0"/>
                                          </p:val>
                                        </p:tav>
                                      </p:tavLst>
                                    </p:anim>
                                    <p:animEffect transition="out" filter="fade">
                                      <p:cBhvr>
                                        <p:cTn id="61" dur="3500"/>
                                        <p:tgtEl>
                                          <p:spTgt spid="62"/>
                                        </p:tgtEl>
                                      </p:cBhvr>
                                    </p:animEffect>
                                    <p:set>
                                      <p:cBhvr>
                                        <p:cTn id="62" dur="1" fill="hold">
                                          <p:stCondLst>
                                            <p:cond delay="3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3" restart="whenNotActive" fill="hold" evtFilter="cancelBubble" nodeType="interactiveSeq">
                <p:stCondLst>
                  <p:cond evt="onClick" delay="0">
                    <p:tgtEl>
                      <p:spTgt spid="4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5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3500"/>
                                        <p:tgtEl>
                                          <p:spTgt spid="53"/>
                                        </p:tgtEl>
                                      </p:cBhvr>
                                    </p:animEffect>
                                    <p:set>
                                      <p:cBhvr>
                                        <p:cTn id="73" dur="1" fill="hold">
                                          <p:stCondLst>
                                            <p:cond delay="3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3500"/>
                                        <p:tgtEl>
                                          <p:spTgt spid="50"/>
                                        </p:tgtEl>
                                        <p:attrNameLst>
                                          <p:attrName>ppt_x</p:attrName>
                                        </p:attrNameLst>
                                      </p:cBhvr>
                                      <p:tavLst>
                                        <p:tav tm="0">
                                          <p:val>
                                            <p:strVal val="ppt_x"/>
                                          </p:val>
                                        </p:tav>
                                        <p:tav tm="100000">
                                          <p:val>
                                            <p:strVal val="ppt_x"/>
                                          </p:val>
                                        </p:tav>
                                      </p:tavLst>
                                    </p:anim>
                                    <p:anim calcmode="lin" valueType="num">
                                      <p:cBhvr additive="base">
                                        <p:cTn id="79" dur="3500"/>
                                        <p:tgtEl>
                                          <p:spTgt spid="50"/>
                                        </p:tgtEl>
                                        <p:attrNameLst>
                                          <p:attrName>ppt_y</p:attrName>
                                        </p:attrNameLst>
                                      </p:cBhvr>
                                      <p:tavLst>
                                        <p:tav tm="0">
                                          <p:val>
                                            <p:strVal val="ppt_y"/>
                                          </p:val>
                                        </p:tav>
                                        <p:tav tm="100000">
                                          <p:val>
                                            <p:strVal val="1+ppt_h/2"/>
                                          </p:val>
                                        </p:tav>
                                      </p:tavLst>
                                    </p:anim>
                                    <p:set>
                                      <p:cBhvr>
                                        <p:cTn id="80" dur="1" fill="hold">
                                          <p:stCondLst>
                                            <p:cond delay="3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0" nodeType="clickEffect">
                                  <p:stCondLst>
                                    <p:cond delay="0"/>
                                  </p:stCondLst>
                                  <p:childTnLst>
                                    <p:animEffect transition="out" filter="fade">
                                      <p:cBhvr>
                                        <p:cTn id="85" dur="4000"/>
                                        <p:tgtEl>
                                          <p:spTgt spid="68"/>
                                        </p:tgtEl>
                                      </p:cBhvr>
                                    </p:animEffect>
                                    <p:anim calcmode="lin" valueType="num">
                                      <p:cBhvr>
                                        <p:cTn id="86" dur="4000"/>
                                        <p:tgtEl>
                                          <p:spTgt spid="68"/>
                                        </p:tgtEl>
                                        <p:attrNameLst>
                                          <p:attrName>ppt_x</p:attrName>
                                        </p:attrNameLst>
                                      </p:cBhvr>
                                      <p:tavLst>
                                        <p:tav tm="0">
                                          <p:val>
                                            <p:strVal val="ppt_x"/>
                                          </p:val>
                                        </p:tav>
                                        <p:tav tm="100000">
                                          <p:val>
                                            <p:strVal val="ppt_x"/>
                                          </p:val>
                                        </p:tav>
                                      </p:tavLst>
                                    </p:anim>
                                    <p:anim calcmode="lin" valueType="num">
                                      <p:cBhvr>
                                        <p:cTn id="87" dur="4000"/>
                                        <p:tgtEl>
                                          <p:spTgt spid="68"/>
                                        </p:tgtEl>
                                        <p:attrNameLst>
                                          <p:attrName>ppt_y</p:attrName>
                                        </p:attrNameLst>
                                      </p:cBhvr>
                                      <p:tavLst>
                                        <p:tav tm="0">
                                          <p:val>
                                            <p:strVal val="ppt_y"/>
                                          </p:val>
                                        </p:tav>
                                        <p:tav tm="100000">
                                          <p:val>
                                            <p:strVal val="ppt_y+.1"/>
                                          </p:val>
                                        </p:tav>
                                      </p:tavLst>
                                    </p:anim>
                                    <p:set>
                                      <p:cBhvr>
                                        <p:cTn id="88" dur="1" fill="hold">
                                          <p:stCondLst>
                                            <p:cond delay="3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audio>
              <p:cMediaNode vol="80000">
                <p:cTn id="89"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P spid="45" grpId="0" animBg="1"/>
      <p:bldP spid="50" grpId="0" animBg="1"/>
      <p:bldP spid="53" grpId="0" animBg="1"/>
      <p:bldP spid="55" grpId="0" animBg="1"/>
      <p:bldP spid="58" grpId="0" animBg="1"/>
      <p:bldP spid="57" grpId="0" animBg="1"/>
      <p:bldP spid="56" grpId="0" animBg="1"/>
      <p:bldP spid="62" grpId="0" animBg="1"/>
      <p:bldP spid="63"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5D51E-309B-DF3F-3CA9-ACAF85F1D1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8034" y="1554599"/>
            <a:ext cx="4675307" cy="3490115"/>
          </a:xfrm>
          <a:prstGeom prst="rect">
            <a:avLst/>
          </a:prstGeom>
          <a:ln>
            <a:noFill/>
          </a:ln>
          <a:effectLst>
            <a:softEdge rad="112500"/>
          </a:effectLst>
        </p:spPr>
      </p:pic>
      <p:sp>
        <p:nvSpPr>
          <p:cNvPr id="5" name="Puzzle2"/>
          <p:cNvSpPr>
            <a:spLocks noEditPoints="1" noChangeArrowheads="1"/>
          </p:cNvSpPr>
          <p:nvPr/>
        </p:nvSpPr>
        <p:spPr bwMode="auto">
          <a:xfrm>
            <a:off x="3405477" y="573436"/>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 name="Puzzle8"/>
          <p:cNvSpPr>
            <a:spLocks noEditPoints="1" noChangeArrowheads="1"/>
          </p:cNvSpPr>
          <p:nvPr/>
        </p:nvSpPr>
        <p:spPr bwMode="auto">
          <a:xfrm>
            <a:off x="2980700" y="2055221"/>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45" name="Puzzle14"/>
          <p:cNvSpPr>
            <a:spLocks noEditPoints="1" noChangeArrowheads="1"/>
          </p:cNvSpPr>
          <p:nvPr/>
        </p:nvSpPr>
        <p:spPr bwMode="auto">
          <a:xfrm>
            <a:off x="339559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0" name="Puzzle16"/>
          <p:cNvSpPr>
            <a:spLocks noEditPoints="1" noChangeArrowheads="1"/>
          </p:cNvSpPr>
          <p:nvPr/>
        </p:nvSpPr>
        <p:spPr bwMode="auto">
          <a:xfrm>
            <a:off x="610442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lumMod val="5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3" name="Puzzle15"/>
          <p:cNvSpPr>
            <a:spLocks noEditPoints="1" noChangeArrowheads="1"/>
          </p:cNvSpPr>
          <p:nvPr/>
        </p:nvSpPr>
        <p:spPr bwMode="auto">
          <a:xfrm>
            <a:off x="4297165" y="3898064"/>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6" name="Puzzle10"/>
          <p:cNvSpPr>
            <a:spLocks noEditPoints="1" noChangeArrowheads="1"/>
          </p:cNvSpPr>
          <p:nvPr/>
        </p:nvSpPr>
        <p:spPr bwMode="auto">
          <a:xfrm>
            <a:off x="5694845" y="2078202"/>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7030A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5" name="Puzzle4"/>
          <p:cNvSpPr>
            <a:spLocks noEditPoints="1" noChangeArrowheads="1"/>
          </p:cNvSpPr>
          <p:nvPr/>
        </p:nvSpPr>
        <p:spPr bwMode="auto">
          <a:xfrm>
            <a:off x="6133186" y="578929"/>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8" name="Puzzle3"/>
          <p:cNvSpPr>
            <a:spLocks noEditPoints="1" noChangeArrowheads="1"/>
          </p:cNvSpPr>
          <p:nvPr/>
        </p:nvSpPr>
        <p:spPr bwMode="auto">
          <a:xfrm>
            <a:off x="7004974" y="1218083"/>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7" name="Puzzle9"/>
          <p:cNvSpPr>
            <a:spLocks noEditPoints="1" noChangeArrowheads="1"/>
          </p:cNvSpPr>
          <p:nvPr/>
        </p:nvSpPr>
        <p:spPr bwMode="auto">
          <a:xfrm>
            <a:off x="4764432"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pic>
        <p:nvPicPr>
          <p:cNvPr id="7" name="go to bed.mp3" descr="go to bed.mp3">
            <a:hlinkClick r:id="" action="ppaction://media"/>
            <a:extLst>
              <a:ext uri="{FF2B5EF4-FFF2-40B4-BE49-F238E27FC236}">
                <a16:creationId xmlns:a16="http://schemas.microsoft.com/office/drawing/2014/main" id="{440201E2-E087-E3FA-DA24-311F163081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64921" y="1534613"/>
            <a:ext cx="812800" cy="812800"/>
          </a:xfrm>
          <a:prstGeom prst="rect">
            <a:avLst/>
          </a:prstGeom>
        </p:spPr>
      </p:pic>
      <p:sp>
        <p:nvSpPr>
          <p:cNvPr id="62" name="Puzzle11"/>
          <p:cNvSpPr>
            <a:spLocks noEditPoints="1" noChangeArrowheads="1"/>
          </p:cNvSpPr>
          <p:nvPr/>
        </p:nvSpPr>
        <p:spPr bwMode="auto">
          <a:xfrm>
            <a:off x="7485543"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776E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3" name="Puzzle5"/>
          <p:cNvSpPr>
            <a:spLocks noEditPoints="1" noChangeArrowheads="1"/>
          </p:cNvSpPr>
          <p:nvPr/>
        </p:nvSpPr>
        <p:spPr bwMode="auto">
          <a:xfrm>
            <a:off x="4297165" y="1218083"/>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1">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8" name="Puzzle17"/>
          <p:cNvSpPr>
            <a:spLocks noEditPoints="1" noChangeArrowheads="1"/>
          </p:cNvSpPr>
          <p:nvPr/>
        </p:nvSpPr>
        <p:spPr bwMode="auto">
          <a:xfrm>
            <a:off x="6955982" y="3876420"/>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7505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500"/>
                                        <p:tgtEl>
                                          <p:spTgt spid="5"/>
                                        </p:tgtEl>
                                      </p:cBhvr>
                                    </p:animEffect>
                                    <p:set>
                                      <p:cBhvr>
                                        <p:cTn id="12" dur="1" fill="hold">
                                          <p:stCondLst>
                                            <p:cond delay="3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3500"/>
                                        <p:tgtEl>
                                          <p:spTgt spid="58"/>
                                        </p:tgtEl>
                                        <p:attrNameLst>
                                          <p:attrName>ppt_x</p:attrName>
                                        </p:attrNameLst>
                                      </p:cBhvr>
                                      <p:tavLst>
                                        <p:tav tm="0">
                                          <p:val>
                                            <p:strVal val="ppt_x"/>
                                          </p:val>
                                        </p:tav>
                                        <p:tav tm="100000">
                                          <p:val>
                                            <p:strVal val="ppt_x"/>
                                          </p:val>
                                        </p:tav>
                                      </p:tavLst>
                                    </p:anim>
                                    <p:anim calcmode="lin" valueType="num">
                                      <p:cBhvr additive="base">
                                        <p:cTn id="18" dur="3500"/>
                                        <p:tgtEl>
                                          <p:spTgt spid="58"/>
                                        </p:tgtEl>
                                        <p:attrNameLst>
                                          <p:attrName>ppt_y</p:attrName>
                                        </p:attrNameLst>
                                      </p:cBhvr>
                                      <p:tavLst>
                                        <p:tav tm="0">
                                          <p:val>
                                            <p:strVal val="ppt_y"/>
                                          </p:val>
                                        </p:tav>
                                        <p:tav tm="100000">
                                          <p:val>
                                            <p:strVal val="1+ppt_h/2"/>
                                          </p:val>
                                        </p:tav>
                                      </p:tavLst>
                                    </p:anim>
                                    <p:set>
                                      <p:cBhvr>
                                        <p:cTn id="19" dur="1" fill="hold">
                                          <p:stCondLst>
                                            <p:cond delay="3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3500"/>
                                        <p:tgtEl>
                                          <p:spTgt spid="55"/>
                                        </p:tgtEl>
                                      </p:cBhvr>
                                    </p:animEffect>
                                    <p:anim calcmode="lin" valueType="num">
                                      <p:cBhvr>
                                        <p:cTn id="25" dur="3500"/>
                                        <p:tgtEl>
                                          <p:spTgt spid="55"/>
                                        </p:tgtEl>
                                        <p:attrNameLst>
                                          <p:attrName>ppt_x</p:attrName>
                                        </p:attrNameLst>
                                      </p:cBhvr>
                                      <p:tavLst>
                                        <p:tav tm="0">
                                          <p:val>
                                            <p:strVal val="ppt_x"/>
                                          </p:val>
                                        </p:tav>
                                        <p:tav tm="100000">
                                          <p:val>
                                            <p:strVal val="ppt_x"/>
                                          </p:val>
                                        </p:tav>
                                      </p:tavLst>
                                    </p:anim>
                                    <p:anim calcmode="lin" valueType="num">
                                      <p:cBhvr>
                                        <p:cTn id="26" dur="3500"/>
                                        <p:tgtEl>
                                          <p:spTgt spid="55"/>
                                        </p:tgtEl>
                                        <p:attrNameLst>
                                          <p:attrName>ppt_y</p:attrName>
                                        </p:attrNameLst>
                                      </p:cBhvr>
                                      <p:tavLst>
                                        <p:tav tm="0">
                                          <p:val>
                                            <p:strVal val="ppt_y"/>
                                          </p:val>
                                        </p:tav>
                                        <p:tav tm="100000">
                                          <p:val>
                                            <p:strVal val="ppt_y+.1"/>
                                          </p:val>
                                        </p:tav>
                                      </p:tavLst>
                                    </p:anim>
                                    <p:set>
                                      <p:cBhvr>
                                        <p:cTn id="27" dur="1" fill="hold">
                                          <p:stCondLst>
                                            <p:cond delay="3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8" restart="whenNotActive" fill="hold" evtFilter="cancelBubble" nodeType="interactiveSeq">
                <p:stCondLst>
                  <p:cond evt="onClick" delay="0">
                    <p:tgtEl>
                      <p:spTgt spid="63"/>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3500"/>
                                        <p:tgtEl>
                                          <p:spTgt spid="63"/>
                                        </p:tgtEl>
                                      </p:cBhvr>
                                    </p:animEffect>
                                    <p:set>
                                      <p:cBhvr>
                                        <p:cTn id="33" dur="1" fill="hold">
                                          <p:stCondLst>
                                            <p:cond delay="3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1" presetClass="exit" presetSubtype="1" fill="hold" grpId="0" nodeType="clickEffect">
                                  <p:stCondLst>
                                    <p:cond delay="0"/>
                                  </p:stCondLst>
                                  <p:childTnLst>
                                    <p:animEffect transition="out" filter="wheel(1)">
                                      <p:cBhvr>
                                        <p:cTn id="38" dur="3500"/>
                                        <p:tgtEl>
                                          <p:spTgt spid="6"/>
                                        </p:tgtEl>
                                      </p:cBhvr>
                                    </p:animEffect>
                                    <p:set>
                                      <p:cBhvr>
                                        <p:cTn id="39" dur="1" fill="hold">
                                          <p:stCondLst>
                                            <p:cond delay="3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57"/>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3500"/>
                                        <p:tgtEl>
                                          <p:spTgt spid="57"/>
                                        </p:tgtEl>
                                      </p:cBhvr>
                                    </p:animEffect>
                                    <p:set>
                                      <p:cBhvr>
                                        <p:cTn id="45" dur="1" fill="hold">
                                          <p:stCondLst>
                                            <p:cond delay="3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6" restart="whenNotActive" fill="hold" evtFilter="cancelBubble" nodeType="interactiveSeq">
                <p:stCondLst>
                  <p:cond evt="onClick" delay="0">
                    <p:tgtEl>
                      <p:spTgt spid="56"/>
                    </p:tgtEl>
                  </p:cond>
                </p:stCondLst>
                <p:endSync evt="end" delay="0">
                  <p:rtn val="all"/>
                </p:endSync>
                <p:childTnLst>
                  <p:par>
                    <p:cTn id="47" fill="hold">
                      <p:stCondLst>
                        <p:cond delay="0"/>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3500"/>
                                        <p:tgtEl>
                                          <p:spTgt spid="56"/>
                                        </p:tgtEl>
                                        <p:attrNameLst>
                                          <p:attrName>ppt_w</p:attrName>
                                        </p:attrNameLst>
                                      </p:cBhvr>
                                      <p:tavLst>
                                        <p:tav tm="0">
                                          <p:val>
                                            <p:strVal val="ppt_w"/>
                                          </p:val>
                                        </p:tav>
                                        <p:tav tm="100000">
                                          <p:val>
                                            <p:fltVal val="0"/>
                                          </p:val>
                                        </p:tav>
                                      </p:tavLst>
                                    </p:anim>
                                    <p:anim calcmode="lin" valueType="num">
                                      <p:cBhvr>
                                        <p:cTn id="51" dur="3500"/>
                                        <p:tgtEl>
                                          <p:spTgt spid="56"/>
                                        </p:tgtEl>
                                        <p:attrNameLst>
                                          <p:attrName>ppt_h</p:attrName>
                                        </p:attrNameLst>
                                      </p:cBhvr>
                                      <p:tavLst>
                                        <p:tav tm="0">
                                          <p:val>
                                            <p:strVal val="ppt_h"/>
                                          </p:val>
                                        </p:tav>
                                        <p:tav tm="100000">
                                          <p:val>
                                            <p:fltVal val="0"/>
                                          </p:val>
                                        </p:tav>
                                      </p:tavLst>
                                    </p:anim>
                                    <p:anim calcmode="lin" valueType="num">
                                      <p:cBhvr>
                                        <p:cTn id="52" dur="3500"/>
                                        <p:tgtEl>
                                          <p:spTgt spid="56"/>
                                        </p:tgtEl>
                                        <p:attrNameLst>
                                          <p:attrName>style.rotation</p:attrName>
                                        </p:attrNameLst>
                                      </p:cBhvr>
                                      <p:tavLst>
                                        <p:tav tm="0">
                                          <p:val>
                                            <p:fltVal val="0"/>
                                          </p:val>
                                        </p:tav>
                                        <p:tav tm="100000">
                                          <p:val>
                                            <p:fltVal val="90"/>
                                          </p:val>
                                        </p:tav>
                                      </p:tavLst>
                                    </p:anim>
                                    <p:animEffect transition="out" filter="fade">
                                      <p:cBhvr>
                                        <p:cTn id="53" dur="3500"/>
                                        <p:tgtEl>
                                          <p:spTgt spid="56"/>
                                        </p:tgtEl>
                                      </p:cBhvr>
                                    </p:animEffect>
                                    <p:set>
                                      <p:cBhvr>
                                        <p:cTn id="54" dur="1" fill="hold">
                                          <p:stCondLst>
                                            <p:cond delay="3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5" restart="whenNotActive" fill="hold" evtFilter="cancelBubble" nodeType="interactiveSeq">
                <p:stCondLst>
                  <p:cond evt="onClick" delay="0">
                    <p:tgtEl>
                      <p:spTgt spid="62"/>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grpId="0" nodeType="clickEffect">
                                  <p:stCondLst>
                                    <p:cond delay="0"/>
                                  </p:stCondLst>
                                  <p:childTnLst>
                                    <p:anim calcmode="lin" valueType="num">
                                      <p:cBhvr>
                                        <p:cTn id="59" dur="3500"/>
                                        <p:tgtEl>
                                          <p:spTgt spid="62"/>
                                        </p:tgtEl>
                                        <p:attrNameLst>
                                          <p:attrName>ppt_w</p:attrName>
                                        </p:attrNameLst>
                                      </p:cBhvr>
                                      <p:tavLst>
                                        <p:tav tm="0">
                                          <p:val>
                                            <p:strVal val="ppt_w"/>
                                          </p:val>
                                        </p:tav>
                                        <p:tav tm="100000">
                                          <p:val>
                                            <p:fltVal val="0"/>
                                          </p:val>
                                        </p:tav>
                                      </p:tavLst>
                                    </p:anim>
                                    <p:anim calcmode="lin" valueType="num">
                                      <p:cBhvr>
                                        <p:cTn id="60" dur="3500"/>
                                        <p:tgtEl>
                                          <p:spTgt spid="62"/>
                                        </p:tgtEl>
                                        <p:attrNameLst>
                                          <p:attrName>ppt_h</p:attrName>
                                        </p:attrNameLst>
                                      </p:cBhvr>
                                      <p:tavLst>
                                        <p:tav tm="0">
                                          <p:val>
                                            <p:strVal val="ppt_h"/>
                                          </p:val>
                                        </p:tav>
                                        <p:tav tm="100000">
                                          <p:val>
                                            <p:fltVal val="0"/>
                                          </p:val>
                                        </p:tav>
                                      </p:tavLst>
                                    </p:anim>
                                    <p:animEffect transition="out" filter="fade">
                                      <p:cBhvr>
                                        <p:cTn id="61" dur="3500"/>
                                        <p:tgtEl>
                                          <p:spTgt spid="62"/>
                                        </p:tgtEl>
                                      </p:cBhvr>
                                    </p:animEffect>
                                    <p:set>
                                      <p:cBhvr>
                                        <p:cTn id="62" dur="1" fill="hold">
                                          <p:stCondLst>
                                            <p:cond delay="3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3" restart="whenNotActive" fill="hold" evtFilter="cancelBubble" nodeType="interactiveSeq">
                <p:stCondLst>
                  <p:cond evt="onClick" delay="0">
                    <p:tgtEl>
                      <p:spTgt spid="4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5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3500"/>
                                        <p:tgtEl>
                                          <p:spTgt spid="53"/>
                                        </p:tgtEl>
                                      </p:cBhvr>
                                    </p:animEffect>
                                    <p:set>
                                      <p:cBhvr>
                                        <p:cTn id="73" dur="1" fill="hold">
                                          <p:stCondLst>
                                            <p:cond delay="3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3500"/>
                                        <p:tgtEl>
                                          <p:spTgt spid="50"/>
                                        </p:tgtEl>
                                        <p:attrNameLst>
                                          <p:attrName>ppt_x</p:attrName>
                                        </p:attrNameLst>
                                      </p:cBhvr>
                                      <p:tavLst>
                                        <p:tav tm="0">
                                          <p:val>
                                            <p:strVal val="ppt_x"/>
                                          </p:val>
                                        </p:tav>
                                        <p:tav tm="100000">
                                          <p:val>
                                            <p:strVal val="ppt_x"/>
                                          </p:val>
                                        </p:tav>
                                      </p:tavLst>
                                    </p:anim>
                                    <p:anim calcmode="lin" valueType="num">
                                      <p:cBhvr additive="base">
                                        <p:cTn id="79" dur="3500"/>
                                        <p:tgtEl>
                                          <p:spTgt spid="50"/>
                                        </p:tgtEl>
                                        <p:attrNameLst>
                                          <p:attrName>ppt_y</p:attrName>
                                        </p:attrNameLst>
                                      </p:cBhvr>
                                      <p:tavLst>
                                        <p:tav tm="0">
                                          <p:val>
                                            <p:strVal val="ppt_y"/>
                                          </p:val>
                                        </p:tav>
                                        <p:tav tm="100000">
                                          <p:val>
                                            <p:strVal val="1+ppt_h/2"/>
                                          </p:val>
                                        </p:tav>
                                      </p:tavLst>
                                    </p:anim>
                                    <p:set>
                                      <p:cBhvr>
                                        <p:cTn id="80" dur="1" fill="hold">
                                          <p:stCondLst>
                                            <p:cond delay="3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0" nodeType="clickEffect">
                                  <p:stCondLst>
                                    <p:cond delay="0"/>
                                  </p:stCondLst>
                                  <p:childTnLst>
                                    <p:animEffect transition="out" filter="fade">
                                      <p:cBhvr>
                                        <p:cTn id="85" dur="4000"/>
                                        <p:tgtEl>
                                          <p:spTgt spid="68"/>
                                        </p:tgtEl>
                                      </p:cBhvr>
                                    </p:animEffect>
                                    <p:anim calcmode="lin" valueType="num">
                                      <p:cBhvr>
                                        <p:cTn id="86" dur="4000"/>
                                        <p:tgtEl>
                                          <p:spTgt spid="68"/>
                                        </p:tgtEl>
                                        <p:attrNameLst>
                                          <p:attrName>ppt_x</p:attrName>
                                        </p:attrNameLst>
                                      </p:cBhvr>
                                      <p:tavLst>
                                        <p:tav tm="0">
                                          <p:val>
                                            <p:strVal val="ppt_x"/>
                                          </p:val>
                                        </p:tav>
                                        <p:tav tm="100000">
                                          <p:val>
                                            <p:strVal val="ppt_x"/>
                                          </p:val>
                                        </p:tav>
                                      </p:tavLst>
                                    </p:anim>
                                    <p:anim calcmode="lin" valueType="num">
                                      <p:cBhvr>
                                        <p:cTn id="87" dur="4000"/>
                                        <p:tgtEl>
                                          <p:spTgt spid="68"/>
                                        </p:tgtEl>
                                        <p:attrNameLst>
                                          <p:attrName>ppt_y</p:attrName>
                                        </p:attrNameLst>
                                      </p:cBhvr>
                                      <p:tavLst>
                                        <p:tav tm="0">
                                          <p:val>
                                            <p:strVal val="ppt_y"/>
                                          </p:val>
                                        </p:tav>
                                        <p:tav tm="100000">
                                          <p:val>
                                            <p:strVal val="ppt_y+.1"/>
                                          </p:val>
                                        </p:tav>
                                      </p:tavLst>
                                    </p:anim>
                                    <p:set>
                                      <p:cBhvr>
                                        <p:cTn id="88" dur="1" fill="hold">
                                          <p:stCondLst>
                                            <p:cond delay="3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audio>
              <p:cMediaNode vol="80000">
                <p:cTn id="89"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P spid="45" grpId="0" animBg="1"/>
      <p:bldP spid="50" grpId="0" animBg="1"/>
      <p:bldP spid="53" grpId="0" animBg="1"/>
      <p:bldP spid="56" grpId="0" animBg="1"/>
      <p:bldP spid="55" grpId="0" animBg="1"/>
      <p:bldP spid="58" grpId="0" animBg="1"/>
      <p:bldP spid="57" grpId="0" animBg="1"/>
      <p:bldP spid="62" grpId="0" animBg="1"/>
      <p:bldP spid="63" grpId="0" animBg="1"/>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2463" y="453494"/>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6E8A19F8-DFBF-C1BC-C954-A94E827738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4417" y="1328738"/>
            <a:ext cx="4679508" cy="3988878"/>
          </a:xfrm>
          <a:prstGeom prst="rect">
            <a:avLst/>
          </a:prstGeom>
          <a:ln>
            <a:noFill/>
          </a:ln>
          <a:effectLst>
            <a:softEdge rad="112500"/>
          </a:effectLst>
        </p:spPr>
      </p:pic>
      <p:sp>
        <p:nvSpPr>
          <p:cNvPr id="5" name="Puzzle2"/>
          <p:cNvSpPr>
            <a:spLocks noEditPoints="1" noChangeArrowheads="1"/>
          </p:cNvSpPr>
          <p:nvPr/>
        </p:nvSpPr>
        <p:spPr bwMode="auto">
          <a:xfrm>
            <a:off x="3405477" y="573436"/>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 name="Puzzle8"/>
          <p:cNvSpPr>
            <a:spLocks noEditPoints="1" noChangeArrowheads="1"/>
          </p:cNvSpPr>
          <p:nvPr/>
        </p:nvSpPr>
        <p:spPr bwMode="auto">
          <a:xfrm>
            <a:off x="2980700" y="2055221"/>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45" name="Puzzle14"/>
          <p:cNvSpPr>
            <a:spLocks noEditPoints="1" noChangeArrowheads="1"/>
          </p:cNvSpPr>
          <p:nvPr/>
        </p:nvSpPr>
        <p:spPr bwMode="auto">
          <a:xfrm>
            <a:off x="339559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0" name="Puzzle16"/>
          <p:cNvSpPr>
            <a:spLocks noEditPoints="1" noChangeArrowheads="1"/>
          </p:cNvSpPr>
          <p:nvPr/>
        </p:nvSpPr>
        <p:spPr bwMode="auto">
          <a:xfrm>
            <a:off x="6104423" y="3268835"/>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lumMod val="5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3" name="Puzzle15"/>
          <p:cNvSpPr>
            <a:spLocks noEditPoints="1" noChangeArrowheads="1"/>
          </p:cNvSpPr>
          <p:nvPr/>
        </p:nvSpPr>
        <p:spPr bwMode="auto">
          <a:xfrm>
            <a:off x="4297165" y="3898064"/>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5" name="Puzzle4"/>
          <p:cNvSpPr>
            <a:spLocks noEditPoints="1" noChangeArrowheads="1"/>
          </p:cNvSpPr>
          <p:nvPr/>
        </p:nvSpPr>
        <p:spPr bwMode="auto">
          <a:xfrm>
            <a:off x="6133186" y="578929"/>
            <a:ext cx="1470751" cy="205561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6" name="Puzzle10"/>
          <p:cNvSpPr>
            <a:spLocks noEditPoints="1" noChangeArrowheads="1"/>
          </p:cNvSpPr>
          <p:nvPr/>
        </p:nvSpPr>
        <p:spPr bwMode="auto">
          <a:xfrm>
            <a:off x="5694845" y="2078202"/>
            <a:ext cx="2347393" cy="18723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7030A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8" name="Puzzle3"/>
          <p:cNvSpPr>
            <a:spLocks noEditPoints="1" noChangeArrowheads="1"/>
          </p:cNvSpPr>
          <p:nvPr/>
        </p:nvSpPr>
        <p:spPr bwMode="auto">
          <a:xfrm>
            <a:off x="7004974" y="1218083"/>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57" name="Puzzle9"/>
          <p:cNvSpPr>
            <a:spLocks noEditPoints="1" noChangeArrowheads="1"/>
          </p:cNvSpPr>
          <p:nvPr/>
        </p:nvSpPr>
        <p:spPr bwMode="auto">
          <a:xfrm>
            <a:off x="4792103"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2" name="Puzzle11"/>
          <p:cNvSpPr>
            <a:spLocks noEditPoints="1" noChangeArrowheads="1"/>
          </p:cNvSpPr>
          <p:nvPr/>
        </p:nvSpPr>
        <p:spPr bwMode="auto">
          <a:xfrm>
            <a:off x="7485543" y="2055220"/>
            <a:ext cx="1415301" cy="2393689"/>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776E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pic>
        <p:nvPicPr>
          <p:cNvPr id="7" name="clean your room.mp3" descr="clean your room.mp3">
            <a:hlinkClick r:id="" action="ppaction://media"/>
            <a:extLst>
              <a:ext uri="{FF2B5EF4-FFF2-40B4-BE49-F238E27FC236}">
                <a16:creationId xmlns:a16="http://schemas.microsoft.com/office/drawing/2014/main" id="{1A1CBB0E-070D-480D-5739-7B41613BE0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89582" y="1409849"/>
            <a:ext cx="812800" cy="812800"/>
          </a:xfrm>
          <a:prstGeom prst="rect">
            <a:avLst/>
          </a:prstGeom>
        </p:spPr>
      </p:pic>
      <p:sp>
        <p:nvSpPr>
          <p:cNvPr id="63" name="Puzzle5"/>
          <p:cNvSpPr>
            <a:spLocks noEditPoints="1" noChangeArrowheads="1"/>
          </p:cNvSpPr>
          <p:nvPr/>
        </p:nvSpPr>
        <p:spPr bwMode="auto">
          <a:xfrm>
            <a:off x="4311534" y="1202067"/>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1">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
        <p:nvSpPr>
          <p:cNvPr id="68" name="Puzzle17"/>
          <p:cNvSpPr>
            <a:spLocks noEditPoints="1" noChangeArrowheads="1"/>
          </p:cNvSpPr>
          <p:nvPr/>
        </p:nvSpPr>
        <p:spPr bwMode="auto">
          <a:xfrm>
            <a:off x="6955982" y="3876420"/>
            <a:ext cx="2376438" cy="14269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3052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500"/>
                                        <p:tgtEl>
                                          <p:spTgt spid="5"/>
                                        </p:tgtEl>
                                      </p:cBhvr>
                                    </p:animEffect>
                                    <p:set>
                                      <p:cBhvr>
                                        <p:cTn id="12" dur="1" fill="hold">
                                          <p:stCondLst>
                                            <p:cond delay="3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3500"/>
                                        <p:tgtEl>
                                          <p:spTgt spid="58"/>
                                        </p:tgtEl>
                                        <p:attrNameLst>
                                          <p:attrName>ppt_x</p:attrName>
                                        </p:attrNameLst>
                                      </p:cBhvr>
                                      <p:tavLst>
                                        <p:tav tm="0">
                                          <p:val>
                                            <p:strVal val="ppt_x"/>
                                          </p:val>
                                        </p:tav>
                                        <p:tav tm="100000">
                                          <p:val>
                                            <p:strVal val="ppt_x"/>
                                          </p:val>
                                        </p:tav>
                                      </p:tavLst>
                                    </p:anim>
                                    <p:anim calcmode="lin" valueType="num">
                                      <p:cBhvr additive="base">
                                        <p:cTn id="18" dur="3500"/>
                                        <p:tgtEl>
                                          <p:spTgt spid="58"/>
                                        </p:tgtEl>
                                        <p:attrNameLst>
                                          <p:attrName>ppt_y</p:attrName>
                                        </p:attrNameLst>
                                      </p:cBhvr>
                                      <p:tavLst>
                                        <p:tav tm="0">
                                          <p:val>
                                            <p:strVal val="ppt_y"/>
                                          </p:val>
                                        </p:tav>
                                        <p:tav tm="100000">
                                          <p:val>
                                            <p:strVal val="1+ppt_h/2"/>
                                          </p:val>
                                        </p:tav>
                                      </p:tavLst>
                                    </p:anim>
                                    <p:set>
                                      <p:cBhvr>
                                        <p:cTn id="19" dur="1" fill="hold">
                                          <p:stCondLst>
                                            <p:cond delay="3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3500"/>
                                        <p:tgtEl>
                                          <p:spTgt spid="55"/>
                                        </p:tgtEl>
                                      </p:cBhvr>
                                    </p:animEffect>
                                    <p:anim calcmode="lin" valueType="num">
                                      <p:cBhvr>
                                        <p:cTn id="25" dur="3500"/>
                                        <p:tgtEl>
                                          <p:spTgt spid="55"/>
                                        </p:tgtEl>
                                        <p:attrNameLst>
                                          <p:attrName>ppt_x</p:attrName>
                                        </p:attrNameLst>
                                      </p:cBhvr>
                                      <p:tavLst>
                                        <p:tav tm="0">
                                          <p:val>
                                            <p:strVal val="ppt_x"/>
                                          </p:val>
                                        </p:tav>
                                        <p:tav tm="100000">
                                          <p:val>
                                            <p:strVal val="ppt_x"/>
                                          </p:val>
                                        </p:tav>
                                      </p:tavLst>
                                    </p:anim>
                                    <p:anim calcmode="lin" valueType="num">
                                      <p:cBhvr>
                                        <p:cTn id="26" dur="3500"/>
                                        <p:tgtEl>
                                          <p:spTgt spid="55"/>
                                        </p:tgtEl>
                                        <p:attrNameLst>
                                          <p:attrName>ppt_y</p:attrName>
                                        </p:attrNameLst>
                                      </p:cBhvr>
                                      <p:tavLst>
                                        <p:tav tm="0">
                                          <p:val>
                                            <p:strVal val="ppt_y"/>
                                          </p:val>
                                        </p:tav>
                                        <p:tav tm="100000">
                                          <p:val>
                                            <p:strVal val="ppt_y+.1"/>
                                          </p:val>
                                        </p:tav>
                                      </p:tavLst>
                                    </p:anim>
                                    <p:set>
                                      <p:cBhvr>
                                        <p:cTn id="27" dur="1" fill="hold">
                                          <p:stCondLst>
                                            <p:cond delay="3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8" restart="whenNotActive" fill="hold" evtFilter="cancelBubble" nodeType="interactiveSeq">
                <p:stCondLst>
                  <p:cond evt="onClick" delay="0">
                    <p:tgtEl>
                      <p:spTgt spid="63"/>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3500"/>
                                        <p:tgtEl>
                                          <p:spTgt spid="63"/>
                                        </p:tgtEl>
                                      </p:cBhvr>
                                    </p:animEffect>
                                    <p:set>
                                      <p:cBhvr>
                                        <p:cTn id="33" dur="1" fill="hold">
                                          <p:stCondLst>
                                            <p:cond delay="3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1" presetClass="exit" presetSubtype="1" fill="hold" grpId="0" nodeType="clickEffect">
                                  <p:stCondLst>
                                    <p:cond delay="0"/>
                                  </p:stCondLst>
                                  <p:childTnLst>
                                    <p:animEffect transition="out" filter="wheel(1)">
                                      <p:cBhvr>
                                        <p:cTn id="38" dur="3500"/>
                                        <p:tgtEl>
                                          <p:spTgt spid="6"/>
                                        </p:tgtEl>
                                      </p:cBhvr>
                                    </p:animEffect>
                                    <p:set>
                                      <p:cBhvr>
                                        <p:cTn id="39" dur="1" fill="hold">
                                          <p:stCondLst>
                                            <p:cond delay="3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57"/>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3500"/>
                                        <p:tgtEl>
                                          <p:spTgt spid="57"/>
                                        </p:tgtEl>
                                      </p:cBhvr>
                                    </p:animEffect>
                                    <p:set>
                                      <p:cBhvr>
                                        <p:cTn id="45" dur="1" fill="hold">
                                          <p:stCondLst>
                                            <p:cond delay="3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6" restart="whenNotActive" fill="hold" evtFilter="cancelBubble" nodeType="interactiveSeq">
                <p:stCondLst>
                  <p:cond evt="onClick" delay="0">
                    <p:tgtEl>
                      <p:spTgt spid="56"/>
                    </p:tgtEl>
                  </p:cond>
                </p:stCondLst>
                <p:endSync evt="end" delay="0">
                  <p:rtn val="all"/>
                </p:endSync>
                <p:childTnLst>
                  <p:par>
                    <p:cTn id="47" fill="hold">
                      <p:stCondLst>
                        <p:cond delay="0"/>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3500"/>
                                        <p:tgtEl>
                                          <p:spTgt spid="56"/>
                                        </p:tgtEl>
                                        <p:attrNameLst>
                                          <p:attrName>ppt_w</p:attrName>
                                        </p:attrNameLst>
                                      </p:cBhvr>
                                      <p:tavLst>
                                        <p:tav tm="0">
                                          <p:val>
                                            <p:strVal val="ppt_w"/>
                                          </p:val>
                                        </p:tav>
                                        <p:tav tm="100000">
                                          <p:val>
                                            <p:fltVal val="0"/>
                                          </p:val>
                                        </p:tav>
                                      </p:tavLst>
                                    </p:anim>
                                    <p:anim calcmode="lin" valueType="num">
                                      <p:cBhvr>
                                        <p:cTn id="51" dur="3500"/>
                                        <p:tgtEl>
                                          <p:spTgt spid="56"/>
                                        </p:tgtEl>
                                        <p:attrNameLst>
                                          <p:attrName>ppt_h</p:attrName>
                                        </p:attrNameLst>
                                      </p:cBhvr>
                                      <p:tavLst>
                                        <p:tav tm="0">
                                          <p:val>
                                            <p:strVal val="ppt_h"/>
                                          </p:val>
                                        </p:tav>
                                        <p:tav tm="100000">
                                          <p:val>
                                            <p:fltVal val="0"/>
                                          </p:val>
                                        </p:tav>
                                      </p:tavLst>
                                    </p:anim>
                                    <p:anim calcmode="lin" valueType="num">
                                      <p:cBhvr>
                                        <p:cTn id="52" dur="3500"/>
                                        <p:tgtEl>
                                          <p:spTgt spid="56"/>
                                        </p:tgtEl>
                                        <p:attrNameLst>
                                          <p:attrName>style.rotation</p:attrName>
                                        </p:attrNameLst>
                                      </p:cBhvr>
                                      <p:tavLst>
                                        <p:tav tm="0">
                                          <p:val>
                                            <p:fltVal val="0"/>
                                          </p:val>
                                        </p:tav>
                                        <p:tav tm="100000">
                                          <p:val>
                                            <p:fltVal val="90"/>
                                          </p:val>
                                        </p:tav>
                                      </p:tavLst>
                                    </p:anim>
                                    <p:animEffect transition="out" filter="fade">
                                      <p:cBhvr>
                                        <p:cTn id="53" dur="3500"/>
                                        <p:tgtEl>
                                          <p:spTgt spid="56"/>
                                        </p:tgtEl>
                                      </p:cBhvr>
                                    </p:animEffect>
                                    <p:set>
                                      <p:cBhvr>
                                        <p:cTn id="54" dur="1" fill="hold">
                                          <p:stCondLst>
                                            <p:cond delay="3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5" restart="whenNotActive" fill="hold" evtFilter="cancelBubble" nodeType="interactiveSeq">
                <p:stCondLst>
                  <p:cond evt="onClick" delay="0">
                    <p:tgtEl>
                      <p:spTgt spid="62"/>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grpId="0" nodeType="clickEffect">
                                  <p:stCondLst>
                                    <p:cond delay="0"/>
                                  </p:stCondLst>
                                  <p:childTnLst>
                                    <p:anim calcmode="lin" valueType="num">
                                      <p:cBhvr>
                                        <p:cTn id="59" dur="3500"/>
                                        <p:tgtEl>
                                          <p:spTgt spid="62"/>
                                        </p:tgtEl>
                                        <p:attrNameLst>
                                          <p:attrName>ppt_w</p:attrName>
                                        </p:attrNameLst>
                                      </p:cBhvr>
                                      <p:tavLst>
                                        <p:tav tm="0">
                                          <p:val>
                                            <p:strVal val="ppt_w"/>
                                          </p:val>
                                        </p:tav>
                                        <p:tav tm="100000">
                                          <p:val>
                                            <p:fltVal val="0"/>
                                          </p:val>
                                        </p:tav>
                                      </p:tavLst>
                                    </p:anim>
                                    <p:anim calcmode="lin" valueType="num">
                                      <p:cBhvr>
                                        <p:cTn id="60" dur="3500"/>
                                        <p:tgtEl>
                                          <p:spTgt spid="62"/>
                                        </p:tgtEl>
                                        <p:attrNameLst>
                                          <p:attrName>ppt_h</p:attrName>
                                        </p:attrNameLst>
                                      </p:cBhvr>
                                      <p:tavLst>
                                        <p:tav tm="0">
                                          <p:val>
                                            <p:strVal val="ppt_h"/>
                                          </p:val>
                                        </p:tav>
                                        <p:tav tm="100000">
                                          <p:val>
                                            <p:fltVal val="0"/>
                                          </p:val>
                                        </p:tav>
                                      </p:tavLst>
                                    </p:anim>
                                    <p:animEffect transition="out" filter="fade">
                                      <p:cBhvr>
                                        <p:cTn id="61" dur="3500"/>
                                        <p:tgtEl>
                                          <p:spTgt spid="62"/>
                                        </p:tgtEl>
                                      </p:cBhvr>
                                    </p:animEffect>
                                    <p:set>
                                      <p:cBhvr>
                                        <p:cTn id="62" dur="1" fill="hold">
                                          <p:stCondLst>
                                            <p:cond delay="3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3" restart="whenNotActive" fill="hold" evtFilter="cancelBubble" nodeType="interactiveSeq">
                <p:stCondLst>
                  <p:cond evt="onClick" delay="0">
                    <p:tgtEl>
                      <p:spTgt spid="4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8" restart="whenNotActive" fill="hold" evtFilter="cancelBubble" nodeType="interactiveSeq">
                <p:stCondLst>
                  <p:cond evt="onClick" delay="0">
                    <p:tgtEl>
                      <p:spTgt spid="5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3500"/>
                                        <p:tgtEl>
                                          <p:spTgt spid="53"/>
                                        </p:tgtEl>
                                      </p:cBhvr>
                                    </p:animEffect>
                                    <p:set>
                                      <p:cBhvr>
                                        <p:cTn id="73" dur="1" fill="hold">
                                          <p:stCondLst>
                                            <p:cond delay="3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3500"/>
                                        <p:tgtEl>
                                          <p:spTgt spid="50"/>
                                        </p:tgtEl>
                                        <p:attrNameLst>
                                          <p:attrName>ppt_x</p:attrName>
                                        </p:attrNameLst>
                                      </p:cBhvr>
                                      <p:tavLst>
                                        <p:tav tm="0">
                                          <p:val>
                                            <p:strVal val="ppt_x"/>
                                          </p:val>
                                        </p:tav>
                                        <p:tav tm="100000">
                                          <p:val>
                                            <p:strVal val="ppt_x"/>
                                          </p:val>
                                        </p:tav>
                                      </p:tavLst>
                                    </p:anim>
                                    <p:anim calcmode="lin" valueType="num">
                                      <p:cBhvr additive="base">
                                        <p:cTn id="79" dur="3500"/>
                                        <p:tgtEl>
                                          <p:spTgt spid="50"/>
                                        </p:tgtEl>
                                        <p:attrNameLst>
                                          <p:attrName>ppt_y</p:attrName>
                                        </p:attrNameLst>
                                      </p:cBhvr>
                                      <p:tavLst>
                                        <p:tav tm="0">
                                          <p:val>
                                            <p:strVal val="ppt_y"/>
                                          </p:val>
                                        </p:tav>
                                        <p:tav tm="100000">
                                          <p:val>
                                            <p:strVal val="1+ppt_h/2"/>
                                          </p:val>
                                        </p:tav>
                                      </p:tavLst>
                                    </p:anim>
                                    <p:set>
                                      <p:cBhvr>
                                        <p:cTn id="80" dur="1" fill="hold">
                                          <p:stCondLst>
                                            <p:cond delay="3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0" nodeType="clickEffect">
                                  <p:stCondLst>
                                    <p:cond delay="0"/>
                                  </p:stCondLst>
                                  <p:childTnLst>
                                    <p:animEffect transition="out" filter="fade">
                                      <p:cBhvr>
                                        <p:cTn id="85" dur="4000"/>
                                        <p:tgtEl>
                                          <p:spTgt spid="68"/>
                                        </p:tgtEl>
                                      </p:cBhvr>
                                    </p:animEffect>
                                    <p:anim calcmode="lin" valueType="num">
                                      <p:cBhvr>
                                        <p:cTn id="86" dur="4000"/>
                                        <p:tgtEl>
                                          <p:spTgt spid="68"/>
                                        </p:tgtEl>
                                        <p:attrNameLst>
                                          <p:attrName>ppt_x</p:attrName>
                                        </p:attrNameLst>
                                      </p:cBhvr>
                                      <p:tavLst>
                                        <p:tav tm="0">
                                          <p:val>
                                            <p:strVal val="ppt_x"/>
                                          </p:val>
                                        </p:tav>
                                        <p:tav tm="100000">
                                          <p:val>
                                            <p:strVal val="ppt_x"/>
                                          </p:val>
                                        </p:tav>
                                      </p:tavLst>
                                    </p:anim>
                                    <p:anim calcmode="lin" valueType="num">
                                      <p:cBhvr>
                                        <p:cTn id="87" dur="4000"/>
                                        <p:tgtEl>
                                          <p:spTgt spid="68"/>
                                        </p:tgtEl>
                                        <p:attrNameLst>
                                          <p:attrName>ppt_y</p:attrName>
                                        </p:attrNameLst>
                                      </p:cBhvr>
                                      <p:tavLst>
                                        <p:tav tm="0">
                                          <p:val>
                                            <p:strVal val="ppt_y"/>
                                          </p:val>
                                        </p:tav>
                                        <p:tav tm="100000">
                                          <p:val>
                                            <p:strVal val="ppt_y+.1"/>
                                          </p:val>
                                        </p:tav>
                                      </p:tavLst>
                                    </p:anim>
                                    <p:set>
                                      <p:cBhvr>
                                        <p:cTn id="88" dur="1" fill="hold">
                                          <p:stCondLst>
                                            <p:cond delay="3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audio>
              <p:cMediaNode vol="80000">
                <p:cTn id="89"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P spid="45" grpId="0" animBg="1"/>
      <p:bldP spid="50" grpId="0" animBg="1"/>
      <p:bldP spid="53" grpId="0" animBg="1"/>
      <p:bldP spid="55" grpId="0" animBg="1"/>
      <p:bldP spid="56" grpId="0" animBg="1"/>
      <p:bldP spid="58" grpId="0" animBg="1"/>
      <p:bldP spid="57" grpId="0" animBg="1"/>
      <p:bldP spid="62" grpId="0" animBg="1"/>
      <p:bldP spid="63"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22"/>
          <p:cNvSpPr/>
          <p:nvPr/>
        </p:nvSpPr>
        <p:spPr>
          <a:xfrm>
            <a:off x="6893364" y="470732"/>
            <a:ext cx="3701200" cy="2816477"/>
          </a:xfrm>
          <a:prstGeom prst="wedgeRoundRectCallout">
            <a:avLst>
              <a:gd name="adj1" fmla="val -112497"/>
              <a:gd name="adj2" fmla="val 52535"/>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37" name="Google Shape;137;p22"/>
          <p:cNvSpPr txBox="1"/>
          <p:nvPr/>
        </p:nvSpPr>
        <p:spPr>
          <a:xfrm>
            <a:off x="6615567" y="648133"/>
            <a:ext cx="4034800" cy="1403200"/>
          </a:xfrm>
          <a:prstGeom prst="rect">
            <a:avLst/>
          </a:prstGeom>
          <a:noFill/>
          <a:ln>
            <a:noFill/>
          </a:ln>
        </p:spPr>
        <p:txBody>
          <a:bodyPr spcFirstLastPara="1" wrap="square" lIns="121900" tIns="121900" rIns="121900" bIns="121900" anchor="t" anchorCtr="0">
            <a:noAutofit/>
          </a:bodyPr>
          <a:lstStyle/>
          <a:p>
            <a:pPr algn="ctr"/>
            <a:r>
              <a:rPr lang="en" sz="8000" dirty="0">
                <a:latin typeface="Caveat"/>
                <a:ea typeface="Caveat"/>
                <a:cs typeface="Caveat"/>
                <a:sym typeface="Caveat"/>
              </a:rPr>
              <a:t>Good job!</a:t>
            </a:r>
            <a:endParaRPr sz="8000" dirty="0">
              <a:latin typeface="Caveat"/>
              <a:ea typeface="Caveat"/>
              <a:cs typeface="Caveat"/>
              <a:sym typeface="Caveat"/>
            </a:endParaRPr>
          </a:p>
        </p:txBody>
      </p:sp>
      <p:pic>
        <p:nvPicPr>
          <p:cNvPr id="3" name="Picture 2" descr="A cartoon of a child&#10;&#10;Description automatically generated with low confidence">
            <a:extLst>
              <a:ext uri="{FF2B5EF4-FFF2-40B4-BE49-F238E27FC236}">
                <a16:creationId xmlns:a16="http://schemas.microsoft.com/office/drawing/2014/main" id="{AF861846-B3C9-A866-A065-D26EDD1C9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4648" y="2256016"/>
            <a:ext cx="2698428" cy="28469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556687" y="2928395"/>
            <a:ext cx="4986436" cy="706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7030A0"/>
                </a:solidFill>
              </a:rPr>
              <a:t>Clean your room!</a:t>
            </a:r>
          </a:p>
        </p:txBody>
      </p:sp>
    </p:spTree>
    <p:extLst>
      <p:ext uri="{BB962C8B-B14F-4D97-AF65-F5344CB8AC3E}">
        <p14:creationId xmlns:p14="http://schemas.microsoft.com/office/powerpoint/2010/main" val="114481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D1-TRACK 48.mp3" descr="CD1-TRACK 48.mp3">
            <a:hlinkClick r:id="" action="ppaction://media"/>
            <a:extLst>
              <a:ext uri="{FF2B5EF4-FFF2-40B4-BE49-F238E27FC236}">
                <a16:creationId xmlns:a16="http://schemas.microsoft.com/office/drawing/2014/main" id="{E4F45E98-569E-F1A8-5393-4C22B6AB04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17327" y="421904"/>
            <a:ext cx="812800" cy="812800"/>
          </a:xfrm>
          <a:prstGeom prst="rect">
            <a:avLst/>
          </a:prstGeom>
        </p:spPr>
      </p:pic>
      <p:sp>
        <p:nvSpPr>
          <p:cNvPr id="11" name="TextBox 10">
            <a:extLst>
              <a:ext uri="{FF2B5EF4-FFF2-40B4-BE49-F238E27FC236}">
                <a16:creationId xmlns:a16="http://schemas.microsoft.com/office/drawing/2014/main" id="{63FBCF16-BA94-5ABA-5951-5C7AA173546D}"/>
              </a:ext>
            </a:extLst>
          </p:cNvPr>
          <p:cNvSpPr txBox="1"/>
          <p:nvPr/>
        </p:nvSpPr>
        <p:spPr>
          <a:xfrm>
            <a:off x="5820402" y="643638"/>
            <a:ext cx="3628398" cy="369332"/>
          </a:xfrm>
          <a:prstGeom prst="rect">
            <a:avLst/>
          </a:prstGeom>
          <a:noFill/>
        </p:spPr>
        <p:txBody>
          <a:bodyPr wrap="square" rtlCol="0">
            <a:spAutoFit/>
          </a:bodyPr>
          <a:lstStyle/>
          <a:p>
            <a:r>
              <a:rPr lang="en-US" i="1" dirty="0"/>
              <a:t>Click the icon to hear the sound.</a:t>
            </a:r>
          </a:p>
        </p:txBody>
      </p:sp>
      <p:pic>
        <p:nvPicPr>
          <p:cNvPr id="3" name="Picture 2">
            <a:extLst>
              <a:ext uri="{FF2B5EF4-FFF2-40B4-BE49-F238E27FC236}">
                <a16:creationId xmlns:a16="http://schemas.microsoft.com/office/drawing/2014/main" id="{83FAB4E8-E34D-1346-DCF6-602471C80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98104"/>
            <a:ext cx="5638800" cy="660400"/>
          </a:xfrm>
          <a:prstGeom prst="rect">
            <a:avLst/>
          </a:prstGeom>
          <a:effectLst>
            <a:outerShdw blurRad="50800" dist="38100" dir="2700000" algn="tl" rotWithShape="0">
              <a:prstClr val="black">
                <a:alpha val="40000"/>
              </a:prstClr>
            </a:outerShdw>
          </a:effectLst>
        </p:spPr>
      </p:pic>
      <p:pic>
        <p:nvPicPr>
          <p:cNvPr id="6" name="Picture 5" descr="Application&#10;&#10;Description automatically generated with medium confidence">
            <a:extLst>
              <a:ext uri="{FF2B5EF4-FFF2-40B4-BE49-F238E27FC236}">
                <a16:creationId xmlns:a16="http://schemas.microsoft.com/office/drawing/2014/main" id="{EA7C147B-71CE-FBDE-1F1A-9DC8EE7596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349" y="1803399"/>
            <a:ext cx="6931099" cy="2201441"/>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7BAEDFF7-766F-CFB4-F397-B59030A3693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17166" y="2216275"/>
            <a:ext cx="4354287" cy="3744687"/>
          </a:xfrm>
          <a:prstGeom prst="rect">
            <a:avLst/>
          </a:prstGeom>
        </p:spPr>
      </p:pic>
    </p:spTree>
    <p:extLst>
      <p:ext uri="{BB962C8B-B14F-4D97-AF65-F5344CB8AC3E}">
        <p14:creationId xmlns:p14="http://schemas.microsoft.com/office/powerpoint/2010/main" val="3291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pic>
        <p:nvPicPr>
          <p:cNvPr id="3" name="Picture 2" descr="Application&#10;&#10;Description automatically generated with medium confidence">
            <a:extLst>
              <a:ext uri="{FF2B5EF4-FFF2-40B4-BE49-F238E27FC236}">
                <a16:creationId xmlns:a16="http://schemas.microsoft.com/office/drawing/2014/main" id="{72580DB5-23E7-65AB-FA9E-A791C67FDE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448" y="2672829"/>
            <a:ext cx="3782467" cy="3458149"/>
          </a:xfrm>
          <a:prstGeom prst="rect">
            <a:avLst/>
          </a:prstGeom>
          <a:ln>
            <a:noFill/>
          </a:ln>
          <a:effectLst>
            <a:softEdge rad="112500"/>
          </a:effectLst>
        </p:spPr>
      </p:pic>
      <p:sp>
        <p:nvSpPr>
          <p:cNvPr id="4" name="Google Shape;136;p22">
            <a:extLst>
              <a:ext uri="{FF2B5EF4-FFF2-40B4-BE49-F238E27FC236}">
                <a16:creationId xmlns:a16="http://schemas.microsoft.com/office/drawing/2014/main" id="{1C14E467-C96E-3975-EAAF-F5CF5616B3BF}"/>
              </a:ext>
            </a:extLst>
          </p:cNvPr>
          <p:cNvSpPr/>
          <p:nvPr/>
        </p:nvSpPr>
        <p:spPr>
          <a:xfrm>
            <a:off x="4137285" y="1454046"/>
            <a:ext cx="6206410" cy="1588957"/>
          </a:xfrm>
          <a:prstGeom prst="wedgeRoundRectCallout">
            <a:avLst>
              <a:gd name="adj1" fmla="val -76264"/>
              <a:gd name="adj2" fmla="val 101494"/>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r>
              <a:rPr lang="vi-VN" sz="4800" b="1" dirty="0">
                <a:latin typeface="Calibri" panose="020F0502020204030204" pitchFamily="34" charset="0"/>
                <a:cs typeface="Calibri" panose="020F0502020204030204" pitchFamily="34" charset="0"/>
              </a:rPr>
              <a:t>Do your homework!</a:t>
            </a:r>
            <a:endParaRPr sz="4800" b="1" dirty="0">
              <a:latin typeface="Calibri" panose="020F0502020204030204" pitchFamily="34" charset="0"/>
              <a:cs typeface="Calibri" panose="020F050202020403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1E382F5A-C5F6-C358-3F86-1FB30BDD0C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5010" y="3327228"/>
            <a:ext cx="3387455" cy="2902888"/>
          </a:xfrm>
          <a:prstGeom prst="ellipse">
            <a:avLst/>
          </a:prstGeom>
          <a:ln>
            <a:noFill/>
          </a:ln>
          <a:effectLst>
            <a:softEdge rad="112500"/>
          </a:effectLst>
        </p:spPr>
      </p:pic>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pic>
        <p:nvPicPr>
          <p:cNvPr id="3" name="Picture 2" descr="Application&#10;&#10;Description automatically generated with medium confidence">
            <a:extLst>
              <a:ext uri="{FF2B5EF4-FFF2-40B4-BE49-F238E27FC236}">
                <a16:creationId xmlns:a16="http://schemas.microsoft.com/office/drawing/2014/main" id="{72580DB5-23E7-65AB-FA9E-A791C67FDE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448" y="2672829"/>
            <a:ext cx="3782467" cy="3458149"/>
          </a:xfrm>
          <a:prstGeom prst="rect">
            <a:avLst/>
          </a:prstGeom>
          <a:ln>
            <a:noFill/>
          </a:ln>
          <a:effectLst>
            <a:softEdge rad="112500"/>
          </a:effectLst>
        </p:spPr>
      </p:pic>
      <p:sp>
        <p:nvSpPr>
          <p:cNvPr id="4" name="Google Shape;136;p22">
            <a:extLst>
              <a:ext uri="{FF2B5EF4-FFF2-40B4-BE49-F238E27FC236}">
                <a16:creationId xmlns:a16="http://schemas.microsoft.com/office/drawing/2014/main" id="{1C14E467-C96E-3975-EAAF-F5CF5616B3BF}"/>
              </a:ext>
            </a:extLst>
          </p:cNvPr>
          <p:cNvSpPr/>
          <p:nvPr/>
        </p:nvSpPr>
        <p:spPr>
          <a:xfrm>
            <a:off x="4137285" y="1454046"/>
            <a:ext cx="6206410" cy="1588957"/>
          </a:xfrm>
          <a:prstGeom prst="wedgeRoundRectCallout">
            <a:avLst>
              <a:gd name="adj1" fmla="val -76264"/>
              <a:gd name="adj2" fmla="val 101494"/>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r>
              <a:rPr lang="vi-VN" sz="4800" b="1" dirty="0">
                <a:latin typeface="Calibri" panose="020F0502020204030204" pitchFamily="34" charset="0"/>
                <a:cs typeface="Calibri" panose="020F0502020204030204" pitchFamily="34" charset="0"/>
              </a:rPr>
              <a:t>Go to bed!</a:t>
            </a:r>
            <a:endParaRPr sz="4800" b="1" dirty="0">
              <a:latin typeface="Calibri" panose="020F0502020204030204" pitchFamily="34" charset="0"/>
              <a:cs typeface="Calibri" panose="020F050202020403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CC6B1F50-E4C3-E964-E44D-D84EFE6C5A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5205" y="3327228"/>
            <a:ext cx="3987383" cy="2798372"/>
          </a:xfrm>
          <a:prstGeom prst="rect">
            <a:avLst/>
          </a:prstGeom>
          <a:ln>
            <a:noFill/>
          </a:ln>
          <a:effectLst>
            <a:softEdge rad="112500"/>
          </a:effectLst>
        </p:spPr>
      </p:pic>
    </p:spTree>
    <p:extLst>
      <p:ext uri="{BB962C8B-B14F-4D97-AF65-F5344CB8AC3E}">
        <p14:creationId xmlns:p14="http://schemas.microsoft.com/office/powerpoint/2010/main" val="5059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pic>
        <p:nvPicPr>
          <p:cNvPr id="3" name="Picture 2" descr="Application&#10;&#10;Description automatically generated with medium confidence">
            <a:extLst>
              <a:ext uri="{FF2B5EF4-FFF2-40B4-BE49-F238E27FC236}">
                <a16:creationId xmlns:a16="http://schemas.microsoft.com/office/drawing/2014/main" id="{72580DB5-23E7-65AB-FA9E-A791C67FDE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448" y="2672829"/>
            <a:ext cx="3782467" cy="3458149"/>
          </a:xfrm>
          <a:prstGeom prst="rect">
            <a:avLst/>
          </a:prstGeom>
          <a:ln>
            <a:noFill/>
          </a:ln>
          <a:effectLst>
            <a:softEdge rad="112500"/>
          </a:effectLst>
        </p:spPr>
      </p:pic>
      <p:sp>
        <p:nvSpPr>
          <p:cNvPr id="4" name="Google Shape;136;p22">
            <a:extLst>
              <a:ext uri="{FF2B5EF4-FFF2-40B4-BE49-F238E27FC236}">
                <a16:creationId xmlns:a16="http://schemas.microsoft.com/office/drawing/2014/main" id="{1C14E467-C96E-3975-EAAF-F5CF5616B3BF}"/>
              </a:ext>
            </a:extLst>
          </p:cNvPr>
          <p:cNvSpPr/>
          <p:nvPr/>
        </p:nvSpPr>
        <p:spPr>
          <a:xfrm>
            <a:off x="4137285" y="1454046"/>
            <a:ext cx="6206410" cy="1588957"/>
          </a:xfrm>
          <a:prstGeom prst="wedgeRoundRectCallout">
            <a:avLst>
              <a:gd name="adj1" fmla="val -76264"/>
              <a:gd name="adj2" fmla="val 101494"/>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r>
              <a:rPr lang="vi-VN" sz="4800" b="1" dirty="0">
                <a:latin typeface="Calibri" panose="020F0502020204030204" pitchFamily="34" charset="0"/>
                <a:cs typeface="Calibri" panose="020F0502020204030204" pitchFamily="34" charset="0"/>
              </a:rPr>
              <a:t>Clean your room!</a:t>
            </a:r>
            <a:endParaRPr sz="4800" b="1" dirty="0">
              <a:latin typeface="Calibri" panose="020F0502020204030204" pitchFamily="34" charset="0"/>
              <a:cs typeface="Calibri" panose="020F050202020403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486EF8DA-E41D-3EC5-A416-624B152C1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9372" y="3043003"/>
            <a:ext cx="4492029" cy="3409371"/>
          </a:xfrm>
          <a:prstGeom prst="ellipse">
            <a:avLst/>
          </a:prstGeom>
          <a:ln>
            <a:noFill/>
          </a:ln>
          <a:effectLst>
            <a:softEdge rad="112500"/>
          </a:effectLst>
        </p:spPr>
      </p:pic>
    </p:spTree>
    <p:extLst>
      <p:ext uri="{BB962C8B-B14F-4D97-AF65-F5344CB8AC3E}">
        <p14:creationId xmlns:p14="http://schemas.microsoft.com/office/powerpoint/2010/main" val="38223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pic>
        <p:nvPicPr>
          <p:cNvPr id="3" name="Picture 2" descr="Application&#10;&#10;Description automatically generated with medium confidence">
            <a:extLst>
              <a:ext uri="{FF2B5EF4-FFF2-40B4-BE49-F238E27FC236}">
                <a16:creationId xmlns:a16="http://schemas.microsoft.com/office/drawing/2014/main" id="{72580DB5-23E7-65AB-FA9E-A791C67FDE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448" y="2672829"/>
            <a:ext cx="3782467" cy="3458149"/>
          </a:xfrm>
          <a:prstGeom prst="rect">
            <a:avLst/>
          </a:prstGeom>
          <a:ln>
            <a:noFill/>
          </a:ln>
          <a:effectLst>
            <a:softEdge rad="112500"/>
          </a:effectLst>
        </p:spPr>
      </p:pic>
      <p:sp>
        <p:nvSpPr>
          <p:cNvPr id="4" name="Google Shape;136;p22">
            <a:extLst>
              <a:ext uri="{FF2B5EF4-FFF2-40B4-BE49-F238E27FC236}">
                <a16:creationId xmlns:a16="http://schemas.microsoft.com/office/drawing/2014/main" id="{1C14E467-C96E-3975-EAAF-F5CF5616B3BF}"/>
              </a:ext>
            </a:extLst>
          </p:cNvPr>
          <p:cNvSpPr/>
          <p:nvPr/>
        </p:nvSpPr>
        <p:spPr>
          <a:xfrm>
            <a:off x="4137285" y="1454046"/>
            <a:ext cx="6206410" cy="1588957"/>
          </a:xfrm>
          <a:prstGeom prst="wedgeRoundRectCallout">
            <a:avLst>
              <a:gd name="adj1" fmla="val -76264"/>
              <a:gd name="adj2" fmla="val 101494"/>
              <a:gd name="adj3" fmla="val 0"/>
            </a:avLst>
          </a:prstGeom>
          <a:ln>
            <a:noFill/>
            <a:headEnd type="none" w="sm" len="sm"/>
            <a:tailEnd type="none" w="sm" len="s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r>
              <a:rPr lang="vi-VN" sz="4800" b="1" dirty="0">
                <a:latin typeface="Calibri" panose="020F0502020204030204" pitchFamily="34" charset="0"/>
                <a:cs typeface="Calibri" panose="020F0502020204030204" pitchFamily="34" charset="0"/>
              </a:rPr>
              <a:t>Wake up!</a:t>
            </a:r>
            <a:endParaRPr sz="4800" b="1" dirty="0">
              <a:latin typeface="Calibri" panose="020F0502020204030204" pitchFamily="34" charset="0"/>
              <a:cs typeface="Calibri" panose="020F050202020403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E5B58B5-C14A-A9DF-D407-9F805D3C93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9994" y="3567659"/>
            <a:ext cx="3612630" cy="2664602"/>
          </a:xfrm>
          <a:prstGeom prst="rect">
            <a:avLst/>
          </a:prstGeom>
          <a:ln>
            <a:noFill/>
          </a:ln>
          <a:effectLst>
            <a:softEdge rad="112500"/>
          </a:effectLst>
        </p:spPr>
      </p:pic>
    </p:spTree>
    <p:extLst>
      <p:ext uri="{BB962C8B-B14F-4D97-AF65-F5344CB8AC3E}">
        <p14:creationId xmlns:p14="http://schemas.microsoft.com/office/powerpoint/2010/main" val="3898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f</a:t>
            </a:r>
            <a:r>
              <a:rPr lang="en-US" sz="3600" dirty="0">
                <a:solidFill>
                  <a:srgbClr val="FF0000"/>
                </a:solidFill>
              </a:rPr>
              <a:t>ollow simple instructions. </a:t>
            </a:r>
            <a:endParaRPr lang="en-US" sz="5400" baseline="-25000" dirty="0">
              <a:solidFill>
                <a:srgbClr val="FF0000"/>
              </a:solidFill>
              <a:ea typeface="Times New Roman" panose="02020603050405020304" pitchFamily="18" charset="0"/>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dirty="0">
                <a:solidFill>
                  <a:srgbClr val="00B050"/>
                </a:solidFill>
              </a:rPr>
              <a:t>do your homework, clean your room, wake up, go to bed </a:t>
            </a:r>
          </a:p>
          <a:p>
            <a:r>
              <a:rPr lang="en-US" sz="3600" b="1" dirty="0">
                <a:solidFill>
                  <a:srgbClr val="0070C0"/>
                </a:solidFill>
              </a:rPr>
              <a:t>Structure</a:t>
            </a:r>
            <a:r>
              <a:rPr lang="en-US" sz="3600" dirty="0">
                <a:solidFill>
                  <a:srgbClr val="0070C0"/>
                </a:solidFill>
              </a:rPr>
              <a:t>: </a:t>
            </a:r>
            <a:r>
              <a:rPr lang="en-US" sz="3600" dirty="0">
                <a:solidFill>
                  <a:srgbClr val="00B050"/>
                </a:solidFill>
              </a:rPr>
              <a:t>Clean your room! </a:t>
            </a:r>
          </a:p>
          <a:p>
            <a:endParaRPr lang="en-US" sz="3600" dirty="0">
              <a:solidFill>
                <a:srgbClr val="00B05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A1BF65C8-5E95-D647-D796-1BA908B76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4" y="445946"/>
            <a:ext cx="4991100" cy="711200"/>
          </a:xfrm>
          <a:prstGeom prst="rect">
            <a:avLst/>
          </a:prstGeom>
          <a:effectLst>
            <a:outerShdw blurRad="50800" dist="38100" dir="2700000" algn="tl" rotWithShape="0">
              <a:prstClr val="black">
                <a:alpha val="40000"/>
              </a:prstClr>
            </a:outerShdw>
          </a:effectLst>
        </p:spPr>
      </p:pic>
      <p:pic>
        <p:nvPicPr>
          <p:cNvPr id="6" name="Picture 5" descr="A picture containing graphical user interface&#10;&#10;Description automatically generated">
            <a:extLst>
              <a:ext uri="{FF2B5EF4-FFF2-40B4-BE49-F238E27FC236}">
                <a16:creationId xmlns:a16="http://schemas.microsoft.com/office/drawing/2014/main" id="{6E8EE76D-01ED-0C89-6AD0-8D23333984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94" y="1573968"/>
            <a:ext cx="11926209" cy="4601980"/>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D0C58A5F-FBE2-6389-778C-20692F875B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9369" y="1016856"/>
            <a:ext cx="10078983" cy="3705046"/>
          </a:xfrm>
          <a:prstGeom prst="rect">
            <a:avLst/>
          </a:prstGeom>
        </p:spPr>
      </p:pic>
      <p:sp>
        <p:nvSpPr>
          <p:cNvPr id="3" name="TextBox 2">
            <a:extLst>
              <a:ext uri="{FF2B5EF4-FFF2-40B4-BE49-F238E27FC236}">
                <a16:creationId xmlns:a16="http://schemas.microsoft.com/office/drawing/2014/main" id="{916D06F8-8600-8A98-BAE5-5CBAA3F8A8B4}"/>
              </a:ext>
            </a:extLst>
          </p:cNvPr>
          <p:cNvSpPr txBox="1"/>
          <p:nvPr/>
        </p:nvSpPr>
        <p:spPr>
          <a:xfrm>
            <a:off x="4676931" y="2218545"/>
            <a:ext cx="1919115" cy="1015663"/>
          </a:xfrm>
          <a:prstGeom prst="rect">
            <a:avLst/>
          </a:prstGeom>
          <a:noFill/>
        </p:spPr>
        <p:txBody>
          <a:bodyPr wrap="none" rtlCol="0">
            <a:spAutoFit/>
          </a:bodyPr>
          <a:lstStyle/>
          <a:p>
            <a:r>
              <a:rPr lang="en-VN" sz="6000" dirty="0">
                <a:solidFill>
                  <a:srgbClr val="FF0000"/>
                </a:solidFill>
              </a:rPr>
              <a:t>Wake</a:t>
            </a:r>
          </a:p>
        </p:txBody>
      </p:sp>
    </p:spTree>
    <p:extLst>
      <p:ext uri="{BB962C8B-B14F-4D97-AF65-F5344CB8AC3E}">
        <p14:creationId xmlns:p14="http://schemas.microsoft.com/office/powerpoint/2010/main" val="25234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491DBB32-A2A6-0B3E-5202-A8F5659342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459" y="1469036"/>
            <a:ext cx="10713153" cy="2653260"/>
          </a:xfrm>
          <a:prstGeom prst="rect">
            <a:avLst/>
          </a:prstGeom>
        </p:spPr>
      </p:pic>
      <p:sp>
        <p:nvSpPr>
          <p:cNvPr id="4" name="TextBox 3">
            <a:extLst>
              <a:ext uri="{FF2B5EF4-FFF2-40B4-BE49-F238E27FC236}">
                <a16:creationId xmlns:a16="http://schemas.microsoft.com/office/drawing/2014/main" id="{F287A25D-48BF-6043-B466-694387AECBB3}"/>
              </a:ext>
            </a:extLst>
          </p:cNvPr>
          <p:cNvSpPr txBox="1"/>
          <p:nvPr/>
        </p:nvSpPr>
        <p:spPr>
          <a:xfrm>
            <a:off x="5396458" y="2683240"/>
            <a:ext cx="3552576" cy="1015663"/>
          </a:xfrm>
          <a:prstGeom prst="rect">
            <a:avLst/>
          </a:prstGeom>
          <a:noFill/>
        </p:spPr>
        <p:txBody>
          <a:bodyPr wrap="none" rtlCol="0">
            <a:spAutoFit/>
          </a:bodyPr>
          <a:lstStyle/>
          <a:p>
            <a:r>
              <a:rPr lang="en-VN" sz="6000">
                <a:solidFill>
                  <a:srgbClr val="FF0000"/>
                </a:solidFill>
              </a:rPr>
              <a:t>homework</a:t>
            </a:r>
            <a:endParaRPr lang="en-VN" sz="6000" dirty="0">
              <a:solidFill>
                <a:srgbClr val="FF0000"/>
              </a:solidFill>
            </a:endParaRP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D0C58A5F-FBE2-6389-778C-20692F875B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916" y="1244183"/>
            <a:ext cx="11067239" cy="3102965"/>
          </a:xfrm>
          <a:prstGeom prst="rect">
            <a:avLst/>
          </a:prstGeom>
        </p:spPr>
      </p:pic>
      <p:sp>
        <p:nvSpPr>
          <p:cNvPr id="6" name="TextBox 5">
            <a:extLst>
              <a:ext uri="{FF2B5EF4-FFF2-40B4-BE49-F238E27FC236}">
                <a16:creationId xmlns:a16="http://schemas.microsoft.com/office/drawing/2014/main" id="{FAAF3A9F-2601-37E8-9127-D886DCDCFBD8}"/>
              </a:ext>
            </a:extLst>
          </p:cNvPr>
          <p:cNvSpPr txBox="1"/>
          <p:nvPr/>
        </p:nvSpPr>
        <p:spPr>
          <a:xfrm>
            <a:off x="5127567" y="2413337"/>
            <a:ext cx="1075936" cy="1015663"/>
          </a:xfrm>
          <a:prstGeom prst="rect">
            <a:avLst/>
          </a:prstGeom>
          <a:noFill/>
        </p:spPr>
        <p:txBody>
          <a:bodyPr wrap="none" rtlCol="0">
            <a:spAutoFit/>
          </a:bodyPr>
          <a:lstStyle/>
          <a:p>
            <a:r>
              <a:rPr lang="en-VN" sz="6000" dirty="0">
                <a:solidFill>
                  <a:srgbClr val="FF0000"/>
                </a:solidFill>
              </a:rPr>
              <a:t>Go</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C070-EA5B-1B12-E0AD-E9E1B9F5B2F4}"/>
              </a:ext>
            </a:extLst>
          </p:cNvPr>
          <p:cNvSpPr txBox="1"/>
          <p:nvPr/>
        </p:nvSpPr>
        <p:spPr>
          <a:xfrm>
            <a:off x="162667" y="484321"/>
            <a:ext cx="2483372" cy="769441"/>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VN" sz="4400" dirty="0"/>
              <a:t>Let’s play!</a:t>
            </a:r>
          </a:p>
        </p:txBody>
      </p:sp>
      <p:sp>
        <p:nvSpPr>
          <p:cNvPr id="3" name="TextBox 2">
            <a:extLst>
              <a:ext uri="{FF2B5EF4-FFF2-40B4-BE49-F238E27FC236}">
                <a16:creationId xmlns:a16="http://schemas.microsoft.com/office/drawing/2014/main" id="{AEEF1D3E-E9CE-6FF7-E601-F5B33D8F1D18}"/>
              </a:ext>
            </a:extLst>
          </p:cNvPr>
          <p:cNvSpPr txBox="1"/>
          <p:nvPr/>
        </p:nvSpPr>
        <p:spPr>
          <a:xfrm>
            <a:off x="2128603" y="1738859"/>
            <a:ext cx="4406976" cy="1200329"/>
          </a:xfrm>
          <a:prstGeom prst="rect">
            <a:avLst/>
          </a:prstGeom>
          <a:noFill/>
        </p:spPr>
        <p:txBody>
          <a:bodyPr wrap="none" rtlCol="0">
            <a:spAutoFit/>
          </a:bodyPr>
          <a:lstStyle/>
          <a:p>
            <a:r>
              <a:rPr lang="en-VN" sz="7200" b="1" dirty="0">
                <a:solidFill>
                  <a:schemeClr val="accent6">
                    <a:lumMod val="75000"/>
                  </a:schemeClr>
                </a:solidFill>
              </a:rPr>
              <a:t>Simon says</a:t>
            </a:r>
          </a:p>
        </p:txBody>
      </p:sp>
      <p:pic>
        <p:nvPicPr>
          <p:cNvPr id="8" name="Picture 7" descr="A picture containing shape&#10;&#10;Description automatically generated">
            <a:extLst>
              <a:ext uri="{FF2B5EF4-FFF2-40B4-BE49-F238E27FC236}">
                <a16:creationId xmlns:a16="http://schemas.microsoft.com/office/drawing/2014/main" id="{DCBFE65B-31EC-AC60-F482-26C508806F8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567966" y="1392970"/>
            <a:ext cx="5517199" cy="5051685"/>
          </a:xfrm>
          <a:prstGeom prst="rect">
            <a:avLst/>
          </a:prstGeom>
        </p:spPr>
      </p:pic>
    </p:spTree>
    <p:extLst>
      <p:ext uri="{BB962C8B-B14F-4D97-AF65-F5344CB8AC3E}">
        <p14:creationId xmlns:p14="http://schemas.microsoft.com/office/powerpoint/2010/main" val="3777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A8CE6-F48A-45D9-90F9-CD009C22DC16}"/>
              </a:ext>
            </a:extLst>
          </p:cNvPr>
          <p:cNvSpPr/>
          <p:nvPr/>
        </p:nvSpPr>
        <p:spPr>
          <a:xfrm>
            <a:off x="0" y="351991"/>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WB p. 22</a:t>
            </a:r>
          </a:p>
        </p:txBody>
      </p:sp>
      <p:pic>
        <p:nvPicPr>
          <p:cNvPr id="9" name="Picture 8" descr="A picture containing text, clipart&#10;&#10;Description automatically generated">
            <a:extLst>
              <a:ext uri="{FF2B5EF4-FFF2-40B4-BE49-F238E27FC236}">
                <a16:creationId xmlns:a16="http://schemas.microsoft.com/office/drawing/2014/main" id="{A3E1E083-A6C1-BC6E-B4DB-277505A778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1943" y="351991"/>
            <a:ext cx="4051300" cy="7112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C5CA421-1988-1CDA-CA29-BAC78167D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110" y="1109870"/>
            <a:ext cx="10248900" cy="939800"/>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2D6D6E3C-B5C4-CF6B-DF20-FF4DD6F6AB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789" y="1981160"/>
            <a:ext cx="9853119" cy="4292336"/>
          </a:xfrm>
          <a:prstGeom prst="rect">
            <a:avLst/>
          </a:prstGeom>
        </p:spPr>
      </p:pic>
    </p:spTree>
    <p:extLst>
      <p:ext uri="{BB962C8B-B14F-4D97-AF65-F5344CB8AC3E}">
        <p14:creationId xmlns:p14="http://schemas.microsoft.com/office/powerpoint/2010/main" val="1917651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D7C76EB7-E6B4-9363-B3E5-C697789D1D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410" y="830704"/>
            <a:ext cx="9701134" cy="4850567"/>
          </a:xfrm>
          <a:prstGeom prst="rect">
            <a:avLst/>
          </a:prstGeom>
        </p:spPr>
      </p:pic>
      <p:sp>
        <p:nvSpPr>
          <p:cNvPr id="7" name="TextBox 6">
            <a:extLst>
              <a:ext uri="{FF2B5EF4-FFF2-40B4-BE49-F238E27FC236}">
                <a16:creationId xmlns:a16="http://schemas.microsoft.com/office/drawing/2014/main" id="{2F9EBC26-F76A-3770-8347-D1A045440DD9}"/>
              </a:ext>
            </a:extLst>
          </p:cNvPr>
          <p:cNvSpPr txBox="1"/>
          <p:nvPr/>
        </p:nvSpPr>
        <p:spPr>
          <a:xfrm>
            <a:off x="6355830" y="3255987"/>
            <a:ext cx="3749744" cy="646331"/>
          </a:xfrm>
          <a:prstGeom prst="rect">
            <a:avLst/>
          </a:prstGeom>
          <a:noFill/>
        </p:spPr>
        <p:txBody>
          <a:bodyPr wrap="none" rtlCol="0">
            <a:spAutoFit/>
          </a:bodyPr>
          <a:lstStyle/>
          <a:p>
            <a:r>
              <a:rPr lang="en-US" sz="3600" dirty="0">
                <a:solidFill>
                  <a:srgbClr val="FF0000"/>
                </a:solidFill>
              </a:rPr>
              <a:t>d</a:t>
            </a:r>
            <a:r>
              <a:rPr lang="en-VN" sz="3600" dirty="0">
                <a:solidFill>
                  <a:srgbClr val="FF0000"/>
                </a:solidFill>
              </a:rPr>
              <a:t>o your homework</a:t>
            </a:r>
          </a:p>
        </p:txBody>
      </p:sp>
    </p:spTree>
    <p:extLst>
      <p:ext uri="{BB962C8B-B14F-4D97-AF65-F5344CB8AC3E}">
        <p14:creationId xmlns:p14="http://schemas.microsoft.com/office/powerpoint/2010/main" val="18722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4E11E-F757-069F-3487-ED4D2D6472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1789" y="891661"/>
            <a:ext cx="8856689" cy="4428345"/>
          </a:xfrm>
          <a:prstGeom prst="rect">
            <a:avLst/>
          </a:prstGeom>
        </p:spPr>
      </p:pic>
      <p:sp>
        <p:nvSpPr>
          <p:cNvPr id="4" name="TextBox 3">
            <a:extLst>
              <a:ext uri="{FF2B5EF4-FFF2-40B4-BE49-F238E27FC236}">
                <a16:creationId xmlns:a16="http://schemas.microsoft.com/office/drawing/2014/main" id="{B70FFD08-AD43-F0F8-8817-464D71BE4242}"/>
              </a:ext>
            </a:extLst>
          </p:cNvPr>
          <p:cNvSpPr txBox="1"/>
          <p:nvPr/>
        </p:nvSpPr>
        <p:spPr>
          <a:xfrm>
            <a:off x="6096000" y="3270726"/>
            <a:ext cx="3246402" cy="646331"/>
          </a:xfrm>
          <a:prstGeom prst="rect">
            <a:avLst/>
          </a:prstGeom>
          <a:noFill/>
        </p:spPr>
        <p:txBody>
          <a:bodyPr wrap="none" rtlCol="0">
            <a:spAutoFit/>
          </a:bodyPr>
          <a:lstStyle/>
          <a:p>
            <a:r>
              <a:rPr lang="en-US" sz="3600" dirty="0">
                <a:solidFill>
                  <a:srgbClr val="FF0000"/>
                </a:solidFill>
              </a:rPr>
              <a:t>c</a:t>
            </a:r>
            <a:r>
              <a:rPr lang="en-VN" sz="3600" dirty="0">
                <a:solidFill>
                  <a:srgbClr val="FF0000"/>
                </a:solidFill>
              </a:rPr>
              <a:t>lean your room</a:t>
            </a:r>
          </a:p>
        </p:txBody>
      </p:sp>
    </p:spTree>
    <p:extLst>
      <p:ext uri="{BB962C8B-B14F-4D97-AF65-F5344CB8AC3E}">
        <p14:creationId xmlns:p14="http://schemas.microsoft.com/office/powerpoint/2010/main" val="40990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EA90775-775F-A07D-47DD-4361F6D608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6604" y="1064302"/>
            <a:ext cx="8454452" cy="4227226"/>
          </a:xfrm>
          <a:prstGeom prst="rect">
            <a:avLst/>
          </a:prstGeom>
        </p:spPr>
      </p:pic>
      <p:sp>
        <p:nvSpPr>
          <p:cNvPr id="4" name="TextBox 3">
            <a:extLst>
              <a:ext uri="{FF2B5EF4-FFF2-40B4-BE49-F238E27FC236}">
                <a16:creationId xmlns:a16="http://schemas.microsoft.com/office/drawing/2014/main" id="{78C3432C-A3F2-FDB4-6717-5509570C53D1}"/>
              </a:ext>
            </a:extLst>
          </p:cNvPr>
          <p:cNvSpPr txBox="1"/>
          <p:nvPr/>
        </p:nvSpPr>
        <p:spPr>
          <a:xfrm>
            <a:off x="6370820" y="3105834"/>
            <a:ext cx="2036135" cy="646331"/>
          </a:xfrm>
          <a:prstGeom prst="rect">
            <a:avLst/>
          </a:prstGeom>
          <a:noFill/>
        </p:spPr>
        <p:txBody>
          <a:bodyPr wrap="none" rtlCol="0">
            <a:spAutoFit/>
          </a:bodyPr>
          <a:lstStyle/>
          <a:p>
            <a:r>
              <a:rPr lang="en-US" sz="3600" dirty="0">
                <a:solidFill>
                  <a:srgbClr val="FF0000"/>
                </a:solidFill>
              </a:rPr>
              <a:t>g</a:t>
            </a:r>
            <a:r>
              <a:rPr lang="en-VN" sz="3600" dirty="0">
                <a:solidFill>
                  <a:srgbClr val="FF0000"/>
                </a:solidFill>
              </a:rPr>
              <a:t>o to bed</a:t>
            </a:r>
          </a:p>
        </p:txBody>
      </p:sp>
    </p:spTree>
    <p:extLst>
      <p:ext uri="{BB962C8B-B14F-4D97-AF65-F5344CB8AC3E}">
        <p14:creationId xmlns:p14="http://schemas.microsoft.com/office/powerpoint/2010/main" val="235613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4324" y="1588957"/>
            <a:ext cx="10163763" cy="4527537"/>
          </a:xfrm>
          <a:prstGeom prst="rect">
            <a:avLst/>
          </a:prstGeom>
        </p:spPr>
      </p:pic>
      <p:sp>
        <p:nvSpPr>
          <p:cNvPr id="3" name="Rounded Rectangle 2">
            <a:extLst>
              <a:ext uri="{FF2B5EF4-FFF2-40B4-BE49-F238E27FC236}">
                <a16:creationId xmlns:a16="http://schemas.microsoft.com/office/drawing/2014/main" id="{B9B6C3DF-49AD-6EE1-E289-45E8B9175D82}"/>
              </a:ext>
            </a:extLst>
          </p:cNvPr>
          <p:cNvSpPr/>
          <p:nvPr/>
        </p:nvSpPr>
        <p:spPr>
          <a:xfrm>
            <a:off x="4062915" y="409036"/>
            <a:ext cx="3705858"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en-VN" sz="3600" b="1" dirty="0">
              <a:solidFill>
                <a:schemeClr val="bg1"/>
              </a:solidFill>
              <a:cs typeface="APPLE CHANCERY" panose="03020702040506060504" pitchFamily="66" charset="-79"/>
            </a:endParaRPr>
          </a:p>
        </p:txBody>
      </p:sp>
      <p:sp>
        <p:nvSpPr>
          <p:cNvPr id="4" name="TextBox 3"/>
          <p:cNvSpPr txBox="1"/>
          <p:nvPr/>
        </p:nvSpPr>
        <p:spPr>
          <a:xfrm>
            <a:off x="8574833" y="886408"/>
            <a:ext cx="3032449" cy="369332"/>
          </a:xfrm>
          <a:prstGeom prst="rect">
            <a:avLst/>
          </a:prstGeom>
          <a:noFill/>
        </p:spPr>
        <p:txBody>
          <a:bodyPr wrap="square" rtlCol="0">
            <a:spAutoFit/>
          </a:bodyPr>
          <a:lstStyle/>
          <a:p>
            <a:r>
              <a:rPr lang="en-US" i="1" dirty="0"/>
              <a:t>Click on the picture below</a:t>
            </a:r>
          </a:p>
        </p:txBody>
      </p:sp>
      <p:sp>
        <p:nvSpPr>
          <p:cNvPr id="5" name="Rectangle 4">
            <a:extLst>
              <a:ext uri="{FF2B5EF4-FFF2-40B4-BE49-F238E27FC236}">
                <a16:creationId xmlns:a16="http://schemas.microsoft.com/office/drawing/2014/main" id="{D0C5364D-9A63-C65B-4647-665BD3734DA5}"/>
              </a:ext>
            </a:extLst>
          </p:cNvPr>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spTree>
    <p:extLst>
      <p:ext uri="{BB962C8B-B14F-4D97-AF65-F5344CB8AC3E}">
        <p14:creationId xmlns:p14="http://schemas.microsoft.com/office/powerpoint/2010/main" val="219043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dirty="0">
                <a:solidFill>
                  <a:srgbClr val="0070C0"/>
                </a:solidFill>
              </a:rPr>
              <a:t>do your homework, clean your room, wake up, </a:t>
            </a:r>
          </a:p>
          <a:p>
            <a:r>
              <a:rPr lang="en-US" sz="3600" dirty="0">
                <a:solidFill>
                  <a:srgbClr val="0070C0"/>
                </a:solidFill>
              </a:rPr>
              <a:t>go to bed</a:t>
            </a:r>
            <a:endParaRPr lang="en-US" sz="3600" i="1" dirty="0">
              <a:solidFill>
                <a:srgbClr val="0070C0"/>
              </a:solidFill>
            </a:endParaRPr>
          </a:p>
        </p:txBody>
      </p:sp>
      <p:sp>
        <p:nvSpPr>
          <p:cNvPr id="6" name="Rectangle 5"/>
          <p:cNvSpPr/>
          <p:nvPr/>
        </p:nvSpPr>
        <p:spPr>
          <a:xfrm>
            <a:off x="5780317" y="1818408"/>
            <a:ext cx="6031931"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dirty="0">
                <a:solidFill>
                  <a:srgbClr val="0070C0"/>
                </a:solidFill>
              </a:rPr>
              <a:t>Do your homework!</a:t>
            </a:r>
            <a:endParaRPr lang="en-US" sz="60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22 WB </a:t>
            </a:r>
          </a:p>
          <a:p>
            <a:pPr marL="571500" indent="-571500">
              <a:buFontTx/>
              <a:buChar char="-"/>
            </a:pPr>
            <a:r>
              <a:rPr lang="en-US" sz="3600" i="1" dirty="0">
                <a:solidFill>
                  <a:srgbClr val="0070C0"/>
                </a:solidFill>
              </a:rPr>
              <a:t>Do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a:t>
            </a:r>
            <a:r>
              <a:rPr lang="en-US" sz="3600" i="1">
                <a:solidFill>
                  <a:srgbClr val="0070C0"/>
                </a:solidFill>
              </a:rPr>
              <a:t>on page 18.</a:t>
            </a:r>
            <a:endParaRPr lang="en-US" sz="3600" i="1" dirty="0">
              <a:solidFill>
                <a:srgbClr val="FF0000"/>
              </a:solidFill>
            </a:endParaRPr>
          </a:p>
          <a:p>
            <a:pPr marL="571500" indent="-571500">
              <a:buFontTx/>
              <a:buChar char="-"/>
            </a:pPr>
            <a:r>
              <a:rPr lang="en-US" sz="3600" i="1" dirty="0">
                <a:solidFill>
                  <a:srgbClr val="0070C0"/>
                </a:solidFill>
              </a:rPr>
              <a:t>Prepare the next lesson (page 31 SB)</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1" y="1298575"/>
            <a:ext cx="12169939" cy="4253140"/>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387977624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208413" y="6708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do your homework,</a:t>
            </a:r>
          </a:p>
          <a:p>
            <a:pPr algn="ctr"/>
            <a:r>
              <a:rPr lang="en-US" sz="3600" dirty="0">
                <a:solidFill>
                  <a:schemeClr val="bg1"/>
                </a:solidFill>
              </a:rPr>
              <a:t> clean your room,</a:t>
            </a:r>
          </a:p>
          <a:p>
            <a:pPr algn="ctr"/>
            <a:r>
              <a:rPr lang="en-US" sz="3600" dirty="0">
                <a:solidFill>
                  <a:schemeClr val="bg1"/>
                </a:solidFill>
              </a:rPr>
              <a:t> wake up, </a:t>
            </a:r>
          </a:p>
          <a:p>
            <a:pPr algn="ctr"/>
            <a:r>
              <a:rPr lang="en-US" sz="3600" dirty="0">
                <a:solidFill>
                  <a:schemeClr val="bg1"/>
                </a:solidFill>
              </a:rPr>
              <a:t>go to bed</a:t>
            </a:r>
            <a:endParaRPr lang="en-US" sz="3600"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D1-TRACK 47.mp3" descr="CD1-TRACK 47.mp3">
            <a:hlinkClick r:id="" action="ppaction://media"/>
            <a:extLst>
              <a:ext uri="{FF2B5EF4-FFF2-40B4-BE49-F238E27FC236}">
                <a16:creationId xmlns:a16="http://schemas.microsoft.com/office/drawing/2014/main" id="{68419EBD-A6FF-9AE5-DCE6-2D4BFE4E84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83200" y="473093"/>
            <a:ext cx="812800" cy="812800"/>
          </a:xfrm>
          <a:prstGeom prst="rect">
            <a:avLst/>
          </a:prstGeom>
        </p:spPr>
      </p:pic>
      <p:sp>
        <p:nvSpPr>
          <p:cNvPr id="17" name="TextBox 16"/>
          <p:cNvSpPr txBox="1"/>
          <p:nvPr/>
        </p:nvSpPr>
        <p:spPr>
          <a:xfrm>
            <a:off x="7882698" y="560990"/>
            <a:ext cx="4124138" cy="369332"/>
          </a:xfrm>
          <a:prstGeom prst="rect">
            <a:avLst/>
          </a:prstGeom>
          <a:noFill/>
        </p:spPr>
        <p:txBody>
          <a:bodyPr wrap="square" rtlCol="0">
            <a:spAutoFit/>
          </a:bodyPr>
          <a:lstStyle/>
          <a:p>
            <a:r>
              <a:rPr lang="en-US" i="1" dirty="0">
                <a:solidFill>
                  <a:srgbClr val="FF0000"/>
                </a:solidFill>
              </a:rPr>
              <a:t>Listen and point.</a:t>
            </a:r>
          </a:p>
        </p:txBody>
      </p:sp>
      <p:sp>
        <p:nvSpPr>
          <p:cNvPr id="10" name="TextBox 9">
            <a:extLst>
              <a:ext uri="{FF2B5EF4-FFF2-40B4-BE49-F238E27FC236}">
                <a16:creationId xmlns:a16="http://schemas.microsoft.com/office/drawing/2014/main" id="{63084E8B-C871-5EA4-E5B4-7FD0E094BEC7}"/>
              </a:ext>
            </a:extLst>
          </p:cNvPr>
          <p:cNvSpPr txBox="1"/>
          <p:nvPr/>
        </p:nvSpPr>
        <p:spPr>
          <a:xfrm>
            <a:off x="7401867" y="945212"/>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4" name="Picture 3" descr="A picture containing logo&#10;&#10;Description automatically generated">
            <a:extLst>
              <a:ext uri="{FF2B5EF4-FFF2-40B4-BE49-F238E27FC236}">
                <a16:creationId xmlns:a16="http://schemas.microsoft.com/office/drawing/2014/main" id="{2006C6B5-0DB1-E70E-FAF1-E454E578B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44443"/>
            <a:ext cx="6222537" cy="870101"/>
          </a:xfrm>
          <a:prstGeom prst="rect">
            <a:avLst/>
          </a:prstGeom>
          <a:effectLst>
            <a:outerShdw blurRad="50800" dist="38100" dir="2700000" algn="tl" rotWithShape="0">
              <a:prstClr val="black">
                <a:alpha val="40000"/>
              </a:prstClr>
            </a:outerShdw>
          </a:effectLst>
        </p:spPr>
      </p:pic>
      <p:pic>
        <p:nvPicPr>
          <p:cNvPr id="11" name="Picture 10" descr="Graphical user interface, application&#10;&#10;Description automatically generated">
            <a:extLst>
              <a:ext uri="{FF2B5EF4-FFF2-40B4-BE49-F238E27FC236}">
                <a16:creationId xmlns:a16="http://schemas.microsoft.com/office/drawing/2014/main" id="{E6666F2C-C9E6-0CC5-2D77-50B84AD949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836" y="1800748"/>
            <a:ext cx="11684000" cy="3441700"/>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2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 your homework.mp3" descr="do your homework.mp3">
            <a:hlinkClick r:id="" action="ppaction://media"/>
            <a:extLst>
              <a:ext uri="{FF2B5EF4-FFF2-40B4-BE49-F238E27FC236}">
                <a16:creationId xmlns:a16="http://schemas.microsoft.com/office/drawing/2014/main" id="{3C3BCCA9-12CB-5D08-BFA6-72535E906C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4339" y="3226076"/>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39629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do your homework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7454097" y="4038876"/>
            <a:ext cx="250013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/du </a:t>
            </a:r>
            <a:r>
              <a:rPr lang="en-US" dirty="0" err="1"/>
              <a:t>jər</a:t>
            </a:r>
            <a:r>
              <a:rPr lang="en-US" dirty="0"/>
              <a:t> ˈ</a:t>
            </a:r>
            <a:r>
              <a:rPr lang="en-US" dirty="0" err="1"/>
              <a:t>həʊmwɜːrk</a:t>
            </a:r>
            <a:r>
              <a:rPr lang="en-US" dirty="0"/>
              <a:t>/ </a:t>
            </a:r>
            <a:endParaRPr lang="en-US" sz="2400" dirty="0"/>
          </a:p>
          <a:p>
            <a:pPr algn="ctr"/>
            <a:r>
              <a:rPr lang="en-US" dirty="0" err="1"/>
              <a:t>làm</a:t>
            </a:r>
            <a:r>
              <a:rPr lang="en-US" dirty="0"/>
              <a:t> </a:t>
            </a:r>
            <a:r>
              <a:rPr lang="en-US" dirty="0" err="1"/>
              <a:t>bài</a:t>
            </a:r>
            <a:r>
              <a:rPr lang="en-US" dirty="0"/>
              <a:t> </a:t>
            </a:r>
            <a:r>
              <a:rPr lang="en-US" dirty="0" err="1"/>
              <a:t>tập</a:t>
            </a:r>
            <a:r>
              <a:rPr lang="en-US" dirty="0"/>
              <a:t> </a:t>
            </a:r>
            <a:r>
              <a:rPr lang="en-US" dirty="0" err="1"/>
              <a:t>vê</a:t>
            </a:r>
            <a:r>
              <a:rPr lang="en-US" dirty="0"/>
              <a:t>̀ </a:t>
            </a:r>
            <a:r>
              <a:rPr lang="en-US" dirty="0" err="1"/>
              <a:t>nha</a:t>
            </a:r>
            <a:r>
              <a:rPr lang="en-US" dirty="0"/>
              <a:t>̀ </a:t>
            </a:r>
            <a:endParaRPr lang="en-US" sz="24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C296583-3C44-BB14-AC2A-1A9B7FC0CC2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8880" y="1342645"/>
            <a:ext cx="5244158" cy="4155329"/>
          </a:xfrm>
          <a:prstGeom prst="rect">
            <a:avLst/>
          </a:prstGeom>
        </p:spPr>
      </p:pic>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6844</TotalTime>
  <Words>516</Words>
  <Application>Microsoft Office PowerPoint</Application>
  <PresentationFormat>Màn hình rộng</PresentationFormat>
  <Paragraphs>107</Paragraphs>
  <Slides>46</Slides>
  <Notes>3</Notes>
  <HiddenSlides>0</HiddenSlides>
  <MMClips>10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46</vt:i4>
      </vt:variant>
    </vt:vector>
  </HeadingPairs>
  <TitlesOfParts>
    <vt:vector size="51" baseType="lpstr">
      <vt:lpstr>Arial</vt:lpstr>
      <vt:lpstr>Calibri</vt:lpstr>
      <vt:lpstr>Caveat</vt:lpstr>
      <vt:lpstr>Jigsaw Trouserdrop</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How to play</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148</cp:revision>
  <dcterms:created xsi:type="dcterms:W3CDTF">2020-12-08T03:17:05Z</dcterms:created>
  <dcterms:modified xsi:type="dcterms:W3CDTF">2022-08-02T01:38:19Z</dcterms:modified>
</cp:coreProperties>
</file>