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E17"/>
    <a:srgbClr val="37287B"/>
    <a:srgbClr val="5146AF"/>
    <a:srgbClr val="DA5431"/>
    <a:srgbClr val="1A1A1A"/>
    <a:srgbClr val="FFD41D"/>
    <a:srgbClr val="FFE471"/>
    <a:srgbClr val="FDBC00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3853" y="1641654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35275"/>
            <a:ext cx="8229600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464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502815"/>
            <a:ext cx="8246070" cy="326444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132" y="460824"/>
            <a:ext cx="65628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323749"/>
            <a:ext cx="654631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281175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2020-08-07T22:57:23Z</dcterms:modified>
</cp:coreProperties>
</file>